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62" r:id="rId2"/>
    <p:sldId id="263" r:id="rId3"/>
    <p:sldId id="264" r:id="rId4"/>
    <p:sldId id="268" r:id="rId5"/>
    <p:sldId id="265" r:id="rId6"/>
    <p:sldId id="266" r:id="rId7"/>
    <p:sldId id="291" r:id="rId8"/>
    <p:sldId id="269" r:id="rId9"/>
    <p:sldId id="302" r:id="rId10"/>
    <p:sldId id="286" r:id="rId11"/>
    <p:sldId id="289" r:id="rId12"/>
    <p:sldId id="287" r:id="rId13"/>
    <p:sldId id="288" r:id="rId14"/>
    <p:sldId id="303" r:id="rId15"/>
    <p:sldId id="292" r:id="rId16"/>
    <p:sldId id="293" r:id="rId17"/>
    <p:sldId id="295" r:id="rId18"/>
    <p:sldId id="267" r:id="rId19"/>
    <p:sldId id="304" r:id="rId20"/>
    <p:sldId id="297" r:id="rId21"/>
    <p:sldId id="298" r:id="rId22"/>
    <p:sldId id="299" r:id="rId23"/>
    <p:sldId id="300" r:id="rId24"/>
    <p:sldId id="301"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B2A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107" d="100"/>
          <a:sy n="107" d="100"/>
        </p:scale>
        <p:origin x="408" y="7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0FDFB7-2251-4DDF-A4F3-00A618336E15}" type="datetimeFigureOut">
              <a:rPr lang="zh-CN" altLang="en-US" smtClean="0"/>
              <a:t>2017/10/19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F1C098-816D-40B9-A4F2-71CD563DB81D}" type="slidenum">
              <a:rPr lang="zh-CN" altLang="en-US" smtClean="0"/>
              <a:t>‹#›</a:t>
            </a:fld>
            <a:endParaRPr lang="zh-CN" altLang="en-US"/>
          </a:p>
        </p:txBody>
      </p:sp>
    </p:spTree>
    <p:extLst>
      <p:ext uri="{BB962C8B-B14F-4D97-AF65-F5344CB8AC3E}">
        <p14:creationId xmlns:p14="http://schemas.microsoft.com/office/powerpoint/2010/main" val="2180415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1C098-816D-40B9-A4F2-71CD563DB81D}" type="slidenum">
              <a:rPr lang="zh-CN" altLang="en-US" smtClean="0"/>
              <a:t>1</a:t>
            </a:fld>
            <a:endParaRPr lang="zh-CN" altLang="en-US"/>
          </a:p>
        </p:txBody>
      </p:sp>
    </p:spTree>
    <p:extLst>
      <p:ext uri="{BB962C8B-B14F-4D97-AF65-F5344CB8AC3E}">
        <p14:creationId xmlns:p14="http://schemas.microsoft.com/office/powerpoint/2010/main" val="939988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1C098-816D-40B9-A4F2-71CD563DB81D}" type="slidenum">
              <a:rPr lang="zh-CN" altLang="en-US" smtClean="0"/>
              <a:t>2</a:t>
            </a:fld>
            <a:endParaRPr lang="zh-CN" altLang="en-US"/>
          </a:p>
        </p:txBody>
      </p:sp>
    </p:spTree>
    <p:extLst>
      <p:ext uri="{BB962C8B-B14F-4D97-AF65-F5344CB8AC3E}">
        <p14:creationId xmlns:p14="http://schemas.microsoft.com/office/powerpoint/2010/main" val="396039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1C098-816D-40B9-A4F2-71CD563DB81D}" type="slidenum">
              <a:rPr lang="zh-CN" altLang="en-US" smtClean="0"/>
              <a:t>3</a:t>
            </a:fld>
            <a:endParaRPr lang="zh-CN" altLang="en-US"/>
          </a:p>
        </p:txBody>
      </p:sp>
    </p:spTree>
    <p:extLst>
      <p:ext uri="{BB962C8B-B14F-4D97-AF65-F5344CB8AC3E}">
        <p14:creationId xmlns:p14="http://schemas.microsoft.com/office/powerpoint/2010/main" val="16276064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1C098-816D-40B9-A4F2-71CD563DB81D}" type="slidenum">
              <a:rPr lang="zh-CN" altLang="en-US" smtClean="0"/>
              <a:t>4</a:t>
            </a:fld>
            <a:endParaRPr lang="zh-CN" altLang="en-US"/>
          </a:p>
        </p:txBody>
      </p:sp>
    </p:spTree>
    <p:extLst>
      <p:ext uri="{BB962C8B-B14F-4D97-AF65-F5344CB8AC3E}">
        <p14:creationId xmlns:p14="http://schemas.microsoft.com/office/powerpoint/2010/main" val="42205840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1C098-816D-40B9-A4F2-71CD563DB81D}" type="slidenum">
              <a:rPr lang="zh-CN" altLang="en-US" smtClean="0"/>
              <a:t>5</a:t>
            </a:fld>
            <a:endParaRPr lang="zh-CN" altLang="en-US"/>
          </a:p>
        </p:txBody>
      </p:sp>
    </p:spTree>
    <p:extLst>
      <p:ext uri="{BB962C8B-B14F-4D97-AF65-F5344CB8AC3E}">
        <p14:creationId xmlns:p14="http://schemas.microsoft.com/office/powerpoint/2010/main" val="19532997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1C098-816D-40B9-A4F2-71CD563DB81D}" type="slidenum">
              <a:rPr lang="zh-CN" altLang="en-US" smtClean="0"/>
              <a:t>6</a:t>
            </a:fld>
            <a:endParaRPr lang="zh-CN" altLang="en-US"/>
          </a:p>
        </p:txBody>
      </p:sp>
    </p:spTree>
    <p:extLst>
      <p:ext uri="{BB962C8B-B14F-4D97-AF65-F5344CB8AC3E}">
        <p14:creationId xmlns:p14="http://schemas.microsoft.com/office/powerpoint/2010/main" val="20304559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1C098-816D-40B9-A4F2-71CD563DB81D}" type="slidenum">
              <a:rPr lang="zh-CN" altLang="en-US" smtClean="0"/>
              <a:t>7</a:t>
            </a:fld>
            <a:endParaRPr lang="zh-CN" altLang="en-US"/>
          </a:p>
        </p:txBody>
      </p:sp>
    </p:spTree>
    <p:extLst>
      <p:ext uri="{BB962C8B-B14F-4D97-AF65-F5344CB8AC3E}">
        <p14:creationId xmlns:p14="http://schemas.microsoft.com/office/powerpoint/2010/main" val="13807226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1C098-816D-40B9-A4F2-71CD563DB81D}" type="slidenum">
              <a:rPr lang="zh-CN" altLang="en-US" smtClean="0"/>
              <a:t>8</a:t>
            </a:fld>
            <a:endParaRPr lang="zh-CN" altLang="en-US"/>
          </a:p>
        </p:txBody>
      </p:sp>
    </p:spTree>
    <p:extLst>
      <p:ext uri="{BB962C8B-B14F-4D97-AF65-F5344CB8AC3E}">
        <p14:creationId xmlns:p14="http://schemas.microsoft.com/office/powerpoint/2010/main" val="1540709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1C098-816D-40B9-A4F2-71CD563DB81D}" type="slidenum">
              <a:rPr lang="zh-CN" altLang="en-US" smtClean="0"/>
              <a:t>9</a:t>
            </a:fld>
            <a:endParaRPr lang="zh-CN" altLang="en-US"/>
          </a:p>
        </p:txBody>
      </p:sp>
    </p:spTree>
    <p:extLst>
      <p:ext uri="{BB962C8B-B14F-4D97-AF65-F5344CB8AC3E}">
        <p14:creationId xmlns:p14="http://schemas.microsoft.com/office/powerpoint/2010/main" val="42487237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1C098-816D-40B9-A4F2-71CD563DB81D}" type="slidenum">
              <a:rPr lang="zh-CN" altLang="en-US" smtClean="0"/>
              <a:t>10</a:t>
            </a:fld>
            <a:endParaRPr lang="zh-CN" altLang="en-US"/>
          </a:p>
        </p:txBody>
      </p:sp>
    </p:spTree>
    <p:extLst>
      <p:ext uri="{BB962C8B-B14F-4D97-AF65-F5344CB8AC3E}">
        <p14:creationId xmlns:p14="http://schemas.microsoft.com/office/powerpoint/2010/main" val="22335824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1C098-816D-40B9-A4F2-71CD563DB81D}" type="slidenum">
              <a:rPr lang="zh-CN" altLang="en-US" smtClean="0"/>
              <a:t>11</a:t>
            </a:fld>
            <a:endParaRPr lang="zh-CN" altLang="en-US"/>
          </a:p>
        </p:txBody>
      </p:sp>
    </p:spTree>
    <p:extLst>
      <p:ext uri="{BB962C8B-B14F-4D97-AF65-F5344CB8AC3E}">
        <p14:creationId xmlns:p14="http://schemas.microsoft.com/office/powerpoint/2010/main" val="32911011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1C098-816D-40B9-A4F2-71CD563DB81D}" type="slidenum">
              <a:rPr lang="zh-CN" altLang="en-US" smtClean="0"/>
              <a:t>12</a:t>
            </a:fld>
            <a:endParaRPr lang="zh-CN" altLang="en-US"/>
          </a:p>
        </p:txBody>
      </p:sp>
    </p:spTree>
    <p:extLst>
      <p:ext uri="{BB962C8B-B14F-4D97-AF65-F5344CB8AC3E}">
        <p14:creationId xmlns:p14="http://schemas.microsoft.com/office/powerpoint/2010/main" val="5133767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1C098-816D-40B9-A4F2-71CD563DB81D}" type="slidenum">
              <a:rPr lang="zh-CN" altLang="en-US" smtClean="0"/>
              <a:t>13</a:t>
            </a:fld>
            <a:endParaRPr lang="zh-CN" altLang="en-US"/>
          </a:p>
        </p:txBody>
      </p:sp>
    </p:spTree>
    <p:extLst>
      <p:ext uri="{BB962C8B-B14F-4D97-AF65-F5344CB8AC3E}">
        <p14:creationId xmlns:p14="http://schemas.microsoft.com/office/powerpoint/2010/main" val="608355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1C098-816D-40B9-A4F2-71CD563DB81D}" type="slidenum">
              <a:rPr lang="zh-CN" altLang="en-US" smtClean="0"/>
              <a:t>14</a:t>
            </a:fld>
            <a:endParaRPr lang="zh-CN" altLang="en-US"/>
          </a:p>
        </p:txBody>
      </p:sp>
    </p:spTree>
    <p:extLst>
      <p:ext uri="{BB962C8B-B14F-4D97-AF65-F5344CB8AC3E}">
        <p14:creationId xmlns:p14="http://schemas.microsoft.com/office/powerpoint/2010/main" val="8886002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1C098-816D-40B9-A4F2-71CD563DB81D}" type="slidenum">
              <a:rPr lang="zh-CN" altLang="en-US" smtClean="0"/>
              <a:t>15</a:t>
            </a:fld>
            <a:endParaRPr lang="zh-CN" altLang="en-US"/>
          </a:p>
        </p:txBody>
      </p:sp>
    </p:spTree>
    <p:extLst>
      <p:ext uri="{BB962C8B-B14F-4D97-AF65-F5344CB8AC3E}">
        <p14:creationId xmlns:p14="http://schemas.microsoft.com/office/powerpoint/2010/main" val="37806261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1C098-816D-40B9-A4F2-71CD563DB81D}" type="slidenum">
              <a:rPr lang="zh-CN" altLang="en-US" smtClean="0"/>
              <a:t>16</a:t>
            </a:fld>
            <a:endParaRPr lang="zh-CN" altLang="en-US"/>
          </a:p>
        </p:txBody>
      </p:sp>
    </p:spTree>
    <p:extLst>
      <p:ext uri="{BB962C8B-B14F-4D97-AF65-F5344CB8AC3E}">
        <p14:creationId xmlns:p14="http://schemas.microsoft.com/office/powerpoint/2010/main" val="39346036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1C098-816D-40B9-A4F2-71CD563DB81D}" type="slidenum">
              <a:rPr lang="zh-CN" altLang="en-US" smtClean="0"/>
              <a:t>17</a:t>
            </a:fld>
            <a:endParaRPr lang="zh-CN" altLang="en-US"/>
          </a:p>
        </p:txBody>
      </p:sp>
    </p:spTree>
    <p:extLst>
      <p:ext uri="{BB962C8B-B14F-4D97-AF65-F5344CB8AC3E}">
        <p14:creationId xmlns:p14="http://schemas.microsoft.com/office/powerpoint/2010/main" val="37343730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1C098-816D-40B9-A4F2-71CD563DB81D}" type="slidenum">
              <a:rPr lang="zh-CN" altLang="en-US" smtClean="0"/>
              <a:t>18</a:t>
            </a:fld>
            <a:endParaRPr lang="zh-CN" altLang="en-US"/>
          </a:p>
        </p:txBody>
      </p:sp>
    </p:spTree>
    <p:extLst>
      <p:ext uri="{BB962C8B-B14F-4D97-AF65-F5344CB8AC3E}">
        <p14:creationId xmlns:p14="http://schemas.microsoft.com/office/powerpoint/2010/main" val="4661646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1C098-816D-40B9-A4F2-71CD563DB81D}" type="slidenum">
              <a:rPr lang="zh-CN" altLang="en-US" smtClean="0"/>
              <a:t>19</a:t>
            </a:fld>
            <a:endParaRPr lang="zh-CN" altLang="en-US"/>
          </a:p>
        </p:txBody>
      </p:sp>
    </p:spTree>
    <p:extLst>
      <p:ext uri="{BB962C8B-B14F-4D97-AF65-F5344CB8AC3E}">
        <p14:creationId xmlns:p14="http://schemas.microsoft.com/office/powerpoint/2010/main" val="4942627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1C098-816D-40B9-A4F2-71CD563DB81D}" type="slidenum">
              <a:rPr lang="zh-CN" altLang="en-US" smtClean="0"/>
              <a:t>20</a:t>
            </a:fld>
            <a:endParaRPr lang="zh-CN" altLang="en-US"/>
          </a:p>
        </p:txBody>
      </p:sp>
    </p:spTree>
    <p:extLst>
      <p:ext uri="{BB962C8B-B14F-4D97-AF65-F5344CB8AC3E}">
        <p14:creationId xmlns:p14="http://schemas.microsoft.com/office/powerpoint/2010/main" val="11586566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1C098-816D-40B9-A4F2-71CD563DB81D}" type="slidenum">
              <a:rPr lang="zh-CN" altLang="en-US" smtClean="0"/>
              <a:t>21</a:t>
            </a:fld>
            <a:endParaRPr lang="zh-CN" altLang="en-US"/>
          </a:p>
        </p:txBody>
      </p:sp>
    </p:spTree>
    <p:extLst>
      <p:ext uri="{BB962C8B-B14F-4D97-AF65-F5344CB8AC3E}">
        <p14:creationId xmlns:p14="http://schemas.microsoft.com/office/powerpoint/2010/main" val="25474819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1C098-816D-40B9-A4F2-71CD563DB81D}" type="slidenum">
              <a:rPr lang="zh-CN" altLang="en-US" smtClean="0"/>
              <a:t>22</a:t>
            </a:fld>
            <a:endParaRPr lang="zh-CN" altLang="en-US"/>
          </a:p>
        </p:txBody>
      </p:sp>
    </p:spTree>
    <p:extLst>
      <p:ext uri="{BB962C8B-B14F-4D97-AF65-F5344CB8AC3E}">
        <p14:creationId xmlns:p14="http://schemas.microsoft.com/office/powerpoint/2010/main" val="4952166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1C098-816D-40B9-A4F2-71CD563DB81D}" type="slidenum">
              <a:rPr lang="zh-CN" altLang="en-US" smtClean="0"/>
              <a:t>23</a:t>
            </a:fld>
            <a:endParaRPr lang="zh-CN" altLang="en-US"/>
          </a:p>
        </p:txBody>
      </p:sp>
    </p:spTree>
    <p:extLst>
      <p:ext uri="{BB962C8B-B14F-4D97-AF65-F5344CB8AC3E}">
        <p14:creationId xmlns:p14="http://schemas.microsoft.com/office/powerpoint/2010/main" val="33984001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1C098-816D-40B9-A4F2-71CD563DB81D}" type="slidenum">
              <a:rPr lang="zh-CN" altLang="en-US" smtClean="0"/>
              <a:t>24</a:t>
            </a:fld>
            <a:endParaRPr lang="zh-CN" altLang="en-US"/>
          </a:p>
        </p:txBody>
      </p:sp>
    </p:spTree>
    <p:extLst>
      <p:ext uri="{BB962C8B-B14F-4D97-AF65-F5344CB8AC3E}">
        <p14:creationId xmlns:p14="http://schemas.microsoft.com/office/powerpoint/2010/main" val="1611560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4E40864-88CA-448C-851E-723FBBF78179}" type="datetimeFigureOut">
              <a:rPr lang="zh-CN" altLang="en-US" smtClean="0"/>
              <a:t>2017/10/19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2448DF8-54D5-4261-A93D-4EE2437BEAA7}" type="slidenum">
              <a:rPr lang="zh-CN" altLang="en-US" smtClean="0"/>
              <a:t>‹#›</a:t>
            </a:fld>
            <a:endParaRPr lang="zh-CN" altLang="en-US"/>
          </a:p>
        </p:txBody>
      </p:sp>
    </p:spTree>
    <p:extLst>
      <p:ext uri="{BB962C8B-B14F-4D97-AF65-F5344CB8AC3E}">
        <p14:creationId xmlns:p14="http://schemas.microsoft.com/office/powerpoint/2010/main" val="4073011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4E40864-88CA-448C-851E-723FBBF78179}" type="datetimeFigureOut">
              <a:rPr lang="zh-CN" altLang="en-US" smtClean="0"/>
              <a:t>2017/10/19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2448DF8-54D5-4261-A93D-4EE2437BEAA7}" type="slidenum">
              <a:rPr lang="zh-CN" altLang="en-US" smtClean="0"/>
              <a:t>‹#›</a:t>
            </a:fld>
            <a:endParaRPr lang="zh-CN" altLang="en-US"/>
          </a:p>
        </p:txBody>
      </p:sp>
    </p:spTree>
    <p:extLst>
      <p:ext uri="{BB962C8B-B14F-4D97-AF65-F5344CB8AC3E}">
        <p14:creationId xmlns:p14="http://schemas.microsoft.com/office/powerpoint/2010/main" val="1918883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4E40864-88CA-448C-851E-723FBBF78179}" type="datetimeFigureOut">
              <a:rPr lang="zh-CN" altLang="en-US" smtClean="0"/>
              <a:t>2017/10/19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2448DF8-54D5-4261-A93D-4EE2437BEAA7}" type="slidenum">
              <a:rPr lang="zh-CN" altLang="en-US" smtClean="0"/>
              <a:t>‹#›</a:t>
            </a:fld>
            <a:endParaRPr lang="zh-CN" altLang="en-US"/>
          </a:p>
        </p:txBody>
      </p:sp>
    </p:spTree>
    <p:extLst>
      <p:ext uri="{BB962C8B-B14F-4D97-AF65-F5344CB8AC3E}">
        <p14:creationId xmlns:p14="http://schemas.microsoft.com/office/powerpoint/2010/main" val="1323697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4E40864-88CA-448C-851E-723FBBF78179}" type="datetimeFigureOut">
              <a:rPr lang="zh-CN" altLang="en-US" smtClean="0"/>
              <a:t>2017/10/19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2448DF8-54D5-4261-A93D-4EE2437BEAA7}" type="slidenum">
              <a:rPr lang="zh-CN" altLang="en-US" smtClean="0"/>
              <a:t>‹#›</a:t>
            </a:fld>
            <a:endParaRPr lang="zh-CN" altLang="en-US"/>
          </a:p>
        </p:txBody>
      </p:sp>
    </p:spTree>
    <p:extLst>
      <p:ext uri="{BB962C8B-B14F-4D97-AF65-F5344CB8AC3E}">
        <p14:creationId xmlns:p14="http://schemas.microsoft.com/office/powerpoint/2010/main" val="577108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4E40864-88CA-448C-851E-723FBBF78179}" type="datetimeFigureOut">
              <a:rPr lang="zh-CN" altLang="en-US" smtClean="0"/>
              <a:t>2017/10/19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2448DF8-54D5-4261-A93D-4EE2437BEAA7}" type="slidenum">
              <a:rPr lang="zh-CN" altLang="en-US" smtClean="0"/>
              <a:t>‹#›</a:t>
            </a:fld>
            <a:endParaRPr lang="zh-CN" altLang="en-US"/>
          </a:p>
        </p:txBody>
      </p:sp>
    </p:spTree>
    <p:extLst>
      <p:ext uri="{BB962C8B-B14F-4D97-AF65-F5344CB8AC3E}">
        <p14:creationId xmlns:p14="http://schemas.microsoft.com/office/powerpoint/2010/main" val="2720226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4E40864-88CA-448C-851E-723FBBF78179}" type="datetimeFigureOut">
              <a:rPr lang="zh-CN" altLang="en-US" smtClean="0"/>
              <a:t>2017/10/19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2448DF8-54D5-4261-A93D-4EE2437BEAA7}" type="slidenum">
              <a:rPr lang="zh-CN" altLang="en-US" smtClean="0"/>
              <a:t>‹#›</a:t>
            </a:fld>
            <a:endParaRPr lang="zh-CN" altLang="en-US"/>
          </a:p>
        </p:txBody>
      </p:sp>
    </p:spTree>
    <p:extLst>
      <p:ext uri="{BB962C8B-B14F-4D97-AF65-F5344CB8AC3E}">
        <p14:creationId xmlns:p14="http://schemas.microsoft.com/office/powerpoint/2010/main" val="40880057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4E40864-88CA-448C-851E-723FBBF78179}" type="datetimeFigureOut">
              <a:rPr lang="zh-CN" altLang="en-US" smtClean="0"/>
              <a:t>2017/10/19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2448DF8-54D5-4261-A93D-4EE2437BEAA7}" type="slidenum">
              <a:rPr lang="zh-CN" altLang="en-US" smtClean="0"/>
              <a:t>‹#›</a:t>
            </a:fld>
            <a:endParaRPr lang="zh-CN" altLang="en-US"/>
          </a:p>
        </p:txBody>
      </p:sp>
    </p:spTree>
    <p:extLst>
      <p:ext uri="{BB962C8B-B14F-4D97-AF65-F5344CB8AC3E}">
        <p14:creationId xmlns:p14="http://schemas.microsoft.com/office/powerpoint/2010/main" val="1793214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4E40864-88CA-448C-851E-723FBBF78179}" type="datetimeFigureOut">
              <a:rPr lang="zh-CN" altLang="en-US" smtClean="0"/>
              <a:t>2017/10/19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2448DF8-54D5-4261-A93D-4EE2437BEAA7}" type="slidenum">
              <a:rPr lang="zh-CN" altLang="en-US" smtClean="0"/>
              <a:t>‹#›</a:t>
            </a:fld>
            <a:endParaRPr lang="zh-CN" altLang="en-US"/>
          </a:p>
        </p:txBody>
      </p:sp>
    </p:spTree>
    <p:extLst>
      <p:ext uri="{BB962C8B-B14F-4D97-AF65-F5344CB8AC3E}">
        <p14:creationId xmlns:p14="http://schemas.microsoft.com/office/powerpoint/2010/main" val="2595919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4E40864-88CA-448C-851E-723FBBF78179}" type="datetimeFigureOut">
              <a:rPr lang="zh-CN" altLang="en-US" smtClean="0"/>
              <a:t>2017/10/19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2448DF8-54D5-4261-A93D-4EE2437BEAA7}" type="slidenum">
              <a:rPr lang="zh-CN" altLang="en-US" smtClean="0"/>
              <a:t>‹#›</a:t>
            </a:fld>
            <a:endParaRPr lang="zh-CN" altLang="en-US"/>
          </a:p>
        </p:txBody>
      </p:sp>
    </p:spTree>
    <p:extLst>
      <p:ext uri="{BB962C8B-B14F-4D97-AF65-F5344CB8AC3E}">
        <p14:creationId xmlns:p14="http://schemas.microsoft.com/office/powerpoint/2010/main" val="964931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4E40864-88CA-448C-851E-723FBBF78179}" type="datetimeFigureOut">
              <a:rPr lang="zh-CN" altLang="en-US" smtClean="0"/>
              <a:t>2017/10/19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2448DF8-54D5-4261-A93D-4EE2437BEAA7}" type="slidenum">
              <a:rPr lang="zh-CN" altLang="en-US" smtClean="0"/>
              <a:t>‹#›</a:t>
            </a:fld>
            <a:endParaRPr lang="zh-CN" altLang="en-US"/>
          </a:p>
        </p:txBody>
      </p:sp>
    </p:spTree>
    <p:extLst>
      <p:ext uri="{BB962C8B-B14F-4D97-AF65-F5344CB8AC3E}">
        <p14:creationId xmlns:p14="http://schemas.microsoft.com/office/powerpoint/2010/main" val="1319456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4E40864-88CA-448C-851E-723FBBF78179}" type="datetimeFigureOut">
              <a:rPr lang="zh-CN" altLang="en-US" smtClean="0"/>
              <a:t>2017/10/19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2448DF8-54D5-4261-A93D-4EE2437BEAA7}" type="slidenum">
              <a:rPr lang="zh-CN" altLang="en-US" smtClean="0"/>
              <a:t>‹#›</a:t>
            </a:fld>
            <a:endParaRPr lang="zh-CN" altLang="en-US"/>
          </a:p>
        </p:txBody>
      </p:sp>
    </p:spTree>
    <p:extLst>
      <p:ext uri="{BB962C8B-B14F-4D97-AF65-F5344CB8AC3E}">
        <p14:creationId xmlns:p14="http://schemas.microsoft.com/office/powerpoint/2010/main" val="10101094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g image with description">
    <p:spTree>
      <p:nvGrpSpPr>
        <p:cNvPr id="1" name=""/>
        <p:cNvGrpSpPr/>
        <p:nvPr/>
      </p:nvGrpSpPr>
      <p:grpSpPr>
        <a:xfrm>
          <a:off x="0" y="0"/>
          <a:ext cx="0" cy="0"/>
          <a:chOff x="0" y="0"/>
          <a:chExt cx="0" cy="0"/>
        </a:xfrm>
      </p:grpSpPr>
      <p:sp>
        <p:nvSpPr>
          <p:cNvPr id="4" name="Picture Placeholder 2"/>
          <p:cNvSpPr>
            <a:spLocks noGrp="1"/>
          </p:cNvSpPr>
          <p:nvPr>
            <p:ph type="pic" sz="quarter" idx="17"/>
          </p:nvPr>
        </p:nvSpPr>
        <p:spPr>
          <a:xfrm>
            <a:off x="0" y="1533748"/>
            <a:ext cx="12192000" cy="3708812"/>
          </a:xfrm>
          <a:prstGeom prst="rect">
            <a:avLst/>
          </a:pr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5" name="Text Placeholder 2"/>
          <p:cNvSpPr>
            <a:spLocks noGrp="1"/>
          </p:cNvSpPr>
          <p:nvPr>
            <p:ph type="body" sz="quarter" idx="16" hasCustomPrompt="1"/>
          </p:nvPr>
        </p:nvSpPr>
        <p:spPr>
          <a:xfrm>
            <a:off x="591963" y="5539546"/>
            <a:ext cx="10691989"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p>
        </p:txBody>
      </p:sp>
      <p:grpSp>
        <p:nvGrpSpPr>
          <p:cNvPr id="3" name="Group 2"/>
          <p:cNvGrpSpPr/>
          <p:nvPr userDrawn="1"/>
        </p:nvGrpSpPr>
        <p:grpSpPr>
          <a:xfrm>
            <a:off x="101309" y="385540"/>
            <a:ext cx="383999" cy="342172"/>
            <a:chOff x="5270500" y="1460500"/>
            <a:chExt cx="1701800" cy="2705100"/>
          </a:xfrm>
        </p:grpSpPr>
        <p:sp>
          <p:nvSpPr>
            <p:cNvPr id="11" name="Rounded Rectangle 10"/>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2" name="Rounded Rectangle 11"/>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3" name="Rounded Rectangle 12"/>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14" name="Text Placeholder 7"/>
          <p:cNvSpPr>
            <a:spLocks noGrp="1"/>
          </p:cNvSpPr>
          <p:nvPr>
            <p:ph type="body" sz="quarter" idx="10" hasCustomPrompt="1"/>
          </p:nvPr>
        </p:nvSpPr>
        <p:spPr>
          <a:xfrm>
            <a:off x="591966" y="324582"/>
            <a:ext cx="10691988"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15" name="Text Placeholder 7"/>
          <p:cNvSpPr>
            <a:spLocks noGrp="1"/>
          </p:cNvSpPr>
          <p:nvPr>
            <p:ph type="body" sz="quarter" idx="11" hasCustomPrompt="1"/>
          </p:nvPr>
        </p:nvSpPr>
        <p:spPr>
          <a:xfrm>
            <a:off x="591966" y="827103"/>
            <a:ext cx="10691988"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extLst>
      <p:ext uri="{BB962C8B-B14F-4D97-AF65-F5344CB8AC3E}">
        <p14:creationId xmlns:p14="http://schemas.microsoft.com/office/powerpoint/2010/main" val="17674786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nodePh="1">
                                  <p:stCondLst>
                                    <p:cond delay="800"/>
                                  </p:stCondLst>
                                  <p:endCondLst>
                                    <p:cond evt="begin" delay="0">
                                      <p:tn val="8"/>
                                    </p:cond>
                                  </p:end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80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500"/>
                                        <p:tgtEl>
                                          <p:spTgt spid="5">
                                            <p:txEl>
                                              <p:pRg st="0" end="0"/>
                                            </p:txEl>
                                          </p:spTgt>
                                        </p:tgtEl>
                                      </p:cBhvr>
                                    </p:animEffect>
                                  </p:childTnLst>
                                </p:cTn>
                              </p:par>
                              <p:par>
                                <p:cTn id="14" presetID="42" presetClass="entr" presetSubtype="0" fill="hold" grpId="0" nodeType="withEffect">
                                  <p:stCondLst>
                                    <p:cond delay="200"/>
                                  </p:stCondLst>
                                  <p:childTnLst>
                                    <p:set>
                                      <p:cBhvr>
                                        <p:cTn id="15" dur="1" fill="hold">
                                          <p:stCondLst>
                                            <p:cond delay="0"/>
                                          </p:stCondLst>
                                        </p:cTn>
                                        <p:tgtEl>
                                          <p:spTgt spid="14">
                                            <p:txEl>
                                              <p:pRg st="0" end="0"/>
                                            </p:txEl>
                                          </p:spTgt>
                                        </p:tgtEl>
                                        <p:attrNameLst>
                                          <p:attrName>style.visibility</p:attrName>
                                        </p:attrNameLst>
                                      </p:cBhvr>
                                      <p:to>
                                        <p:strVal val="visible"/>
                                      </p:to>
                                    </p:set>
                                    <p:animEffect transition="in" filter="fade">
                                      <p:cBhvr>
                                        <p:cTn id="16" dur="400"/>
                                        <p:tgtEl>
                                          <p:spTgt spid="14">
                                            <p:txEl>
                                              <p:pRg st="0" end="0"/>
                                            </p:txEl>
                                          </p:spTgt>
                                        </p:tgtEl>
                                      </p:cBhvr>
                                    </p:animEffect>
                                    <p:anim calcmode="lin" valueType="num">
                                      <p:cBhvr>
                                        <p:cTn id="17" dur="4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18" dur="400" fill="hold"/>
                                        <p:tgtEl>
                                          <p:spTgt spid="14">
                                            <p:txEl>
                                              <p:pRg st="0" end="0"/>
                                            </p:txEl>
                                          </p:spTgt>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200"/>
                                  </p:stCondLst>
                                  <p:childTnLst>
                                    <p:set>
                                      <p:cBhvr>
                                        <p:cTn id="20" dur="1" fill="hold">
                                          <p:stCondLst>
                                            <p:cond delay="0"/>
                                          </p:stCondLst>
                                        </p:cTn>
                                        <p:tgtEl>
                                          <p:spTgt spid="15">
                                            <p:txEl>
                                              <p:pRg st="0" end="0"/>
                                            </p:txEl>
                                          </p:spTgt>
                                        </p:tgtEl>
                                        <p:attrNameLst>
                                          <p:attrName>style.visibility</p:attrName>
                                        </p:attrNameLst>
                                      </p:cBhvr>
                                      <p:to>
                                        <p:strVal val="visible"/>
                                      </p:to>
                                    </p:set>
                                    <p:animEffect transition="in" filter="fade">
                                      <p:cBhvr>
                                        <p:cTn id="21" dur="500"/>
                                        <p:tgtEl>
                                          <p:spTgt spid="15">
                                            <p:txEl>
                                              <p:pRg st="0" end="0"/>
                                            </p:txEl>
                                          </p:spTgt>
                                        </p:tgtEl>
                                      </p:cBhvr>
                                    </p:animEffect>
                                    <p:anim calcmode="lin" valueType="num">
                                      <p:cBhvr>
                                        <p:cTn id="22"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23" dur="5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tmplLst>
          <p:tmpl lvl="1">
            <p:tnLst>
              <p:par>
                <p:cTn presetID="10" presetClass="entr" presetSubtype="0" fill="hold" nodeType="withEffect">
                  <p:stCondLst>
                    <p:cond delay="8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14" grpId="0" build="p">
        <p:tmplLst>
          <p:tmpl lvl="1">
            <p:tnLst>
              <p:par>
                <p:cTn presetID="42" presetClass="entr" presetSubtype="0" fill="hold" nodeType="withEffect">
                  <p:stCondLst>
                    <p:cond delay="200"/>
                  </p:stCondLst>
                  <p:childTnLst>
                    <p:set>
                      <p:cBhvr>
                        <p:cTn dur="1" fill="hold">
                          <p:stCondLst>
                            <p:cond delay="0"/>
                          </p:stCondLst>
                        </p:cTn>
                        <p:tgtEl>
                          <p:spTgt spid="14"/>
                        </p:tgtEl>
                        <p:attrNameLst>
                          <p:attrName>style.visibility</p:attrName>
                        </p:attrNameLst>
                      </p:cBhvr>
                      <p:to>
                        <p:strVal val="visible"/>
                      </p:to>
                    </p:set>
                    <p:animEffect transition="in" filter="fade">
                      <p:cBhvr>
                        <p:cTn dur="400"/>
                        <p:tgtEl>
                          <p:spTgt spid="14"/>
                        </p:tgtEl>
                      </p:cBhvr>
                    </p:animEffect>
                    <p:anim calcmode="lin" valueType="num">
                      <p:cBhvr>
                        <p:cTn dur="400" fill="hold"/>
                        <p:tgtEl>
                          <p:spTgt spid="14"/>
                        </p:tgtEl>
                        <p:attrNameLst>
                          <p:attrName>ppt_x</p:attrName>
                        </p:attrNameLst>
                      </p:cBhvr>
                      <p:tavLst>
                        <p:tav tm="0">
                          <p:val>
                            <p:strVal val="#ppt_x"/>
                          </p:val>
                        </p:tav>
                        <p:tav tm="100000">
                          <p:val>
                            <p:strVal val="#ppt_x"/>
                          </p:val>
                        </p:tav>
                      </p:tavLst>
                    </p:anim>
                    <p:anim calcmode="lin" valueType="num">
                      <p:cBhvr>
                        <p:cTn dur="400" fill="hold"/>
                        <p:tgtEl>
                          <p:spTgt spid="14"/>
                        </p:tgtEl>
                        <p:attrNameLst>
                          <p:attrName>ppt_y</p:attrName>
                        </p:attrNameLst>
                      </p:cBhvr>
                      <p:tavLst>
                        <p:tav tm="0">
                          <p:val>
                            <p:strVal val="#ppt_y+.1"/>
                          </p:val>
                        </p:tav>
                        <p:tav tm="100000">
                          <p:val>
                            <p:strVal val="#ppt_y"/>
                          </p:val>
                        </p:tav>
                      </p:tavLst>
                    </p:anim>
                  </p:childTnLst>
                </p:cTn>
              </p:par>
            </p:tnLst>
          </p:tmpl>
        </p:tmplLst>
      </p:bldP>
      <p:bldP spid="15" grpId="0" build="p">
        <p:tmplLst>
          <p:tmpl lvl="1">
            <p:tnLst>
              <p:par>
                <p:cTn presetID="42" presetClass="entr" presetSubtype="0" fill="hold" nodeType="withEffect">
                  <p:stCondLst>
                    <p:cond delay="20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anim calcmode="lin" valueType="num">
                      <p:cBhvr>
                        <p:cTn dur="500" fill="hold"/>
                        <p:tgtEl>
                          <p:spTgt spid="15"/>
                        </p:tgtEl>
                        <p:attrNameLst>
                          <p:attrName>ppt_x</p:attrName>
                        </p:attrNameLst>
                      </p:cBhvr>
                      <p:tavLst>
                        <p:tav tm="0">
                          <p:val>
                            <p:strVal val="#ppt_x"/>
                          </p:val>
                        </p:tav>
                        <p:tav tm="100000">
                          <p:val>
                            <p:strVal val="#ppt_x"/>
                          </p:val>
                        </p:tav>
                      </p:tavLst>
                    </p:anim>
                    <p:anim calcmode="lin" valueType="num">
                      <p:cBhvr>
                        <p:cTn dur="500" fill="hold"/>
                        <p:tgtEl>
                          <p:spTgt spid="15"/>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de image with color bar">
    <p:spTree>
      <p:nvGrpSpPr>
        <p:cNvPr id="1" name=""/>
        <p:cNvGrpSpPr/>
        <p:nvPr/>
      </p:nvGrpSpPr>
      <p:grpSpPr>
        <a:xfrm>
          <a:off x="0" y="0"/>
          <a:ext cx="0" cy="0"/>
          <a:chOff x="0" y="0"/>
          <a:chExt cx="0" cy="0"/>
        </a:xfrm>
      </p:grpSpPr>
      <p:sp>
        <p:nvSpPr>
          <p:cNvPr id="2" name="Rectangle 1"/>
          <p:cNvSpPr/>
          <p:nvPr userDrawn="1"/>
        </p:nvSpPr>
        <p:spPr>
          <a:xfrm>
            <a:off x="6050847" y="1533748"/>
            <a:ext cx="6141156" cy="3708812"/>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Picture Placeholder 2"/>
          <p:cNvSpPr>
            <a:spLocks noGrp="1"/>
          </p:cNvSpPr>
          <p:nvPr>
            <p:ph type="pic" sz="quarter" idx="17"/>
          </p:nvPr>
        </p:nvSpPr>
        <p:spPr>
          <a:xfrm>
            <a:off x="2" y="1533748"/>
            <a:ext cx="6321777" cy="3708812"/>
          </a:xfrm>
          <a:custGeom>
            <a:avLst/>
            <a:gdLst/>
            <a:ahLst/>
            <a:cxnLst/>
            <a:rect l="l" t="t" r="r" b="b"/>
            <a:pathLst>
              <a:path w="4741333" h="3090677">
                <a:moveTo>
                  <a:pt x="681038" y="182378"/>
                </a:moveTo>
                <a:cubicBezTo>
                  <a:pt x="554786" y="182378"/>
                  <a:pt x="452438" y="284726"/>
                  <a:pt x="452438" y="410978"/>
                </a:cubicBezTo>
                <a:lnTo>
                  <a:pt x="452438" y="2658878"/>
                </a:lnTo>
                <a:cubicBezTo>
                  <a:pt x="452438" y="2785130"/>
                  <a:pt x="554786" y="2887478"/>
                  <a:pt x="681038" y="2887478"/>
                </a:cubicBezTo>
                <a:cubicBezTo>
                  <a:pt x="807290" y="2887478"/>
                  <a:pt x="909638" y="2785130"/>
                  <a:pt x="909638" y="2658878"/>
                </a:cubicBezTo>
                <a:lnTo>
                  <a:pt x="909638" y="410978"/>
                </a:lnTo>
                <a:cubicBezTo>
                  <a:pt x="909638" y="284726"/>
                  <a:pt x="807290" y="182378"/>
                  <a:pt x="681038" y="182378"/>
                </a:cubicBezTo>
                <a:close/>
                <a:moveTo>
                  <a:pt x="0" y="0"/>
                </a:moveTo>
                <a:lnTo>
                  <a:pt x="4538133" y="0"/>
                </a:lnTo>
                <a:lnTo>
                  <a:pt x="4538133" y="1312678"/>
                </a:lnTo>
                <a:lnTo>
                  <a:pt x="4741333" y="1515878"/>
                </a:lnTo>
                <a:lnTo>
                  <a:pt x="4538133" y="1719078"/>
                </a:lnTo>
                <a:lnTo>
                  <a:pt x="4538133" y="3090677"/>
                </a:lnTo>
                <a:lnTo>
                  <a:pt x="0" y="3090677"/>
                </a:ln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5" name="Text Placeholder 2"/>
          <p:cNvSpPr>
            <a:spLocks noGrp="1"/>
          </p:cNvSpPr>
          <p:nvPr>
            <p:ph type="body" sz="quarter" idx="16" hasCustomPrompt="1"/>
          </p:nvPr>
        </p:nvSpPr>
        <p:spPr>
          <a:xfrm>
            <a:off x="591965" y="5539546"/>
            <a:ext cx="10973505"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p>
        </p:txBody>
      </p:sp>
      <p:sp>
        <p:nvSpPr>
          <p:cNvPr id="10" name="Text Placeholder 7"/>
          <p:cNvSpPr>
            <a:spLocks noGrp="1"/>
          </p:cNvSpPr>
          <p:nvPr>
            <p:ph type="body" sz="quarter" idx="18" hasCustomPrompt="1"/>
          </p:nvPr>
        </p:nvSpPr>
        <p:spPr>
          <a:xfrm>
            <a:off x="6672438" y="2259912"/>
            <a:ext cx="4893029"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11" name="Text Placeholder 7"/>
          <p:cNvSpPr>
            <a:spLocks noGrp="1"/>
          </p:cNvSpPr>
          <p:nvPr>
            <p:ph type="body" sz="quarter" idx="19" hasCustomPrompt="1"/>
          </p:nvPr>
        </p:nvSpPr>
        <p:spPr>
          <a:xfrm>
            <a:off x="6672438" y="2762434"/>
            <a:ext cx="489302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lumMod val="50000"/>
                  </a:schemeClr>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2" name="Text Placeholder 2"/>
          <p:cNvSpPr>
            <a:spLocks noGrp="1"/>
          </p:cNvSpPr>
          <p:nvPr>
            <p:ph type="body" sz="quarter" idx="20" hasCustomPrompt="1"/>
          </p:nvPr>
        </p:nvSpPr>
        <p:spPr>
          <a:xfrm>
            <a:off x="6672438" y="3121469"/>
            <a:ext cx="4893029" cy="1572456"/>
          </a:xfrm>
          <a:prstGeom prst="rect">
            <a:avLst/>
          </a:prstGeom>
        </p:spPr>
        <p:txBody>
          <a:bodyPr vert="horz" lIns="0" tIns="0" rIns="0" bIns="0"/>
          <a:lstStyle>
            <a:lvl1pPr marL="0" indent="0" algn="just">
              <a:lnSpc>
                <a:spcPct val="130000"/>
              </a:lnSpc>
              <a:buNone/>
              <a:defRPr sz="1080">
                <a:solidFill>
                  <a:schemeClr val="bg1">
                    <a:lumMod val="95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p>
        </p:txBody>
      </p:sp>
      <p:grpSp>
        <p:nvGrpSpPr>
          <p:cNvPr id="13" name="Group 12"/>
          <p:cNvGrpSpPr/>
          <p:nvPr userDrawn="1"/>
        </p:nvGrpSpPr>
        <p:grpSpPr>
          <a:xfrm>
            <a:off x="101309" y="385540"/>
            <a:ext cx="383999" cy="342172"/>
            <a:chOff x="5270500" y="1460500"/>
            <a:chExt cx="1701800" cy="2705100"/>
          </a:xfrm>
        </p:grpSpPr>
        <p:sp>
          <p:nvSpPr>
            <p:cNvPr id="14" name="Rounded Rectangle 13"/>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14"/>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6" name="Rounded Rectangle 15"/>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41100567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nodePh="1">
                                  <p:stCondLst>
                                    <p:cond delay="800"/>
                                  </p:stCondLst>
                                  <p:endCondLst>
                                    <p:cond evt="begin" delay="0">
                                      <p:tn val="18"/>
                                    </p:cond>
                                  </p:end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par>
                                <p:cTn id="25" presetID="42" presetClass="entr" presetSubtype="0" fill="hold" grpId="0" nodeType="withEffect">
                                  <p:stCondLst>
                                    <p:cond delay="200"/>
                                  </p:stCondLst>
                                  <p:childTnLst>
                                    <p:set>
                                      <p:cBhvr>
                                        <p:cTn id="26" dur="1" fill="hold">
                                          <p:stCondLst>
                                            <p:cond delay="0"/>
                                          </p:stCondLst>
                                        </p:cTn>
                                        <p:tgtEl>
                                          <p:spTgt spid="10">
                                            <p:txEl>
                                              <p:pRg st="0" end="0"/>
                                            </p:txEl>
                                          </p:spTgt>
                                        </p:tgtEl>
                                        <p:attrNameLst>
                                          <p:attrName>style.visibility</p:attrName>
                                        </p:attrNameLst>
                                      </p:cBhvr>
                                      <p:to>
                                        <p:strVal val="visible"/>
                                      </p:to>
                                    </p:set>
                                    <p:animEffect transition="in" filter="fade">
                                      <p:cBhvr>
                                        <p:cTn id="27" dur="400"/>
                                        <p:tgtEl>
                                          <p:spTgt spid="10">
                                            <p:txEl>
                                              <p:pRg st="0" end="0"/>
                                            </p:txEl>
                                          </p:spTgt>
                                        </p:tgtEl>
                                      </p:cBhvr>
                                    </p:animEffect>
                                    <p:anim calcmode="lin" valueType="num">
                                      <p:cBhvr>
                                        <p:cTn id="28" dur="4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29" dur="400" fill="hold"/>
                                        <p:tgtEl>
                                          <p:spTgt spid="10">
                                            <p:txEl>
                                              <p:pRg st="0" end="0"/>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200"/>
                                  </p:stCondLst>
                                  <p:childTnLst>
                                    <p:set>
                                      <p:cBhvr>
                                        <p:cTn id="31" dur="1" fill="hold">
                                          <p:stCondLst>
                                            <p:cond delay="0"/>
                                          </p:stCondLst>
                                        </p:cTn>
                                        <p:tgtEl>
                                          <p:spTgt spid="11">
                                            <p:txEl>
                                              <p:pRg st="0" end="0"/>
                                            </p:txEl>
                                          </p:spTgt>
                                        </p:tgtEl>
                                        <p:attrNameLst>
                                          <p:attrName>style.visibility</p:attrName>
                                        </p:attrNameLst>
                                      </p:cBhvr>
                                      <p:to>
                                        <p:strVal val="visible"/>
                                      </p:to>
                                    </p:set>
                                    <p:animEffect transition="in" filter="fade">
                                      <p:cBhvr>
                                        <p:cTn id="32" dur="500"/>
                                        <p:tgtEl>
                                          <p:spTgt spid="11">
                                            <p:txEl>
                                              <p:pRg st="0" end="0"/>
                                            </p:txEl>
                                          </p:spTgt>
                                        </p:tgtEl>
                                      </p:cBhvr>
                                    </p:animEffect>
                                    <p:anim calcmode="lin" valueType="num">
                                      <p:cBhvr>
                                        <p:cTn id="33"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34" dur="500" fill="hold"/>
                                        <p:tgtEl>
                                          <p:spTgt spid="11">
                                            <p:txEl>
                                              <p:pRg st="0" end="0"/>
                                            </p:txEl>
                                          </p:spTgt>
                                        </p:tgtEl>
                                        <p:attrNameLst>
                                          <p:attrName>ppt_y</p:attrName>
                                        </p:attrNameLst>
                                      </p:cBhvr>
                                      <p:tavLst>
                                        <p:tav tm="0">
                                          <p:val>
                                            <p:strVal val="#ppt_y+.1"/>
                                          </p:val>
                                        </p:tav>
                                        <p:tav tm="100000">
                                          <p:val>
                                            <p:strVal val="#ppt_y"/>
                                          </p:val>
                                        </p:tav>
                                      </p:tavLst>
                                    </p:anim>
                                  </p:childTnLst>
                                </p:cTn>
                              </p:par>
                              <p:par>
                                <p:cTn id="35" presetID="10" presetClass="entr" presetSubtype="0" fill="hold" grpId="0" nodeType="withEffect">
                                  <p:stCondLst>
                                    <p:cond delay="800"/>
                                  </p:stCondLst>
                                  <p:childTnLst>
                                    <p:set>
                                      <p:cBhvr>
                                        <p:cTn id="36" dur="1" fill="hold">
                                          <p:stCondLst>
                                            <p:cond delay="0"/>
                                          </p:stCondLst>
                                        </p:cTn>
                                        <p:tgtEl>
                                          <p:spTgt spid="12">
                                            <p:txEl>
                                              <p:pRg st="0" end="0"/>
                                            </p:txEl>
                                          </p:spTgt>
                                        </p:tgtEl>
                                        <p:attrNameLst>
                                          <p:attrName>style.visibility</p:attrName>
                                        </p:attrNameLst>
                                      </p:cBhvr>
                                      <p:to>
                                        <p:strVal val="visible"/>
                                      </p:to>
                                    </p:set>
                                    <p:animEffect transition="in" filter="fade">
                                      <p:cBhvr>
                                        <p:cTn id="37" dur="500"/>
                                        <p:tgtEl>
                                          <p:spTgt spid="12">
                                            <p:txEl>
                                              <p:pRg st="0" end="0"/>
                                            </p:txEl>
                                          </p:spTgt>
                                        </p:tgtEl>
                                      </p:cBhvr>
                                    </p:animEffect>
                                  </p:childTnLst>
                                </p:cTn>
                              </p:par>
                              <p:par>
                                <p:cTn id="38" presetID="10" presetClass="entr" presetSubtype="0" fill="hold" grpId="0" nodeType="withEffect">
                                  <p:stCondLst>
                                    <p:cond delay="800"/>
                                  </p:stCondLst>
                                  <p:childTnLst>
                                    <p:set>
                                      <p:cBhvr>
                                        <p:cTn id="39" dur="1" fill="hold">
                                          <p:stCondLst>
                                            <p:cond delay="0"/>
                                          </p:stCondLst>
                                        </p:cTn>
                                        <p:tgtEl>
                                          <p:spTgt spid="5">
                                            <p:txEl>
                                              <p:pRg st="0" end="0"/>
                                            </p:txEl>
                                          </p:spTgt>
                                        </p:tgtEl>
                                        <p:attrNameLst>
                                          <p:attrName>style.visibility</p:attrName>
                                        </p:attrNameLst>
                                      </p:cBhvr>
                                      <p:to>
                                        <p:strVal val="visible"/>
                                      </p:to>
                                    </p:set>
                                    <p:animEffect transition="in" filter="fade">
                                      <p:cBhvr>
                                        <p:cTn id="40"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4" grpId="0"/>
      <p:bldP spid="5" grpId="0" build="p">
        <p:tmplLst>
          <p:tmpl lvl="1">
            <p:tnLst>
              <p:par>
                <p:cTn presetID="10" presetClass="entr" presetSubtype="0" fill="hold" nodeType="withEffect">
                  <p:stCondLst>
                    <p:cond delay="8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10" grpId="0" build="p">
        <p:tmplLst>
          <p:tmpl lvl="1">
            <p:tnLst>
              <p:par>
                <p:cTn presetID="42" presetClass="entr" presetSubtype="0" fill="hold" nodeType="withEffect">
                  <p:stCondLst>
                    <p:cond delay="200"/>
                  </p:stCondLst>
                  <p:childTnLst>
                    <p:set>
                      <p:cBhvr>
                        <p:cTn dur="1" fill="hold">
                          <p:stCondLst>
                            <p:cond delay="0"/>
                          </p:stCondLst>
                        </p:cTn>
                        <p:tgtEl>
                          <p:spTgt spid="10"/>
                        </p:tgtEl>
                        <p:attrNameLst>
                          <p:attrName>style.visibility</p:attrName>
                        </p:attrNameLst>
                      </p:cBhvr>
                      <p:to>
                        <p:strVal val="visible"/>
                      </p:to>
                    </p:set>
                    <p:animEffect transition="in" filter="fade">
                      <p:cBhvr>
                        <p:cTn dur="400"/>
                        <p:tgtEl>
                          <p:spTgt spid="10"/>
                        </p:tgtEl>
                      </p:cBhvr>
                    </p:animEffect>
                    <p:anim calcmode="lin" valueType="num">
                      <p:cBhvr>
                        <p:cTn dur="400" fill="hold"/>
                        <p:tgtEl>
                          <p:spTgt spid="10"/>
                        </p:tgtEl>
                        <p:attrNameLst>
                          <p:attrName>ppt_x</p:attrName>
                        </p:attrNameLst>
                      </p:cBhvr>
                      <p:tavLst>
                        <p:tav tm="0">
                          <p:val>
                            <p:strVal val="#ppt_x"/>
                          </p:val>
                        </p:tav>
                        <p:tav tm="100000">
                          <p:val>
                            <p:strVal val="#ppt_x"/>
                          </p:val>
                        </p:tav>
                      </p:tavLst>
                    </p:anim>
                    <p:anim calcmode="lin" valueType="num">
                      <p:cBhvr>
                        <p:cTn dur="400" fill="hold"/>
                        <p:tgtEl>
                          <p:spTgt spid="10"/>
                        </p:tgtEl>
                        <p:attrNameLst>
                          <p:attrName>ppt_y</p:attrName>
                        </p:attrNameLst>
                      </p:cBhvr>
                      <p:tavLst>
                        <p:tav tm="0">
                          <p:val>
                            <p:strVal val="#ppt_y+.1"/>
                          </p:val>
                        </p:tav>
                        <p:tav tm="100000">
                          <p:val>
                            <p:strVal val="#ppt_y"/>
                          </p:val>
                        </p:tav>
                      </p:tavLst>
                    </p:anim>
                  </p:childTnLst>
                </p:cTn>
              </p:par>
            </p:tnLst>
          </p:tmpl>
        </p:tmplLst>
      </p:bldP>
      <p:bldP spid="11" grpId="0" build="p">
        <p:tmplLst>
          <p:tmpl lvl="1">
            <p:tnLst>
              <p:par>
                <p:cTn presetID="42" presetClass="entr" presetSubtype="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anim calcmode="lin" valueType="num">
                      <p:cBhvr>
                        <p:cTn dur="500" fill="hold"/>
                        <p:tgtEl>
                          <p:spTgt spid="11"/>
                        </p:tgtEl>
                        <p:attrNameLst>
                          <p:attrName>ppt_x</p:attrName>
                        </p:attrNameLst>
                      </p:cBhvr>
                      <p:tavLst>
                        <p:tav tm="0">
                          <p:val>
                            <p:strVal val="#ppt_x"/>
                          </p:val>
                        </p:tav>
                        <p:tav tm="100000">
                          <p:val>
                            <p:strVal val="#ppt_x"/>
                          </p:val>
                        </p:tav>
                      </p:tavLst>
                    </p:anim>
                    <p:anim calcmode="lin" valueType="num">
                      <p:cBhvr>
                        <p:cTn dur="500" fill="hold"/>
                        <p:tgtEl>
                          <p:spTgt spid="11"/>
                        </p:tgtEl>
                        <p:attrNameLst>
                          <p:attrName>ppt_y</p:attrName>
                        </p:attrNameLst>
                      </p:cBhvr>
                      <p:tavLst>
                        <p:tav tm="0">
                          <p:val>
                            <p:strVal val="#ppt_y+.1"/>
                          </p:val>
                        </p:tav>
                        <p:tav tm="100000">
                          <p:val>
                            <p:strVal val="#ppt_y"/>
                          </p:val>
                        </p:tav>
                      </p:tavLst>
                    </p:anim>
                  </p:childTnLst>
                </p:cTn>
              </p:par>
            </p:tnLst>
          </p:tmpl>
        </p:tmplLst>
      </p:bldP>
      <p:bldP spid="12" grpId="0" build="p">
        <p:tmplLst>
          <p:tmpl lvl="1">
            <p:tnLst>
              <p:par>
                <p:cTn presetID="10" presetClass="entr" presetSubtype="0" fill="hold" nodeType="withEffect">
                  <p:stCondLst>
                    <p:cond delay="80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rvices slide 1">
    <p:spTree>
      <p:nvGrpSpPr>
        <p:cNvPr id="1" name=""/>
        <p:cNvGrpSpPr/>
        <p:nvPr/>
      </p:nvGrpSpPr>
      <p:grpSpPr>
        <a:xfrm>
          <a:off x="0" y="0"/>
          <a:ext cx="0" cy="0"/>
          <a:chOff x="0" y="0"/>
          <a:chExt cx="0" cy="0"/>
        </a:xfrm>
      </p:grpSpPr>
      <p:sp>
        <p:nvSpPr>
          <p:cNvPr id="2" name="Rectangle 1"/>
          <p:cNvSpPr/>
          <p:nvPr userDrawn="1"/>
        </p:nvSpPr>
        <p:spPr>
          <a:xfrm>
            <a:off x="1" y="1965962"/>
            <a:ext cx="12192000" cy="2801723"/>
          </a:xfrm>
          <a:prstGeom prst="rect">
            <a:avLst/>
          </a:prstGeom>
          <a:solidFill>
            <a:schemeClr val="tx1">
              <a:lumMod val="95000"/>
              <a:lumOff val="5000"/>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3" name="Text Placeholder 7"/>
          <p:cNvSpPr>
            <a:spLocks noGrp="1"/>
          </p:cNvSpPr>
          <p:nvPr>
            <p:ph type="body" sz="quarter" idx="39" hasCustomPrompt="1"/>
          </p:nvPr>
        </p:nvSpPr>
        <p:spPr>
          <a:xfrm>
            <a:off x="1209325" y="2221083"/>
            <a:ext cx="1205083" cy="1009799"/>
          </a:xfrm>
          <a:prstGeom prst="rect">
            <a:avLst/>
          </a:prstGeom>
        </p:spPr>
        <p:txBody>
          <a:bodyPr vert="horz" lIns="0" tIns="103884" rIns="0" bIns="103884" anchor="ctr"/>
          <a:lstStyle>
            <a:lvl1pPr marL="0" indent="0" algn="ctr">
              <a:lnSpc>
                <a:spcPct val="100000"/>
              </a:lnSpc>
              <a:spcBef>
                <a:spcPts val="0"/>
              </a:spcBef>
              <a:buNone/>
              <a:defRPr sz="4800" b="1">
                <a:solidFill>
                  <a:schemeClr val="accent2"/>
                </a:solidFill>
                <a:latin typeface="FontAwesome"/>
                <a:cs typeface="FontAwesome"/>
              </a:defRPr>
            </a:lvl1pPr>
          </a:lstStyle>
          <a:p>
            <a:pPr lvl="0"/>
            <a:r>
              <a:rPr lang="es-ES_tradnl" dirty="0" err="1" smtClean="0"/>
              <a:t>icon</a:t>
            </a:r>
            <a:endParaRPr lang="es-ES_tradnl" dirty="0" smtClean="0"/>
          </a:p>
        </p:txBody>
      </p:sp>
      <p:sp>
        <p:nvSpPr>
          <p:cNvPr id="14" name="Text Placeholder 7"/>
          <p:cNvSpPr>
            <a:spLocks noGrp="1"/>
          </p:cNvSpPr>
          <p:nvPr>
            <p:ph type="body" sz="quarter" idx="18" hasCustomPrompt="1"/>
          </p:nvPr>
        </p:nvSpPr>
        <p:spPr>
          <a:xfrm>
            <a:off x="569386" y="3251307"/>
            <a:ext cx="2393948"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15" name="Text Placeholder 2"/>
          <p:cNvSpPr>
            <a:spLocks noGrp="1"/>
          </p:cNvSpPr>
          <p:nvPr>
            <p:ph type="body" sz="quarter" idx="40" hasCustomPrompt="1"/>
          </p:nvPr>
        </p:nvSpPr>
        <p:spPr>
          <a:xfrm>
            <a:off x="552454" y="3713566"/>
            <a:ext cx="2410881" cy="779972"/>
          </a:xfrm>
          <a:prstGeom prst="rect">
            <a:avLst/>
          </a:prstGeom>
        </p:spPr>
        <p:txBody>
          <a:bodyPr vert="horz" lIns="0" tIns="0" rIns="0" bIns="0"/>
          <a:lstStyle>
            <a:lvl1pPr marL="0" indent="0" algn="ctr">
              <a:lnSpc>
                <a:spcPct val="130000"/>
              </a:lnSpc>
              <a:buNone/>
              <a:defRPr sz="108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16" name="Text Placeholder 7"/>
          <p:cNvSpPr>
            <a:spLocks noGrp="1"/>
          </p:cNvSpPr>
          <p:nvPr>
            <p:ph type="body" sz="quarter" idx="41" hasCustomPrompt="1"/>
          </p:nvPr>
        </p:nvSpPr>
        <p:spPr>
          <a:xfrm>
            <a:off x="4054125" y="2221083"/>
            <a:ext cx="1205083" cy="1009799"/>
          </a:xfrm>
          <a:prstGeom prst="rect">
            <a:avLst/>
          </a:prstGeom>
        </p:spPr>
        <p:txBody>
          <a:bodyPr vert="horz" lIns="0" tIns="103884" rIns="0" bIns="103884" anchor="ctr"/>
          <a:lstStyle>
            <a:lvl1pPr marL="0" indent="0" algn="ctr">
              <a:lnSpc>
                <a:spcPct val="100000"/>
              </a:lnSpc>
              <a:spcBef>
                <a:spcPts val="0"/>
              </a:spcBef>
              <a:buNone/>
              <a:defRPr sz="4800" b="1">
                <a:solidFill>
                  <a:schemeClr val="accent3"/>
                </a:solidFill>
                <a:latin typeface="FontAwesome"/>
                <a:cs typeface="FontAwesome"/>
              </a:defRPr>
            </a:lvl1pPr>
          </a:lstStyle>
          <a:p>
            <a:pPr lvl="0"/>
            <a:r>
              <a:rPr lang="es-ES_tradnl" dirty="0" err="1" smtClean="0"/>
              <a:t>icon</a:t>
            </a:r>
            <a:endParaRPr lang="es-ES_tradnl" dirty="0" smtClean="0"/>
          </a:p>
        </p:txBody>
      </p:sp>
      <p:sp>
        <p:nvSpPr>
          <p:cNvPr id="17" name="Text Placeholder 7"/>
          <p:cNvSpPr>
            <a:spLocks noGrp="1"/>
          </p:cNvSpPr>
          <p:nvPr>
            <p:ph type="body" sz="quarter" idx="42" hasCustomPrompt="1"/>
          </p:nvPr>
        </p:nvSpPr>
        <p:spPr>
          <a:xfrm>
            <a:off x="3414186" y="3251307"/>
            <a:ext cx="2393948"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18" name="Text Placeholder 2"/>
          <p:cNvSpPr>
            <a:spLocks noGrp="1"/>
          </p:cNvSpPr>
          <p:nvPr>
            <p:ph type="body" sz="quarter" idx="43" hasCustomPrompt="1"/>
          </p:nvPr>
        </p:nvSpPr>
        <p:spPr>
          <a:xfrm>
            <a:off x="3397254" y="3713566"/>
            <a:ext cx="2410881" cy="779972"/>
          </a:xfrm>
          <a:prstGeom prst="rect">
            <a:avLst/>
          </a:prstGeom>
        </p:spPr>
        <p:txBody>
          <a:bodyPr vert="horz" lIns="0" tIns="0" rIns="0" bIns="0"/>
          <a:lstStyle>
            <a:lvl1pPr marL="0" indent="0" algn="ctr">
              <a:lnSpc>
                <a:spcPct val="130000"/>
              </a:lnSpc>
              <a:buNone/>
              <a:defRPr sz="108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19" name="Text Placeholder 7"/>
          <p:cNvSpPr>
            <a:spLocks noGrp="1"/>
          </p:cNvSpPr>
          <p:nvPr>
            <p:ph type="body" sz="quarter" idx="44" hasCustomPrompt="1"/>
          </p:nvPr>
        </p:nvSpPr>
        <p:spPr>
          <a:xfrm>
            <a:off x="6932792" y="2221083"/>
            <a:ext cx="1205083" cy="1009799"/>
          </a:xfrm>
          <a:prstGeom prst="rect">
            <a:avLst/>
          </a:prstGeom>
        </p:spPr>
        <p:txBody>
          <a:bodyPr vert="horz" lIns="0" tIns="103884" rIns="0" bIns="103884" anchor="ctr"/>
          <a:lstStyle>
            <a:lvl1pPr marL="0" indent="0" algn="ctr">
              <a:lnSpc>
                <a:spcPct val="100000"/>
              </a:lnSpc>
              <a:spcBef>
                <a:spcPts val="0"/>
              </a:spcBef>
              <a:buNone/>
              <a:defRPr sz="4800" b="1">
                <a:solidFill>
                  <a:schemeClr val="accent4"/>
                </a:solidFill>
                <a:latin typeface="FontAwesome"/>
                <a:cs typeface="FontAwesome"/>
              </a:defRPr>
            </a:lvl1pPr>
          </a:lstStyle>
          <a:p>
            <a:pPr lvl="0"/>
            <a:r>
              <a:rPr lang="es-ES_tradnl" dirty="0" err="1" smtClean="0"/>
              <a:t>icon</a:t>
            </a:r>
            <a:endParaRPr lang="es-ES_tradnl" dirty="0" smtClean="0"/>
          </a:p>
        </p:txBody>
      </p:sp>
      <p:sp>
        <p:nvSpPr>
          <p:cNvPr id="20" name="Text Placeholder 7"/>
          <p:cNvSpPr>
            <a:spLocks noGrp="1"/>
          </p:cNvSpPr>
          <p:nvPr>
            <p:ph type="body" sz="quarter" idx="45" hasCustomPrompt="1"/>
          </p:nvPr>
        </p:nvSpPr>
        <p:spPr>
          <a:xfrm>
            <a:off x="6292853" y="3251307"/>
            <a:ext cx="2393948"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21" name="Text Placeholder 2"/>
          <p:cNvSpPr>
            <a:spLocks noGrp="1"/>
          </p:cNvSpPr>
          <p:nvPr>
            <p:ph type="body" sz="quarter" idx="46" hasCustomPrompt="1"/>
          </p:nvPr>
        </p:nvSpPr>
        <p:spPr>
          <a:xfrm>
            <a:off x="6275921" y="3713566"/>
            <a:ext cx="2410881" cy="779972"/>
          </a:xfrm>
          <a:prstGeom prst="rect">
            <a:avLst/>
          </a:prstGeom>
        </p:spPr>
        <p:txBody>
          <a:bodyPr vert="horz" lIns="0" tIns="0" rIns="0" bIns="0"/>
          <a:lstStyle>
            <a:lvl1pPr marL="0" indent="0" algn="ctr">
              <a:lnSpc>
                <a:spcPct val="130000"/>
              </a:lnSpc>
              <a:buNone/>
              <a:defRPr sz="108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22" name="Text Placeholder 7"/>
          <p:cNvSpPr>
            <a:spLocks noGrp="1"/>
          </p:cNvSpPr>
          <p:nvPr>
            <p:ph type="body" sz="quarter" idx="47" hasCustomPrompt="1"/>
          </p:nvPr>
        </p:nvSpPr>
        <p:spPr>
          <a:xfrm>
            <a:off x="9822044" y="2221083"/>
            <a:ext cx="1205083" cy="1009799"/>
          </a:xfrm>
          <a:prstGeom prst="rect">
            <a:avLst/>
          </a:prstGeom>
        </p:spPr>
        <p:txBody>
          <a:bodyPr vert="horz" lIns="0" tIns="103884" rIns="0" bIns="103884" anchor="ctr"/>
          <a:lstStyle>
            <a:lvl1pPr marL="0" indent="0" algn="ctr">
              <a:lnSpc>
                <a:spcPct val="100000"/>
              </a:lnSpc>
              <a:spcBef>
                <a:spcPts val="0"/>
              </a:spcBef>
              <a:buNone/>
              <a:defRPr sz="4800" b="1">
                <a:solidFill>
                  <a:schemeClr val="accent5"/>
                </a:solidFill>
                <a:latin typeface="FontAwesome"/>
                <a:cs typeface="FontAwesome"/>
              </a:defRPr>
            </a:lvl1pPr>
          </a:lstStyle>
          <a:p>
            <a:pPr lvl="0"/>
            <a:r>
              <a:rPr lang="es-ES_tradnl" dirty="0" err="1" smtClean="0"/>
              <a:t>icon</a:t>
            </a:r>
            <a:endParaRPr lang="es-ES_tradnl" dirty="0" smtClean="0"/>
          </a:p>
        </p:txBody>
      </p:sp>
      <p:sp>
        <p:nvSpPr>
          <p:cNvPr id="23" name="Text Placeholder 7"/>
          <p:cNvSpPr>
            <a:spLocks noGrp="1"/>
          </p:cNvSpPr>
          <p:nvPr>
            <p:ph type="body" sz="quarter" idx="48" hasCustomPrompt="1"/>
          </p:nvPr>
        </p:nvSpPr>
        <p:spPr>
          <a:xfrm>
            <a:off x="9182105" y="3251307"/>
            <a:ext cx="2393948"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24" name="Text Placeholder 2"/>
          <p:cNvSpPr>
            <a:spLocks noGrp="1"/>
          </p:cNvSpPr>
          <p:nvPr>
            <p:ph type="body" sz="quarter" idx="49" hasCustomPrompt="1"/>
          </p:nvPr>
        </p:nvSpPr>
        <p:spPr>
          <a:xfrm>
            <a:off x="9165173" y="3713566"/>
            <a:ext cx="2410881" cy="779972"/>
          </a:xfrm>
          <a:prstGeom prst="rect">
            <a:avLst/>
          </a:prstGeom>
        </p:spPr>
        <p:txBody>
          <a:bodyPr vert="horz" lIns="0" tIns="0" rIns="0" bIns="0"/>
          <a:lstStyle>
            <a:lvl1pPr marL="0" indent="0" algn="ctr">
              <a:lnSpc>
                <a:spcPct val="130000"/>
              </a:lnSpc>
              <a:buNone/>
              <a:defRPr sz="108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25" name="Text Placeholder 2"/>
          <p:cNvSpPr>
            <a:spLocks noGrp="1"/>
          </p:cNvSpPr>
          <p:nvPr>
            <p:ph type="body" sz="quarter" idx="16" hasCustomPrompt="1"/>
          </p:nvPr>
        </p:nvSpPr>
        <p:spPr>
          <a:xfrm>
            <a:off x="591965" y="5356666"/>
            <a:ext cx="10973505"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p>
        </p:txBody>
      </p:sp>
      <p:grpSp>
        <p:nvGrpSpPr>
          <p:cNvPr id="26" name="Group 25"/>
          <p:cNvGrpSpPr/>
          <p:nvPr userDrawn="1"/>
        </p:nvGrpSpPr>
        <p:grpSpPr>
          <a:xfrm>
            <a:off x="101309" y="385540"/>
            <a:ext cx="383999" cy="342172"/>
            <a:chOff x="5270500" y="1460500"/>
            <a:chExt cx="1701800" cy="2705100"/>
          </a:xfrm>
        </p:grpSpPr>
        <p:sp>
          <p:nvSpPr>
            <p:cNvPr id="27" name="Rounded Rectangle 26"/>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8" name="Rounded Rectangle 27"/>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9" name="Rounded Rectangle 28"/>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3" name="Rounded Rectangle 2"/>
          <p:cNvSpPr/>
          <p:nvPr userDrawn="1"/>
        </p:nvSpPr>
        <p:spPr>
          <a:xfrm>
            <a:off x="3099152" y="2447417"/>
            <a:ext cx="144000" cy="1727998"/>
          </a:xfrm>
          <a:prstGeom prst="roundRect">
            <a:avLst>
              <a:gd name="adj" fmla="val 50000"/>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0" name="Rounded Rectangle 29"/>
          <p:cNvSpPr/>
          <p:nvPr userDrawn="1"/>
        </p:nvSpPr>
        <p:spPr>
          <a:xfrm>
            <a:off x="5977819" y="2447417"/>
            <a:ext cx="144000" cy="1727998"/>
          </a:xfrm>
          <a:prstGeom prst="roundRect">
            <a:avLst>
              <a:gd name="adj" fmla="val 50000"/>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1" name="Rounded Rectangle 30"/>
          <p:cNvSpPr/>
          <p:nvPr userDrawn="1"/>
        </p:nvSpPr>
        <p:spPr>
          <a:xfrm>
            <a:off x="8872711" y="2447417"/>
            <a:ext cx="144000" cy="1727998"/>
          </a:xfrm>
          <a:prstGeom prst="roundRect">
            <a:avLst>
              <a:gd name="adj" fmla="val 50000"/>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755662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par>
                          <p:cTn id="22" fill="hold">
                            <p:stCondLst>
                              <p:cond delay="1000"/>
                            </p:stCondLst>
                            <p:childTnLst>
                              <p:par>
                                <p:cTn id="23" presetID="53" presetClass="entr" presetSubtype="16" fill="hold" grpId="0" nodeType="afterEffect">
                                  <p:stCondLst>
                                    <p:cond delay="0"/>
                                  </p:stCondLst>
                                  <p:childTnLst>
                                    <p:set>
                                      <p:cBhvr>
                                        <p:cTn id="24" dur="1" fill="hold">
                                          <p:stCondLst>
                                            <p:cond delay="0"/>
                                          </p:stCondLst>
                                        </p:cTn>
                                        <p:tgtEl>
                                          <p:spTgt spid="13">
                                            <p:txEl>
                                              <p:pRg st="0" end="0"/>
                                            </p:txEl>
                                          </p:spTgt>
                                        </p:tgtEl>
                                        <p:attrNameLst>
                                          <p:attrName>style.visibility</p:attrName>
                                        </p:attrNameLst>
                                      </p:cBhvr>
                                      <p:to>
                                        <p:strVal val="visible"/>
                                      </p:to>
                                    </p:set>
                                    <p:anim calcmode="lin" valueType="num">
                                      <p:cBhvr>
                                        <p:cTn id="25" dur="3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26" dur="3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27" dur="300"/>
                                        <p:tgtEl>
                                          <p:spTgt spid="13">
                                            <p:txEl>
                                              <p:pRg st="0" end="0"/>
                                            </p:txEl>
                                          </p:spTgt>
                                        </p:tgtEl>
                                      </p:cBhvr>
                                    </p:animEffect>
                                  </p:childTnLst>
                                </p:cTn>
                              </p:par>
                              <p:par>
                                <p:cTn id="28" presetID="42" presetClass="entr" presetSubtype="0" fill="hold" grpId="0" nodeType="withEffect">
                                  <p:stCondLst>
                                    <p:cond delay="200"/>
                                  </p:stCondLst>
                                  <p:childTnLst>
                                    <p:set>
                                      <p:cBhvr>
                                        <p:cTn id="29" dur="1" fill="hold">
                                          <p:stCondLst>
                                            <p:cond delay="0"/>
                                          </p:stCondLst>
                                        </p:cTn>
                                        <p:tgtEl>
                                          <p:spTgt spid="14">
                                            <p:txEl>
                                              <p:pRg st="0" end="0"/>
                                            </p:txEl>
                                          </p:spTgt>
                                        </p:tgtEl>
                                        <p:attrNameLst>
                                          <p:attrName>style.visibility</p:attrName>
                                        </p:attrNameLst>
                                      </p:cBhvr>
                                      <p:to>
                                        <p:strVal val="visible"/>
                                      </p:to>
                                    </p:set>
                                    <p:animEffect transition="in" filter="fade">
                                      <p:cBhvr>
                                        <p:cTn id="30" dur="400"/>
                                        <p:tgtEl>
                                          <p:spTgt spid="14">
                                            <p:txEl>
                                              <p:pRg st="0" end="0"/>
                                            </p:txEl>
                                          </p:spTgt>
                                        </p:tgtEl>
                                      </p:cBhvr>
                                    </p:animEffect>
                                    <p:anim calcmode="lin" valueType="num">
                                      <p:cBhvr>
                                        <p:cTn id="31" dur="4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32" dur="400" fill="hold"/>
                                        <p:tgtEl>
                                          <p:spTgt spid="14">
                                            <p:txEl>
                                              <p:pRg st="0" end="0"/>
                                            </p:txEl>
                                          </p:spTgt>
                                        </p:tgtEl>
                                        <p:attrNameLst>
                                          <p:attrName>ppt_y</p:attrName>
                                        </p:attrNameLst>
                                      </p:cBhvr>
                                      <p:tavLst>
                                        <p:tav tm="0">
                                          <p:val>
                                            <p:strVal val="#ppt_y+.1"/>
                                          </p:val>
                                        </p:tav>
                                        <p:tav tm="100000">
                                          <p:val>
                                            <p:strVal val="#ppt_y"/>
                                          </p:val>
                                        </p:tav>
                                      </p:tavLst>
                                    </p:anim>
                                  </p:childTnLst>
                                </p:cTn>
                              </p:par>
                              <p:par>
                                <p:cTn id="33" presetID="10" presetClass="entr" presetSubtype="0" fill="hold" grpId="0" nodeType="withEffect">
                                  <p:stCondLst>
                                    <p:cond delay="800"/>
                                  </p:stCondLst>
                                  <p:childTnLst>
                                    <p:set>
                                      <p:cBhvr>
                                        <p:cTn id="34" dur="1" fill="hold">
                                          <p:stCondLst>
                                            <p:cond delay="0"/>
                                          </p:stCondLst>
                                        </p:cTn>
                                        <p:tgtEl>
                                          <p:spTgt spid="15">
                                            <p:txEl>
                                              <p:pRg st="0" end="0"/>
                                            </p:txEl>
                                          </p:spTgt>
                                        </p:tgtEl>
                                        <p:attrNameLst>
                                          <p:attrName>style.visibility</p:attrName>
                                        </p:attrNameLst>
                                      </p:cBhvr>
                                      <p:to>
                                        <p:strVal val="visible"/>
                                      </p:to>
                                    </p:set>
                                    <p:animEffect transition="in" filter="fade">
                                      <p:cBhvr>
                                        <p:cTn id="35" dur="500"/>
                                        <p:tgtEl>
                                          <p:spTgt spid="15">
                                            <p:txEl>
                                              <p:pRg st="0" end="0"/>
                                            </p:txEl>
                                          </p:spTgt>
                                        </p:tgtEl>
                                      </p:cBhvr>
                                    </p:animEffect>
                                  </p:childTnLst>
                                </p:cTn>
                              </p:par>
                            </p:childTnLst>
                          </p:cTn>
                        </p:par>
                        <p:par>
                          <p:cTn id="36" fill="hold">
                            <p:stCondLst>
                              <p:cond delay="1500"/>
                            </p:stCondLst>
                            <p:childTnLst>
                              <p:par>
                                <p:cTn id="37" presetID="22" presetClass="entr" presetSubtype="4" fill="hold" grpId="0"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down)">
                                      <p:cBhvr>
                                        <p:cTn id="39" dur="500"/>
                                        <p:tgtEl>
                                          <p:spTgt spid="3"/>
                                        </p:tgtEl>
                                      </p:cBhvr>
                                    </p:animEffect>
                                  </p:childTnLst>
                                </p:cTn>
                              </p:par>
                            </p:childTnLst>
                          </p:cTn>
                        </p:par>
                        <p:par>
                          <p:cTn id="40" fill="hold">
                            <p:stCondLst>
                              <p:cond delay="2000"/>
                            </p:stCondLst>
                            <p:childTnLst>
                              <p:par>
                                <p:cTn id="41" presetID="53" presetClass="entr" presetSubtype="16" fill="hold" grpId="0" nodeType="afterEffect">
                                  <p:stCondLst>
                                    <p:cond delay="0"/>
                                  </p:stCondLst>
                                  <p:childTnLst>
                                    <p:set>
                                      <p:cBhvr>
                                        <p:cTn id="42" dur="1" fill="hold">
                                          <p:stCondLst>
                                            <p:cond delay="0"/>
                                          </p:stCondLst>
                                        </p:cTn>
                                        <p:tgtEl>
                                          <p:spTgt spid="16">
                                            <p:txEl>
                                              <p:pRg st="0" end="0"/>
                                            </p:txEl>
                                          </p:spTgt>
                                        </p:tgtEl>
                                        <p:attrNameLst>
                                          <p:attrName>style.visibility</p:attrName>
                                        </p:attrNameLst>
                                      </p:cBhvr>
                                      <p:to>
                                        <p:strVal val="visible"/>
                                      </p:to>
                                    </p:set>
                                    <p:anim calcmode="lin" valueType="num">
                                      <p:cBhvr>
                                        <p:cTn id="43" dur="3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44" dur="30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45" dur="300"/>
                                        <p:tgtEl>
                                          <p:spTgt spid="16">
                                            <p:txEl>
                                              <p:pRg st="0" end="0"/>
                                            </p:txEl>
                                          </p:spTgt>
                                        </p:tgtEl>
                                      </p:cBhvr>
                                    </p:animEffect>
                                  </p:childTnLst>
                                </p:cTn>
                              </p:par>
                              <p:par>
                                <p:cTn id="46" presetID="42" presetClass="entr" presetSubtype="0" fill="hold" grpId="0" nodeType="withEffect">
                                  <p:stCondLst>
                                    <p:cond delay="200"/>
                                  </p:stCondLst>
                                  <p:childTnLst>
                                    <p:set>
                                      <p:cBhvr>
                                        <p:cTn id="47" dur="1" fill="hold">
                                          <p:stCondLst>
                                            <p:cond delay="0"/>
                                          </p:stCondLst>
                                        </p:cTn>
                                        <p:tgtEl>
                                          <p:spTgt spid="17">
                                            <p:txEl>
                                              <p:pRg st="0" end="0"/>
                                            </p:txEl>
                                          </p:spTgt>
                                        </p:tgtEl>
                                        <p:attrNameLst>
                                          <p:attrName>style.visibility</p:attrName>
                                        </p:attrNameLst>
                                      </p:cBhvr>
                                      <p:to>
                                        <p:strVal val="visible"/>
                                      </p:to>
                                    </p:set>
                                    <p:animEffect transition="in" filter="fade">
                                      <p:cBhvr>
                                        <p:cTn id="48" dur="400"/>
                                        <p:tgtEl>
                                          <p:spTgt spid="17">
                                            <p:txEl>
                                              <p:pRg st="0" end="0"/>
                                            </p:txEl>
                                          </p:spTgt>
                                        </p:tgtEl>
                                      </p:cBhvr>
                                    </p:animEffect>
                                    <p:anim calcmode="lin" valueType="num">
                                      <p:cBhvr>
                                        <p:cTn id="49" dur="4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50" dur="400" fill="hold"/>
                                        <p:tgtEl>
                                          <p:spTgt spid="17">
                                            <p:txEl>
                                              <p:pRg st="0" end="0"/>
                                            </p:txEl>
                                          </p:spTgt>
                                        </p:tgtEl>
                                        <p:attrNameLst>
                                          <p:attrName>ppt_y</p:attrName>
                                        </p:attrNameLst>
                                      </p:cBhvr>
                                      <p:tavLst>
                                        <p:tav tm="0">
                                          <p:val>
                                            <p:strVal val="#ppt_y+.1"/>
                                          </p:val>
                                        </p:tav>
                                        <p:tav tm="100000">
                                          <p:val>
                                            <p:strVal val="#ppt_y"/>
                                          </p:val>
                                        </p:tav>
                                      </p:tavLst>
                                    </p:anim>
                                  </p:childTnLst>
                                </p:cTn>
                              </p:par>
                              <p:par>
                                <p:cTn id="51" presetID="10" presetClass="entr" presetSubtype="0" fill="hold" grpId="0" nodeType="withEffect">
                                  <p:stCondLst>
                                    <p:cond delay="800"/>
                                  </p:stCondLst>
                                  <p:childTnLst>
                                    <p:set>
                                      <p:cBhvr>
                                        <p:cTn id="52" dur="1" fill="hold">
                                          <p:stCondLst>
                                            <p:cond delay="0"/>
                                          </p:stCondLst>
                                        </p:cTn>
                                        <p:tgtEl>
                                          <p:spTgt spid="18">
                                            <p:txEl>
                                              <p:pRg st="0" end="0"/>
                                            </p:txEl>
                                          </p:spTgt>
                                        </p:tgtEl>
                                        <p:attrNameLst>
                                          <p:attrName>style.visibility</p:attrName>
                                        </p:attrNameLst>
                                      </p:cBhvr>
                                      <p:to>
                                        <p:strVal val="visible"/>
                                      </p:to>
                                    </p:set>
                                    <p:animEffect transition="in" filter="fade">
                                      <p:cBhvr>
                                        <p:cTn id="53" dur="500"/>
                                        <p:tgtEl>
                                          <p:spTgt spid="18">
                                            <p:txEl>
                                              <p:pRg st="0" end="0"/>
                                            </p:txEl>
                                          </p:spTgt>
                                        </p:tgtEl>
                                      </p:cBhvr>
                                    </p:animEffect>
                                  </p:childTnLst>
                                </p:cTn>
                              </p:par>
                            </p:childTnLst>
                          </p:cTn>
                        </p:par>
                        <p:par>
                          <p:cTn id="54" fill="hold">
                            <p:stCondLst>
                              <p:cond delay="2500"/>
                            </p:stCondLst>
                            <p:childTnLst>
                              <p:par>
                                <p:cTn id="55" presetID="22" presetClass="entr" presetSubtype="4"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wipe(down)">
                                      <p:cBhvr>
                                        <p:cTn id="57" dur="500"/>
                                        <p:tgtEl>
                                          <p:spTgt spid="30"/>
                                        </p:tgtEl>
                                      </p:cBhvr>
                                    </p:animEffect>
                                  </p:childTnLst>
                                </p:cTn>
                              </p:par>
                            </p:childTnLst>
                          </p:cTn>
                        </p:par>
                        <p:par>
                          <p:cTn id="58" fill="hold">
                            <p:stCondLst>
                              <p:cond delay="3000"/>
                            </p:stCondLst>
                            <p:childTnLst>
                              <p:par>
                                <p:cTn id="59" presetID="53" presetClass="entr" presetSubtype="16" fill="hold" grpId="0" nodeType="afterEffect">
                                  <p:stCondLst>
                                    <p:cond delay="0"/>
                                  </p:stCondLst>
                                  <p:childTnLst>
                                    <p:set>
                                      <p:cBhvr>
                                        <p:cTn id="60" dur="1" fill="hold">
                                          <p:stCondLst>
                                            <p:cond delay="0"/>
                                          </p:stCondLst>
                                        </p:cTn>
                                        <p:tgtEl>
                                          <p:spTgt spid="19">
                                            <p:txEl>
                                              <p:pRg st="0" end="0"/>
                                            </p:txEl>
                                          </p:spTgt>
                                        </p:tgtEl>
                                        <p:attrNameLst>
                                          <p:attrName>style.visibility</p:attrName>
                                        </p:attrNameLst>
                                      </p:cBhvr>
                                      <p:to>
                                        <p:strVal val="visible"/>
                                      </p:to>
                                    </p:set>
                                    <p:anim calcmode="lin" valueType="num">
                                      <p:cBhvr>
                                        <p:cTn id="61" dur="300" fill="hold"/>
                                        <p:tgtEl>
                                          <p:spTgt spid="19">
                                            <p:txEl>
                                              <p:pRg st="0" end="0"/>
                                            </p:txEl>
                                          </p:spTgt>
                                        </p:tgtEl>
                                        <p:attrNameLst>
                                          <p:attrName>ppt_w</p:attrName>
                                        </p:attrNameLst>
                                      </p:cBhvr>
                                      <p:tavLst>
                                        <p:tav tm="0">
                                          <p:val>
                                            <p:fltVal val="0"/>
                                          </p:val>
                                        </p:tav>
                                        <p:tav tm="100000">
                                          <p:val>
                                            <p:strVal val="#ppt_w"/>
                                          </p:val>
                                        </p:tav>
                                      </p:tavLst>
                                    </p:anim>
                                    <p:anim calcmode="lin" valueType="num">
                                      <p:cBhvr>
                                        <p:cTn id="62" dur="300" fill="hold"/>
                                        <p:tgtEl>
                                          <p:spTgt spid="19">
                                            <p:txEl>
                                              <p:pRg st="0" end="0"/>
                                            </p:txEl>
                                          </p:spTgt>
                                        </p:tgtEl>
                                        <p:attrNameLst>
                                          <p:attrName>ppt_h</p:attrName>
                                        </p:attrNameLst>
                                      </p:cBhvr>
                                      <p:tavLst>
                                        <p:tav tm="0">
                                          <p:val>
                                            <p:fltVal val="0"/>
                                          </p:val>
                                        </p:tav>
                                        <p:tav tm="100000">
                                          <p:val>
                                            <p:strVal val="#ppt_h"/>
                                          </p:val>
                                        </p:tav>
                                      </p:tavLst>
                                    </p:anim>
                                    <p:animEffect transition="in" filter="fade">
                                      <p:cBhvr>
                                        <p:cTn id="63" dur="300"/>
                                        <p:tgtEl>
                                          <p:spTgt spid="19">
                                            <p:txEl>
                                              <p:pRg st="0" end="0"/>
                                            </p:txEl>
                                          </p:spTgt>
                                        </p:tgtEl>
                                      </p:cBhvr>
                                    </p:animEffect>
                                  </p:childTnLst>
                                </p:cTn>
                              </p:par>
                              <p:par>
                                <p:cTn id="64" presetID="42" presetClass="entr" presetSubtype="0" fill="hold" grpId="0" nodeType="withEffect">
                                  <p:stCondLst>
                                    <p:cond delay="200"/>
                                  </p:stCondLst>
                                  <p:childTnLst>
                                    <p:set>
                                      <p:cBhvr>
                                        <p:cTn id="65" dur="1" fill="hold">
                                          <p:stCondLst>
                                            <p:cond delay="0"/>
                                          </p:stCondLst>
                                        </p:cTn>
                                        <p:tgtEl>
                                          <p:spTgt spid="20">
                                            <p:txEl>
                                              <p:pRg st="0" end="0"/>
                                            </p:txEl>
                                          </p:spTgt>
                                        </p:tgtEl>
                                        <p:attrNameLst>
                                          <p:attrName>style.visibility</p:attrName>
                                        </p:attrNameLst>
                                      </p:cBhvr>
                                      <p:to>
                                        <p:strVal val="visible"/>
                                      </p:to>
                                    </p:set>
                                    <p:animEffect transition="in" filter="fade">
                                      <p:cBhvr>
                                        <p:cTn id="66" dur="400"/>
                                        <p:tgtEl>
                                          <p:spTgt spid="20">
                                            <p:txEl>
                                              <p:pRg st="0" end="0"/>
                                            </p:txEl>
                                          </p:spTgt>
                                        </p:tgtEl>
                                      </p:cBhvr>
                                    </p:animEffect>
                                    <p:anim calcmode="lin" valueType="num">
                                      <p:cBhvr>
                                        <p:cTn id="67" dur="4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68" dur="400" fill="hold"/>
                                        <p:tgtEl>
                                          <p:spTgt spid="20">
                                            <p:txEl>
                                              <p:pRg st="0" end="0"/>
                                            </p:txEl>
                                          </p:spTgt>
                                        </p:tgtEl>
                                        <p:attrNameLst>
                                          <p:attrName>ppt_y</p:attrName>
                                        </p:attrNameLst>
                                      </p:cBhvr>
                                      <p:tavLst>
                                        <p:tav tm="0">
                                          <p:val>
                                            <p:strVal val="#ppt_y+.1"/>
                                          </p:val>
                                        </p:tav>
                                        <p:tav tm="100000">
                                          <p:val>
                                            <p:strVal val="#ppt_y"/>
                                          </p:val>
                                        </p:tav>
                                      </p:tavLst>
                                    </p:anim>
                                  </p:childTnLst>
                                </p:cTn>
                              </p:par>
                              <p:par>
                                <p:cTn id="69" presetID="10" presetClass="entr" presetSubtype="0" fill="hold" grpId="0" nodeType="withEffect">
                                  <p:stCondLst>
                                    <p:cond delay="800"/>
                                  </p:stCondLst>
                                  <p:childTnLst>
                                    <p:set>
                                      <p:cBhvr>
                                        <p:cTn id="70" dur="1" fill="hold">
                                          <p:stCondLst>
                                            <p:cond delay="0"/>
                                          </p:stCondLst>
                                        </p:cTn>
                                        <p:tgtEl>
                                          <p:spTgt spid="21">
                                            <p:txEl>
                                              <p:pRg st="0" end="0"/>
                                            </p:txEl>
                                          </p:spTgt>
                                        </p:tgtEl>
                                        <p:attrNameLst>
                                          <p:attrName>style.visibility</p:attrName>
                                        </p:attrNameLst>
                                      </p:cBhvr>
                                      <p:to>
                                        <p:strVal val="visible"/>
                                      </p:to>
                                    </p:set>
                                    <p:animEffect transition="in" filter="fade">
                                      <p:cBhvr>
                                        <p:cTn id="71" dur="500"/>
                                        <p:tgtEl>
                                          <p:spTgt spid="21">
                                            <p:txEl>
                                              <p:pRg st="0" end="0"/>
                                            </p:txEl>
                                          </p:spTgt>
                                        </p:tgtEl>
                                      </p:cBhvr>
                                    </p:animEffect>
                                  </p:childTnLst>
                                </p:cTn>
                              </p:par>
                            </p:childTnLst>
                          </p:cTn>
                        </p:par>
                        <p:par>
                          <p:cTn id="72" fill="hold">
                            <p:stCondLst>
                              <p:cond delay="3500"/>
                            </p:stCondLst>
                            <p:childTnLst>
                              <p:par>
                                <p:cTn id="73" presetID="22" presetClass="entr" presetSubtype="4"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wipe(down)">
                                      <p:cBhvr>
                                        <p:cTn id="75" dur="500"/>
                                        <p:tgtEl>
                                          <p:spTgt spid="31"/>
                                        </p:tgtEl>
                                      </p:cBhvr>
                                    </p:animEffect>
                                  </p:childTnLst>
                                </p:cTn>
                              </p:par>
                            </p:childTnLst>
                          </p:cTn>
                        </p:par>
                        <p:par>
                          <p:cTn id="76" fill="hold">
                            <p:stCondLst>
                              <p:cond delay="4000"/>
                            </p:stCondLst>
                            <p:childTnLst>
                              <p:par>
                                <p:cTn id="77" presetID="53" presetClass="entr" presetSubtype="16" fill="hold" grpId="0" nodeType="afterEffect">
                                  <p:stCondLst>
                                    <p:cond delay="0"/>
                                  </p:stCondLst>
                                  <p:childTnLst>
                                    <p:set>
                                      <p:cBhvr>
                                        <p:cTn id="78" dur="1" fill="hold">
                                          <p:stCondLst>
                                            <p:cond delay="0"/>
                                          </p:stCondLst>
                                        </p:cTn>
                                        <p:tgtEl>
                                          <p:spTgt spid="22">
                                            <p:txEl>
                                              <p:pRg st="0" end="0"/>
                                            </p:txEl>
                                          </p:spTgt>
                                        </p:tgtEl>
                                        <p:attrNameLst>
                                          <p:attrName>style.visibility</p:attrName>
                                        </p:attrNameLst>
                                      </p:cBhvr>
                                      <p:to>
                                        <p:strVal val="visible"/>
                                      </p:to>
                                    </p:set>
                                    <p:anim calcmode="lin" valueType="num">
                                      <p:cBhvr>
                                        <p:cTn id="79" dur="3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80" dur="300" fill="hold"/>
                                        <p:tgtEl>
                                          <p:spTgt spid="22">
                                            <p:txEl>
                                              <p:pRg st="0" end="0"/>
                                            </p:txEl>
                                          </p:spTgt>
                                        </p:tgtEl>
                                        <p:attrNameLst>
                                          <p:attrName>ppt_h</p:attrName>
                                        </p:attrNameLst>
                                      </p:cBhvr>
                                      <p:tavLst>
                                        <p:tav tm="0">
                                          <p:val>
                                            <p:fltVal val="0"/>
                                          </p:val>
                                        </p:tav>
                                        <p:tav tm="100000">
                                          <p:val>
                                            <p:strVal val="#ppt_h"/>
                                          </p:val>
                                        </p:tav>
                                      </p:tavLst>
                                    </p:anim>
                                    <p:animEffect transition="in" filter="fade">
                                      <p:cBhvr>
                                        <p:cTn id="81" dur="300"/>
                                        <p:tgtEl>
                                          <p:spTgt spid="22">
                                            <p:txEl>
                                              <p:pRg st="0" end="0"/>
                                            </p:txEl>
                                          </p:spTgt>
                                        </p:tgtEl>
                                      </p:cBhvr>
                                    </p:animEffect>
                                  </p:childTnLst>
                                </p:cTn>
                              </p:par>
                              <p:par>
                                <p:cTn id="82" presetID="42" presetClass="entr" presetSubtype="0" fill="hold" grpId="0" nodeType="withEffect">
                                  <p:stCondLst>
                                    <p:cond delay="200"/>
                                  </p:stCondLst>
                                  <p:childTnLst>
                                    <p:set>
                                      <p:cBhvr>
                                        <p:cTn id="83" dur="1" fill="hold">
                                          <p:stCondLst>
                                            <p:cond delay="0"/>
                                          </p:stCondLst>
                                        </p:cTn>
                                        <p:tgtEl>
                                          <p:spTgt spid="23">
                                            <p:txEl>
                                              <p:pRg st="0" end="0"/>
                                            </p:txEl>
                                          </p:spTgt>
                                        </p:tgtEl>
                                        <p:attrNameLst>
                                          <p:attrName>style.visibility</p:attrName>
                                        </p:attrNameLst>
                                      </p:cBhvr>
                                      <p:to>
                                        <p:strVal val="visible"/>
                                      </p:to>
                                    </p:set>
                                    <p:animEffect transition="in" filter="fade">
                                      <p:cBhvr>
                                        <p:cTn id="84" dur="400"/>
                                        <p:tgtEl>
                                          <p:spTgt spid="23">
                                            <p:txEl>
                                              <p:pRg st="0" end="0"/>
                                            </p:txEl>
                                          </p:spTgt>
                                        </p:tgtEl>
                                      </p:cBhvr>
                                    </p:animEffect>
                                    <p:anim calcmode="lin" valueType="num">
                                      <p:cBhvr>
                                        <p:cTn id="85" dur="40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86" dur="400" fill="hold"/>
                                        <p:tgtEl>
                                          <p:spTgt spid="23">
                                            <p:txEl>
                                              <p:pRg st="0" end="0"/>
                                            </p:txEl>
                                          </p:spTgt>
                                        </p:tgtEl>
                                        <p:attrNameLst>
                                          <p:attrName>ppt_y</p:attrName>
                                        </p:attrNameLst>
                                      </p:cBhvr>
                                      <p:tavLst>
                                        <p:tav tm="0">
                                          <p:val>
                                            <p:strVal val="#ppt_y+.1"/>
                                          </p:val>
                                        </p:tav>
                                        <p:tav tm="100000">
                                          <p:val>
                                            <p:strVal val="#ppt_y"/>
                                          </p:val>
                                        </p:tav>
                                      </p:tavLst>
                                    </p:anim>
                                  </p:childTnLst>
                                </p:cTn>
                              </p:par>
                              <p:par>
                                <p:cTn id="87" presetID="10" presetClass="entr" presetSubtype="0" fill="hold" grpId="0" nodeType="withEffect">
                                  <p:stCondLst>
                                    <p:cond delay="800"/>
                                  </p:stCondLst>
                                  <p:childTnLst>
                                    <p:set>
                                      <p:cBhvr>
                                        <p:cTn id="88" dur="1" fill="hold">
                                          <p:stCondLst>
                                            <p:cond delay="0"/>
                                          </p:stCondLst>
                                        </p:cTn>
                                        <p:tgtEl>
                                          <p:spTgt spid="24">
                                            <p:txEl>
                                              <p:pRg st="0" end="0"/>
                                            </p:txEl>
                                          </p:spTgt>
                                        </p:tgtEl>
                                        <p:attrNameLst>
                                          <p:attrName>style.visibility</p:attrName>
                                        </p:attrNameLst>
                                      </p:cBhvr>
                                      <p:to>
                                        <p:strVal val="visible"/>
                                      </p:to>
                                    </p:set>
                                    <p:animEffect transition="in" filter="fade">
                                      <p:cBhvr>
                                        <p:cTn id="89" dur="500"/>
                                        <p:tgtEl>
                                          <p:spTgt spid="24">
                                            <p:txEl>
                                              <p:pRg st="0" end="0"/>
                                            </p:txEl>
                                          </p:spTgt>
                                        </p:tgtEl>
                                      </p:cBhvr>
                                    </p:animEffect>
                                  </p:childTnLst>
                                </p:cTn>
                              </p:par>
                              <p:par>
                                <p:cTn id="90" presetID="10" presetClass="entr" presetSubtype="0" fill="hold" grpId="0" nodeType="withEffect">
                                  <p:stCondLst>
                                    <p:cond delay="800"/>
                                  </p:stCondLst>
                                  <p:childTnLst>
                                    <p:set>
                                      <p:cBhvr>
                                        <p:cTn id="91" dur="1" fill="hold">
                                          <p:stCondLst>
                                            <p:cond delay="0"/>
                                          </p:stCondLst>
                                        </p:cTn>
                                        <p:tgtEl>
                                          <p:spTgt spid="25">
                                            <p:txEl>
                                              <p:pRg st="0" end="0"/>
                                            </p:txEl>
                                          </p:spTgt>
                                        </p:tgtEl>
                                        <p:attrNameLst>
                                          <p:attrName>style.visibility</p:attrName>
                                        </p:attrNameLst>
                                      </p:cBhvr>
                                      <p:to>
                                        <p:strVal val="visible"/>
                                      </p:to>
                                    </p:set>
                                    <p:animEffect transition="in" filter="fade">
                                      <p:cBhvr>
                                        <p:cTn id="92"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300" fill="hold"/>
                        <p:tgtEl>
                          <p:spTgt spid="13"/>
                        </p:tgtEl>
                        <p:attrNameLst>
                          <p:attrName>ppt_w</p:attrName>
                        </p:attrNameLst>
                      </p:cBhvr>
                      <p:tavLst>
                        <p:tav tm="0">
                          <p:val>
                            <p:fltVal val="0"/>
                          </p:val>
                        </p:tav>
                        <p:tav tm="100000">
                          <p:val>
                            <p:strVal val="#ppt_w"/>
                          </p:val>
                        </p:tav>
                      </p:tavLst>
                    </p:anim>
                    <p:anim calcmode="lin" valueType="num">
                      <p:cBhvr>
                        <p:cTn dur="300" fill="hold"/>
                        <p:tgtEl>
                          <p:spTgt spid="13"/>
                        </p:tgtEl>
                        <p:attrNameLst>
                          <p:attrName>ppt_h</p:attrName>
                        </p:attrNameLst>
                      </p:cBhvr>
                      <p:tavLst>
                        <p:tav tm="0">
                          <p:val>
                            <p:fltVal val="0"/>
                          </p:val>
                        </p:tav>
                        <p:tav tm="100000">
                          <p:val>
                            <p:strVal val="#ppt_h"/>
                          </p:val>
                        </p:tav>
                      </p:tavLst>
                    </p:anim>
                    <p:animEffect transition="in" filter="fade">
                      <p:cBhvr>
                        <p:cTn dur="300"/>
                        <p:tgtEl>
                          <p:spTgt spid="13"/>
                        </p:tgtEl>
                      </p:cBhvr>
                    </p:animEffect>
                  </p:childTnLst>
                </p:cTn>
              </p:par>
            </p:tnLst>
          </p:tmpl>
        </p:tmplLst>
      </p:bldP>
      <p:bldP spid="14" grpId="0" build="p">
        <p:tmplLst>
          <p:tmpl lvl="1">
            <p:tnLst>
              <p:par>
                <p:cTn presetID="42" presetClass="entr" presetSubtype="0" fill="hold" nodeType="withEffect">
                  <p:stCondLst>
                    <p:cond delay="200"/>
                  </p:stCondLst>
                  <p:childTnLst>
                    <p:set>
                      <p:cBhvr>
                        <p:cTn dur="1" fill="hold">
                          <p:stCondLst>
                            <p:cond delay="0"/>
                          </p:stCondLst>
                        </p:cTn>
                        <p:tgtEl>
                          <p:spTgt spid="14"/>
                        </p:tgtEl>
                        <p:attrNameLst>
                          <p:attrName>style.visibility</p:attrName>
                        </p:attrNameLst>
                      </p:cBhvr>
                      <p:to>
                        <p:strVal val="visible"/>
                      </p:to>
                    </p:set>
                    <p:animEffect transition="in" filter="fade">
                      <p:cBhvr>
                        <p:cTn dur="400"/>
                        <p:tgtEl>
                          <p:spTgt spid="14"/>
                        </p:tgtEl>
                      </p:cBhvr>
                    </p:animEffect>
                    <p:anim calcmode="lin" valueType="num">
                      <p:cBhvr>
                        <p:cTn dur="400" fill="hold"/>
                        <p:tgtEl>
                          <p:spTgt spid="14"/>
                        </p:tgtEl>
                        <p:attrNameLst>
                          <p:attrName>ppt_x</p:attrName>
                        </p:attrNameLst>
                      </p:cBhvr>
                      <p:tavLst>
                        <p:tav tm="0">
                          <p:val>
                            <p:strVal val="#ppt_x"/>
                          </p:val>
                        </p:tav>
                        <p:tav tm="100000">
                          <p:val>
                            <p:strVal val="#ppt_x"/>
                          </p:val>
                        </p:tav>
                      </p:tavLst>
                    </p:anim>
                    <p:anim calcmode="lin" valueType="num">
                      <p:cBhvr>
                        <p:cTn dur="400" fill="hold"/>
                        <p:tgtEl>
                          <p:spTgt spid="14"/>
                        </p:tgtEl>
                        <p:attrNameLst>
                          <p:attrName>ppt_y</p:attrName>
                        </p:attrNameLst>
                      </p:cBhvr>
                      <p:tavLst>
                        <p:tav tm="0">
                          <p:val>
                            <p:strVal val="#ppt_y+.1"/>
                          </p:val>
                        </p:tav>
                        <p:tav tm="100000">
                          <p:val>
                            <p:strVal val="#ppt_y"/>
                          </p:val>
                        </p:tav>
                      </p:tavLst>
                    </p:anim>
                  </p:childTnLst>
                </p:cTn>
              </p:par>
            </p:tnLst>
          </p:tmpl>
        </p:tmplLst>
      </p:bldP>
      <p:bldP spid="15" grpId="0" build="p">
        <p:tmplLst>
          <p:tmpl lvl="1">
            <p:tnLst>
              <p:par>
                <p:cTn presetID="10" presetClass="entr" presetSubtype="0" fill="hold" nodeType="withEffect">
                  <p:stCondLst>
                    <p:cond delay="80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6" grpId="0" build="p">
        <p:tmplLst>
          <p:tmpl lvl="1">
            <p:tnLst>
              <p:par>
                <p:cTn presetID="53" presetClass="entr" presetSubtype="16"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 calcmode="lin" valueType="num">
                      <p:cBhvr>
                        <p:cTn dur="300" fill="hold"/>
                        <p:tgtEl>
                          <p:spTgt spid="16"/>
                        </p:tgtEl>
                        <p:attrNameLst>
                          <p:attrName>ppt_w</p:attrName>
                        </p:attrNameLst>
                      </p:cBhvr>
                      <p:tavLst>
                        <p:tav tm="0">
                          <p:val>
                            <p:fltVal val="0"/>
                          </p:val>
                        </p:tav>
                        <p:tav tm="100000">
                          <p:val>
                            <p:strVal val="#ppt_w"/>
                          </p:val>
                        </p:tav>
                      </p:tavLst>
                    </p:anim>
                    <p:anim calcmode="lin" valueType="num">
                      <p:cBhvr>
                        <p:cTn dur="300" fill="hold"/>
                        <p:tgtEl>
                          <p:spTgt spid="16"/>
                        </p:tgtEl>
                        <p:attrNameLst>
                          <p:attrName>ppt_h</p:attrName>
                        </p:attrNameLst>
                      </p:cBhvr>
                      <p:tavLst>
                        <p:tav tm="0">
                          <p:val>
                            <p:fltVal val="0"/>
                          </p:val>
                        </p:tav>
                        <p:tav tm="100000">
                          <p:val>
                            <p:strVal val="#ppt_h"/>
                          </p:val>
                        </p:tav>
                      </p:tavLst>
                    </p:anim>
                    <p:animEffect transition="in" filter="fade">
                      <p:cBhvr>
                        <p:cTn dur="300"/>
                        <p:tgtEl>
                          <p:spTgt spid="16"/>
                        </p:tgtEl>
                      </p:cBhvr>
                    </p:animEffect>
                  </p:childTnLst>
                </p:cTn>
              </p:par>
            </p:tnLst>
          </p:tmpl>
        </p:tmplLst>
      </p:bldP>
      <p:bldP spid="17" grpId="0" build="p">
        <p:tmplLst>
          <p:tmpl lvl="1">
            <p:tnLst>
              <p:par>
                <p:cTn presetID="42" presetClass="entr" presetSubtype="0" fill="hold" nodeType="withEffect">
                  <p:stCondLst>
                    <p:cond delay="200"/>
                  </p:stCondLst>
                  <p:childTnLst>
                    <p:set>
                      <p:cBhvr>
                        <p:cTn dur="1" fill="hold">
                          <p:stCondLst>
                            <p:cond delay="0"/>
                          </p:stCondLst>
                        </p:cTn>
                        <p:tgtEl>
                          <p:spTgt spid="17"/>
                        </p:tgtEl>
                        <p:attrNameLst>
                          <p:attrName>style.visibility</p:attrName>
                        </p:attrNameLst>
                      </p:cBhvr>
                      <p:to>
                        <p:strVal val="visible"/>
                      </p:to>
                    </p:set>
                    <p:animEffect transition="in" filter="fade">
                      <p:cBhvr>
                        <p:cTn dur="400"/>
                        <p:tgtEl>
                          <p:spTgt spid="17"/>
                        </p:tgtEl>
                      </p:cBhvr>
                    </p:animEffect>
                    <p:anim calcmode="lin" valueType="num">
                      <p:cBhvr>
                        <p:cTn dur="400" fill="hold"/>
                        <p:tgtEl>
                          <p:spTgt spid="17"/>
                        </p:tgtEl>
                        <p:attrNameLst>
                          <p:attrName>ppt_x</p:attrName>
                        </p:attrNameLst>
                      </p:cBhvr>
                      <p:tavLst>
                        <p:tav tm="0">
                          <p:val>
                            <p:strVal val="#ppt_x"/>
                          </p:val>
                        </p:tav>
                        <p:tav tm="100000">
                          <p:val>
                            <p:strVal val="#ppt_x"/>
                          </p:val>
                        </p:tav>
                      </p:tavLst>
                    </p:anim>
                    <p:anim calcmode="lin" valueType="num">
                      <p:cBhvr>
                        <p:cTn dur="400" fill="hold"/>
                        <p:tgtEl>
                          <p:spTgt spid="17"/>
                        </p:tgtEl>
                        <p:attrNameLst>
                          <p:attrName>ppt_y</p:attrName>
                        </p:attrNameLst>
                      </p:cBhvr>
                      <p:tavLst>
                        <p:tav tm="0">
                          <p:val>
                            <p:strVal val="#ppt_y+.1"/>
                          </p:val>
                        </p:tav>
                        <p:tav tm="100000">
                          <p:val>
                            <p:strVal val="#ppt_y"/>
                          </p:val>
                        </p:tav>
                      </p:tavLst>
                    </p:anim>
                  </p:childTnLst>
                </p:cTn>
              </p:par>
            </p:tnLst>
          </p:tmpl>
        </p:tmplLst>
      </p:bldP>
      <p:bldP spid="18" grpId="0" build="p">
        <p:tmplLst>
          <p:tmpl lvl="1">
            <p:tnLst>
              <p:par>
                <p:cTn presetID="10" presetClass="entr" presetSubtype="0" fill="hold" nodeType="withEffect">
                  <p:stCondLst>
                    <p:cond delay="80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Lst>
      </p:bldP>
      <p:bldP spid="19" grpId="0" build="p">
        <p:tmplLst>
          <p:tmpl lvl="1">
            <p:tnLst>
              <p:par>
                <p:cTn presetID="53" presetClass="entr" presetSubtype="16"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p:cTn dur="300" fill="hold"/>
                        <p:tgtEl>
                          <p:spTgt spid="19"/>
                        </p:tgtEl>
                        <p:attrNameLst>
                          <p:attrName>ppt_w</p:attrName>
                        </p:attrNameLst>
                      </p:cBhvr>
                      <p:tavLst>
                        <p:tav tm="0">
                          <p:val>
                            <p:fltVal val="0"/>
                          </p:val>
                        </p:tav>
                        <p:tav tm="100000">
                          <p:val>
                            <p:strVal val="#ppt_w"/>
                          </p:val>
                        </p:tav>
                      </p:tavLst>
                    </p:anim>
                    <p:anim calcmode="lin" valueType="num">
                      <p:cBhvr>
                        <p:cTn dur="300" fill="hold"/>
                        <p:tgtEl>
                          <p:spTgt spid="19"/>
                        </p:tgtEl>
                        <p:attrNameLst>
                          <p:attrName>ppt_h</p:attrName>
                        </p:attrNameLst>
                      </p:cBhvr>
                      <p:tavLst>
                        <p:tav tm="0">
                          <p:val>
                            <p:fltVal val="0"/>
                          </p:val>
                        </p:tav>
                        <p:tav tm="100000">
                          <p:val>
                            <p:strVal val="#ppt_h"/>
                          </p:val>
                        </p:tav>
                      </p:tavLst>
                    </p:anim>
                    <p:animEffect transition="in" filter="fade">
                      <p:cBhvr>
                        <p:cTn dur="300"/>
                        <p:tgtEl>
                          <p:spTgt spid="19"/>
                        </p:tgtEl>
                      </p:cBhvr>
                    </p:animEffect>
                  </p:childTnLst>
                </p:cTn>
              </p:par>
            </p:tnLst>
          </p:tmpl>
        </p:tmplLst>
      </p:bldP>
      <p:bldP spid="20" grpId="0" build="p">
        <p:tmplLst>
          <p:tmpl lvl="1">
            <p:tnLst>
              <p:par>
                <p:cTn presetID="42" presetClass="entr" presetSubtype="0" fill="hold" nodeType="withEffect">
                  <p:stCondLst>
                    <p:cond delay="200"/>
                  </p:stCondLst>
                  <p:childTnLst>
                    <p:set>
                      <p:cBhvr>
                        <p:cTn dur="1" fill="hold">
                          <p:stCondLst>
                            <p:cond delay="0"/>
                          </p:stCondLst>
                        </p:cTn>
                        <p:tgtEl>
                          <p:spTgt spid="20"/>
                        </p:tgtEl>
                        <p:attrNameLst>
                          <p:attrName>style.visibility</p:attrName>
                        </p:attrNameLst>
                      </p:cBhvr>
                      <p:to>
                        <p:strVal val="visible"/>
                      </p:to>
                    </p:set>
                    <p:animEffect transition="in" filter="fade">
                      <p:cBhvr>
                        <p:cTn dur="400"/>
                        <p:tgtEl>
                          <p:spTgt spid="20"/>
                        </p:tgtEl>
                      </p:cBhvr>
                    </p:animEffect>
                    <p:anim calcmode="lin" valueType="num">
                      <p:cBhvr>
                        <p:cTn dur="400" fill="hold"/>
                        <p:tgtEl>
                          <p:spTgt spid="20"/>
                        </p:tgtEl>
                        <p:attrNameLst>
                          <p:attrName>ppt_x</p:attrName>
                        </p:attrNameLst>
                      </p:cBhvr>
                      <p:tavLst>
                        <p:tav tm="0">
                          <p:val>
                            <p:strVal val="#ppt_x"/>
                          </p:val>
                        </p:tav>
                        <p:tav tm="100000">
                          <p:val>
                            <p:strVal val="#ppt_x"/>
                          </p:val>
                        </p:tav>
                      </p:tavLst>
                    </p:anim>
                    <p:anim calcmode="lin" valueType="num">
                      <p:cBhvr>
                        <p:cTn dur="400" fill="hold"/>
                        <p:tgtEl>
                          <p:spTgt spid="20"/>
                        </p:tgtEl>
                        <p:attrNameLst>
                          <p:attrName>ppt_y</p:attrName>
                        </p:attrNameLst>
                      </p:cBhvr>
                      <p:tavLst>
                        <p:tav tm="0">
                          <p:val>
                            <p:strVal val="#ppt_y+.1"/>
                          </p:val>
                        </p:tav>
                        <p:tav tm="100000">
                          <p:val>
                            <p:strVal val="#ppt_y"/>
                          </p:val>
                        </p:tav>
                      </p:tavLst>
                    </p:anim>
                  </p:childTnLst>
                </p:cTn>
              </p:par>
            </p:tnLst>
          </p:tmpl>
        </p:tmplLst>
      </p:bldP>
      <p:bldP spid="21" grpId="0" build="p">
        <p:tmplLst>
          <p:tmpl lvl="1">
            <p:tnLst>
              <p:par>
                <p:cTn presetID="10" presetClass="entr" presetSubtype="0" fill="hold" nodeType="withEffect">
                  <p:stCondLst>
                    <p:cond delay="80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22" grpId="0" build="p">
        <p:tmplLst>
          <p:tmpl lvl="1">
            <p:tnLst>
              <p:par>
                <p:cTn presetID="53" presetClass="entr" presetSubtype="16"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p:cTn dur="300" fill="hold"/>
                        <p:tgtEl>
                          <p:spTgt spid="22"/>
                        </p:tgtEl>
                        <p:attrNameLst>
                          <p:attrName>ppt_w</p:attrName>
                        </p:attrNameLst>
                      </p:cBhvr>
                      <p:tavLst>
                        <p:tav tm="0">
                          <p:val>
                            <p:fltVal val="0"/>
                          </p:val>
                        </p:tav>
                        <p:tav tm="100000">
                          <p:val>
                            <p:strVal val="#ppt_w"/>
                          </p:val>
                        </p:tav>
                      </p:tavLst>
                    </p:anim>
                    <p:anim calcmode="lin" valueType="num">
                      <p:cBhvr>
                        <p:cTn dur="300" fill="hold"/>
                        <p:tgtEl>
                          <p:spTgt spid="22"/>
                        </p:tgtEl>
                        <p:attrNameLst>
                          <p:attrName>ppt_h</p:attrName>
                        </p:attrNameLst>
                      </p:cBhvr>
                      <p:tavLst>
                        <p:tav tm="0">
                          <p:val>
                            <p:fltVal val="0"/>
                          </p:val>
                        </p:tav>
                        <p:tav tm="100000">
                          <p:val>
                            <p:strVal val="#ppt_h"/>
                          </p:val>
                        </p:tav>
                      </p:tavLst>
                    </p:anim>
                    <p:animEffect transition="in" filter="fade">
                      <p:cBhvr>
                        <p:cTn dur="300"/>
                        <p:tgtEl>
                          <p:spTgt spid="22"/>
                        </p:tgtEl>
                      </p:cBhvr>
                    </p:animEffect>
                  </p:childTnLst>
                </p:cTn>
              </p:par>
            </p:tnLst>
          </p:tmpl>
        </p:tmplLst>
      </p:bldP>
      <p:bldP spid="23" grpId="0" build="p">
        <p:tmplLst>
          <p:tmpl lvl="1">
            <p:tnLst>
              <p:par>
                <p:cTn presetID="42" presetClass="entr" presetSubtype="0" fill="hold" nodeType="withEffect">
                  <p:stCondLst>
                    <p:cond delay="200"/>
                  </p:stCondLst>
                  <p:childTnLst>
                    <p:set>
                      <p:cBhvr>
                        <p:cTn dur="1" fill="hold">
                          <p:stCondLst>
                            <p:cond delay="0"/>
                          </p:stCondLst>
                        </p:cTn>
                        <p:tgtEl>
                          <p:spTgt spid="23"/>
                        </p:tgtEl>
                        <p:attrNameLst>
                          <p:attrName>style.visibility</p:attrName>
                        </p:attrNameLst>
                      </p:cBhvr>
                      <p:to>
                        <p:strVal val="visible"/>
                      </p:to>
                    </p:set>
                    <p:animEffect transition="in" filter="fade">
                      <p:cBhvr>
                        <p:cTn dur="400"/>
                        <p:tgtEl>
                          <p:spTgt spid="23"/>
                        </p:tgtEl>
                      </p:cBhvr>
                    </p:animEffect>
                    <p:anim calcmode="lin" valueType="num">
                      <p:cBhvr>
                        <p:cTn dur="400" fill="hold"/>
                        <p:tgtEl>
                          <p:spTgt spid="23"/>
                        </p:tgtEl>
                        <p:attrNameLst>
                          <p:attrName>ppt_x</p:attrName>
                        </p:attrNameLst>
                      </p:cBhvr>
                      <p:tavLst>
                        <p:tav tm="0">
                          <p:val>
                            <p:strVal val="#ppt_x"/>
                          </p:val>
                        </p:tav>
                        <p:tav tm="100000">
                          <p:val>
                            <p:strVal val="#ppt_x"/>
                          </p:val>
                        </p:tav>
                      </p:tavLst>
                    </p:anim>
                    <p:anim calcmode="lin" valueType="num">
                      <p:cBhvr>
                        <p:cTn dur="400" fill="hold"/>
                        <p:tgtEl>
                          <p:spTgt spid="23"/>
                        </p:tgtEl>
                        <p:attrNameLst>
                          <p:attrName>ppt_y</p:attrName>
                        </p:attrNameLst>
                      </p:cBhvr>
                      <p:tavLst>
                        <p:tav tm="0">
                          <p:val>
                            <p:strVal val="#ppt_y+.1"/>
                          </p:val>
                        </p:tav>
                        <p:tav tm="100000">
                          <p:val>
                            <p:strVal val="#ppt_y"/>
                          </p:val>
                        </p:tav>
                      </p:tavLst>
                    </p:anim>
                  </p:childTnLst>
                </p:cTn>
              </p:par>
            </p:tnLst>
          </p:tmpl>
        </p:tmplLst>
      </p:bldP>
      <p:bldP spid="24" grpId="0" build="p">
        <p:tmplLst>
          <p:tmpl lvl="1">
            <p:tnLst>
              <p:par>
                <p:cTn presetID="10" presetClass="entr" presetSubtype="0" fill="hold" nodeType="withEffect">
                  <p:stCondLst>
                    <p:cond delay="80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P spid="25" grpId="0" build="p">
        <p:tmplLst>
          <p:tmpl lvl="1">
            <p:tnLst>
              <p:par>
                <p:cTn presetID="10" presetClass="entr" presetSubtype="0" fill="hold" nodeType="withEffect">
                  <p:stCondLst>
                    <p:cond delay="800"/>
                  </p:st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childTnLst>
                </p:cTn>
              </p:par>
            </p:tnLst>
          </p:tmpl>
        </p:tmplLst>
      </p:bldP>
      <p:bldP spid="3" grpId="0" animBg="1"/>
      <p:bldP spid="30" grpId="0" animBg="1"/>
      <p:bldP spid="31"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conic list 4">
    <p:spTree>
      <p:nvGrpSpPr>
        <p:cNvPr id="1" name=""/>
        <p:cNvGrpSpPr/>
        <p:nvPr/>
      </p:nvGrpSpPr>
      <p:grpSpPr>
        <a:xfrm>
          <a:off x="0" y="0"/>
          <a:ext cx="0" cy="0"/>
          <a:chOff x="0" y="0"/>
          <a:chExt cx="0" cy="0"/>
        </a:xfrm>
      </p:grpSpPr>
      <p:sp>
        <p:nvSpPr>
          <p:cNvPr id="42" name="Picture Placeholder 2"/>
          <p:cNvSpPr>
            <a:spLocks noGrp="1"/>
          </p:cNvSpPr>
          <p:nvPr>
            <p:ph type="pic" sz="quarter" idx="17"/>
          </p:nvPr>
        </p:nvSpPr>
        <p:spPr>
          <a:xfrm>
            <a:off x="684392" y="1482278"/>
            <a:ext cx="2990141" cy="2642687"/>
          </a:xfrm>
          <a:custGeom>
            <a:avLst/>
            <a:gdLst/>
            <a:ahLst/>
            <a:cxnLst/>
            <a:rect l="l" t="t" r="r" b="b"/>
            <a:pathLst>
              <a:path w="2242606" h="2202239">
                <a:moveTo>
                  <a:pt x="2014006" y="0"/>
                </a:moveTo>
                <a:cubicBezTo>
                  <a:pt x="2140258" y="0"/>
                  <a:pt x="2242606" y="102348"/>
                  <a:pt x="2242606" y="228600"/>
                </a:cubicBezTo>
                <a:lnTo>
                  <a:pt x="2242606" y="1973639"/>
                </a:lnTo>
                <a:cubicBezTo>
                  <a:pt x="2242606" y="2099891"/>
                  <a:pt x="2140258" y="2202239"/>
                  <a:pt x="2014006" y="2202239"/>
                </a:cubicBezTo>
                <a:cubicBezTo>
                  <a:pt x="1887754" y="2202239"/>
                  <a:pt x="1785406" y="2099891"/>
                  <a:pt x="1785406" y="1973639"/>
                </a:cubicBezTo>
                <a:lnTo>
                  <a:pt x="1785406" y="228600"/>
                </a:lnTo>
                <a:cubicBezTo>
                  <a:pt x="1785406" y="102348"/>
                  <a:pt x="1887754" y="0"/>
                  <a:pt x="2014006" y="0"/>
                </a:cubicBezTo>
                <a:close/>
                <a:moveTo>
                  <a:pt x="1412873" y="0"/>
                </a:moveTo>
                <a:cubicBezTo>
                  <a:pt x="1539125" y="0"/>
                  <a:pt x="1641473" y="102348"/>
                  <a:pt x="1641473" y="228600"/>
                </a:cubicBezTo>
                <a:lnTo>
                  <a:pt x="1641473" y="1973639"/>
                </a:lnTo>
                <a:cubicBezTo>
                  <a:pt x="1641473" y="2099891"/>
                  <a:pt x="1539125" y="2202239"/>
                  <a:pt x="1412873" y="2202239"/>
                </a:cubicBezTo>
                <a:cubicBezTo>
                  <a:pt x="1286621" y="2202239"/>
                  <a:pt x="1184273" y="2099891"/>
                  <a:pt x="1184273" y="1973639"/>
                </a:cubicBezTo>
                <a:lnTo>
                  <a:pt x="1184273" y="228600"/>
                </a:lnTo>
                <a:cubicBezTo>
                  <a:pt x="1184273" y="102348"/>
                  <a:pt x="1286621" y="0"/>
                  <a:pt x="1412873" y="0"/>
                </a:cubicBezTo>
                <a:close/>
                <a:moveTo>
                  <a:pt x="820206" y="0"/>
                </a:moveTo>
                <a:cubicBezTo>
                  <a:pt x="946458" y="0"/>
                  <a:pt x="1048806" y="102348"/>
                  <a:pt x="1048806" y="228600"/>
                </a:cubicBezTo>
                <a:lnTo>
                  <a:pt x="1048806" y="1973639"/>
                </a:lnTo>
                <a:cubicBezTo>
                  <a:pt x="1048806" y="2099891"/>
                  <a:pt x="946458" y="2202239"/>
                  <a:pt x="820206" y="2202239"/>
                </a:cubicBezTo>
                <a:cubicBezTo>
                  <a:pt x="693954" y="2202239"/>
                  <a:pt x="591606" y="2099891"/>
                  <a:pt x="591606" y="1973639"/>
                </a:cubicBezTo>
                <a:lnTo>
                  <a:pt x="591606" y="228600"/>
                </a:lnTo>
                <a:cubicBezTo>
                  <a:pt x="591606" y="102348"/>
                  <a:pt x="693954" y="0"/>
                  <a:pt x="820206" y="0"/>
                </a:cubicBezTo>
                <a:close/>
                <a:moveTo>
                  <a:pt x="228600" y="0"/>
                </a:moveTo>
                <a:cubicBezTo>
                  <a:pt x="354852" y="0"/>
                  <a:pt x="457200" y="102348"/>
                  <a:pt x="457200" y="228600"/>
                </a:cubicBezTo>
                <a:lnTo>
                  <a:pt x="457200" y="1973639"/>
                </a:lnTo>
                <a:cubicBezTo>
                  <a:pt x="457200" y="2099891"/>
                  <a:pt x="354852" y="2202239"/>
                  <a:pt x="228600" y="2202239"/>
                </a:cubicBezTo>
                <a:cubicBezTo>
                  <a:pt x="102348" y="2202239"/>
                  <a:pt x="0" y="2099891"/>
                  <a:pt x="0" y="1973639"/>
                </a:cubicBezTo>
                <a:lnTo>
                  <a:pt x="0" y="228600"/>
                </a:lnTo>
                <a:cubicBezTo>
                  <a:pt x="0" y="102348"/>
                  <a:pt x="102348" y="0"/>
                  <a:pt x="22860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 name="Rounded Rectangle 2"/>
          <p:cNvSpPr/>
          <p:nvPr userDrawn="1"/>
        </p:nvSpPr>
        <p:spPr>
          <a:xfrm>
            <a:off x="603251" y="4447915"/>
            <a:ext cx="869949" cy="782954"/>
          </a:xfrm>
          <a:prstGeom prst="roundRect">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3" name="Text Placeholder 7"/>
          <p:cNvSpPr>
            <a:spLocks noGrp="1"/>
          </p:cNvSpPr>
          <p:nvPr>
            <p:ph type="body" sz="quarter" idx="39" hasCustomPrompt="1"/>
          </p:nvPr>
        </p:nvSpPr>
        <p:spPr>
          <a:xfrm>
            <a:off x="684392" y="4493637"/>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26" name="Text Placeholder 7"/>
          <p:cNvSpPr>
            <a:spLocks noGrp="1"/>
          </p:cNvSpPr>
          <p:nvPr>
            <p:ph type="body" sz="quarter" idx="19" hasCustomPrompt="1"/>
          </p:nvPr>
        </p:nvSpPr>
        <p:spPr>
          <a:xfrm>
            <a:off x="1608667" y="4971939"/>
            <a:ext cx="206586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7" name="Text Placeholder 2"/>
          <p:cNvSpPr>
            <a:spLocks noGrp="1"/>
          </p:cNvSpPr>
          <p:nvPr>
            <p:ph type="body" sz="quarter" idx="16" hasCustomPrompt="1"/>
          </p:nvPr>
        </p:nvSpPr>
        <p:spPr>
          <a:xfrm>
            <a:off x="603256" y="5357392"/>
            <a:ext cx="3071281"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p>
        </p:txBody>
      </p:sp>
      <p:sp>
        <p:nvSpPr>
          <p:cNvPr id="72" name="Rounded Rectangle 71"/>
          <p:cNvSpPr/>
          <p:nvPr userDrawn="1"/>
        </p:nvSpPr>
        <p:spPr>
          <a:xfrm>
            <a:off x="4535315" y="4447915"/>
            <a:ext cx="869949" cy="782954"/>
          </a:xfrm>
          <a:prstGeom prst="roundRect">
            <a:avLst>
              <a:gd name="adj" fmla="val 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73" name="Text Placeholder 7"/>
          <p:cNvSpPr>
            <a:spLocks noGrp="1"/>
          </p:cNvSpPr>
          <p:nvPr>
            <p:ph type="body" sz="quarter" idx="40" hasCustomPrompt="1"/>
          </p:nvPr>
        </p:nvSpPr>
        <p:spPr>
          <a:xfrm>
            <a:off x="4616456" y="4493637"/>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74" name="Text Placeholder 7"/>
          <p:cNvSpPr>
            <a:spLocks noGrp="1"/>
          </p:cNvSpPr>
          <p:nvPr>
            <p:ph type="body" sz="quarter" idx="41" hasCustomPrompt="1"/>
          </p:nvPr>
        </p:nvSpPr>
        <p:spPr>
          <a:xfrm>
            <a:off x="5554133" y="4971939"/>
            <a:ext cx="206586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75" name="Text Placeholder 2"/>
          <p:cNvSpPr>
            <a:spLocks noGrp="1"/>
          </p:cNvSpPr>
          <p:nvPr>
            <p:ph type="body" sz="quarter" idx="42" hasCustomPrompt="1"/>
          </p:nvPr>
        </p:nvSpPr>
        <p:spPr>
          <a:xfrm>
            <a:off x="4548722" y="5357392"/>
            <a:ext cx="3071281"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p>
        </p:txBody>
      </p:sp>
      <p:sp>
        <p:nvSpPr>
          <p:cNvPr id="76" name="Rounded Rectangle 75"/>
          <p:cNvSpPr/>
          <p:nvPr userDrawn="1"/>
        </p:nvSpPr>
        <p:spPr>
          <a:xfrm>
            <a:off x="8504770" y="4447915"/>
            <a:ext cx="869949" cy="782954"/>
          </a:xfrm>
          <a:prstGeom prst="roundRect">
            <a:avLst>
              <a:gd name="adj" fmla="val 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77" name="Text Placeholder 7"/>
          <p:cNvSpPr>
            <a:spLocks noGrp="1"/>
          </p:cNvSpPr>
          <p:nvPr>
            <p:ph type="body" sz="quarter" idx="43" hasCustomPrompt="1"/>
          </p:nvPr>
        </p:nvSpPr>
        <p:spPr>
          <a:xfrm>
            <a:off x="8585911" y="4493637"/>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78" name="Text Placeholder 7"/>
          <p:cNvSpPr>
            <a:spLocks noGrp="1"/>
          </p:cNvSpPr>
          <p:nvPr>
            <p:ph type="body" sz="quarter" idx="44" hasCustomPrompt="1"/>
          </p:nvPr>
        </p:nvSpPr>
        <p:spPr>
          <a:xfrm>
            <a:off x="9510184" y="4971939"/>
            <a:ext cx="206586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79" name="Text Placeholder 2"/>
          <p:cNvSpPr>
            <a:spLocks noGrp="1"/>
          </p:cNvSpPr>
          <p:nvPr>
            <p:ph type="body" sz="quarter" idx="45" hasCustomPrompt="1"/>
          </p:nvPr>
        </p:nvSpPr>
        <p:spPr>
          <a:xfrm>
            <a:off x="8504773" y="5357392"/>
            <a:ext cx="3071281"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p>
        </p:txBody>
      </p:sp>
      <p:sp>
        <p:nvSpPr>
          <p:cNvPr id="28" name="Text Placeholder 7"/>
          <p:cNvSpPr>
            <a:spLocks noGrp="1"/>
          </p:cNvSpPr>
          <p:nvPr>
            <p:ph type="body" sz="quarter" idx="55" hasCustomPrompt="1"/>
          </p:nvPr>
        </p:nvSpPr>
        <p:spPr>
          <a:xfrm>
            <a:off x="1608667" y="4452457"/>
            <a:ext cx="2065867" cy="431780"/>
          </a:xfrm>
          <a:prstGeom prst="rect">
            <a:avLst/>
          </a:prstGeom>
        </p:spPr>
        <p:txBody>
          <a:bodyPr vert="horz" lIns="0" tIns="40504" rIns="0" bIns="40504" anchor="ctr"/>
          <a:lstStyle>
            <a:lvl1pPr marL="0" indent="0" algn="l">
              <a:lnSpc>
                <a:spcPct val="100000"/>
              </a:lnSpc>
              <a:spcBef>
                <a:spcPts val="0"/>
              </a:spcBef>
              <a:buNone/>
              <a:defRPr sz="3000" b="1">
                <a:solidFill>
                  <a:schemeClr val="accent1">
                    <a:lumMod val="60000"/>
                    <a:lumOff val="40000"/>
                  </a:schemeClr>
                </a:solidFill>
                <a:latin typeface="Lato Light"/>
                <a:cs typeface="Lato Light"/>
              </a:defRPr>
            </a:lvl1pPr>
          </a:lstStyle>
          <a:p>
            <a:pPr lvl="0"/>
            <a:r>
              <a:rPr lang="es-ES_tradnl" dirty="0" smtClean="0"/>
              <a:t>80%</a:t>
            </a:r>
          </a:p>
        </p:txBody>
      </p:sp>
      <p:sp>
        <p:nvSpPr>
          <p:cNvPr id="29" name="Text Placeholder 7"/>
          <p:cNvSpPr>
            <a:spLocks noGrp="1"/>
          </p:cNvSpPr>
          <p:nvPr>
            <p:ph type="body" sz="quarter" idx="56" hasCustomPrompt="1"/>
          </p:nvPr>
        </p:nvSpPr>
        <p:spPr>
          <a:xfrm>
            <a:off x="5554133" y="4452457"/>
            <a:ext cx="2065867" cy="431780"/>
          </a:xfrm>
          <a:prstGeom prst="rect">
            <a:avLst/>
          </a:prstGeom>
        </p:spPr>
        <p:txBody>
          <a:bodyPr vert="horz" lIns="0" tIns="40504" rIns="0" bIns="40504" anchor="ctr"/>
          <a:lstStyle>
            <a:lvl1pPr marL="0" indent="0" algn="l">
              <a:lnSpc>
                <a:spcPct val="100000"/>
              </a:lnSpc>
              <a:spcBef>
                <a:spcPts val="0"/>
              </a:spcBef>
              <a:buNone/>
              <a:defRPr sz="3000" b="1">
                <a:solidFill>
                  <a:schemeClr val="accent2"/>
                </a:solidFill>
                <a:latin typeface="Lato Light"/>
                <a:cs typeface="Lato Light"/>
              </a:defRPr>
            </a:lvl1pPr>
          </a:lstStyle>
          <a:p>
            <a:pPr lvl="0"/>
            <a:r>
              <a:rPr lang="es-ES_tradnl" dirty="0" smtClean="0"/>
              <a:t>80%</a:t>
            </a:r>
          </a:p>
        </p:txBody>
      </p:sp>
      <p:sp>
        <p:nvSpPr>
          <p:cNvPr id="30" name="Text Placeholder 7"/>
          <p:cNvSpPr>
            <a:spLocks noGrp="1"/>
          </p:cNvSpPr>
          <p:nvPr>
            <p:ph type="body" sz="quarter" idx="57" hasCustomPrompt="1"/>
          </p:nvPr>
        </p:nvSpPr>
        <p:spPr>
          <a:xfrm>
            <a:off x="9510184" y="4452457"/>
            <a:ext cx="2065867" cy="431780"/>
          </a:xfrm>
          <a:prstGeom prst="rect">
            <a:avLst/>
          </a:prstGeom>
        </p:spPr>
        <p:txBody>
          <a:bodyPr vert="horz" lIns="0" tIns="40504" rIns="0" bIns="40504" anchor="ctr"/>
          <a:lstStyle>
            <a:lvl1pPr marL="0" indent="0" algn="l">
              <a:lnSpc>
                <a:spcPct val="100000"/>
              </a:lnSpc>
              <a:spcBef>
                <a:spcPts val="0"/>
              </a:spcBef>
              <a:buNone/>
              <a:defRPr sz="3000" b="1">
                <a:solidFill>
                  <a:schemeClr val="accent3"/>
                </a:solidFill>
                <a:latin typeface="Lato Light"/>
                <a:cs typeface="Lato Light"/>
              </a:defRPr>
            </a:lvl1pPr>
          </a:lstStyle>
          <a:p>
            <a:pPr lvl="0"/>
            <a:r>
              <a:rPr lang="es-ES_tradnl" dirty="0" smtClean="0"/>
              <a:t>80%</a:t>
            </a:r>
          </a:p>
        </p:txBody>
      </p:sp>
      <p:grpSp>
        <p:nvGrpSpPr>
          <p:cNvPr id="34" name="Group 33"/>
          <p:cNvGrpSpPr/>
          <p:nvPr userDrawn="1"/>
        </p:nvGrpSpPr>
        <p:grpSpPr>
          <a:xfrm>
            <a:off x="101309" y="385540"/>
            <a:ext cx="383999" cy="342172"/>
            <a:chOff x="5270500" y="1460500"/>
            <a:chExt cx="1701800" cy="2705100"/>
          </a:xfrm>
        </p:grpSpPr>
        <p:sp>
          <p:nvSpPr>
            <p:cNvPr id="35" name="Rounded Rectangle 34"/>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6" name="Rounded Rectangle 35"/>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7" name="Rounded Rectangle 36"/>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43" name="Picture Placeholder 2"/>
          <p:cNvSpPr>
            <a:spLocks noGrp="1"/>
          </p:cNvSpPr>
          <p:nvPr>
            <p:ph type="pic" sz="quarter" idx="58"/>
          </p:nvPr>
        </p:nvSpPr>
        <p:spPr>
          <a:xfrm>
            <a:off x="4588234" y="1482278"/>
            <a:ext cx="2990141" cy="2642687"/>
          </a:xfrm>
          <a:custGeom>
            <a:avLst/>
            <a:gdLst/>
            <a:ahLst/>
            <a:cxnLst/>
            <a:rect l="l" t="t" r="r" b="b"/>
            <a:pathLst>
              <a:path w="2242606" h="2202239">
                <a:moveTo>
                  <a:pt x="2014006" y="0"/>
                </a:moveTo>
                <a:cubicBezTo>
                  <a:pt x="2140258" y="0"/>
                  <a:pt x="2242606" y="102348"/>
                  <a:pt x="2242606" y="228600"/>
                </a:cubicBezTo>
                <a:lnTo>
                  <a:pt x="2242606" y="1973639"/>
                </a:lnTo>
                <a:cubicBezTo>
                  <a:pt x="2242606" y="2099891"/>
                  <a:pt x="2140258" y="2202239"/>
                  <a:pt x="2014006" y="2202239"/>
                </a:cubicBezTo>
                <a:cubicBezTo>
                  <a:pt x="1887754" y="2202239"/>
                  <a:pt x="1785406" y="2099891"/>
                  <a:pt x="1785406" y="1973639"/>
                </a:cubicBezTo>
                <a:lnTo>
                  <a:pt x="1785406" y="228600"/>
                </a:lnTo>
                <a:cubicBezTo>
                  <a:pt x="1785406" y="102348"/>
                  <a:pt x="1887754" y="0"/>
                  <a:pt x="2014006" y="0"/>
                </a:cubicBezTo>
                <a:close/>
                <a:moveTo>
                  <a:pt x="1412873" y="0"/>
                </a:moveTo>
                <a:cubicBezTo>
                  <a:pt x="1539125" y="0"/>
                  <a:pt x="1641473" y="102348"/>
                  <a:pt x="1641473" y="228600"/>
                </a:cubicBezTo>
                <a:lnTo>
                  <a:pt x="1641473" y="1973639"/>
                </a:lnTo>
                <a:cubicBezTo>
                  <a:pt x="1641473" y="2099891"/>
                  <a:pt x="1539125" y="2202239"/>
                  <a:pt x="1412873" y="2202239"/>
                </a:cubicBezTo>
                <a:cubicBezTo>
                  <a:pt x="1286621" y="2202239"/>
                  <a:pt x="1184273" y="2099891"/>
                  <a:pt x="1184273" y="1973639"/>
                </a:cubicBezTo>
                <a:lnTo>
                  <a:pt x="1184273" y="228600"/>
                </a:lnTo>
                <a:cubicBezTo>
                  <a:pt x="1184273" y="102348"/>
                  <a:pt x="1286621" y="0"/>
                  <a:pt x="1412873" y="0"/>
                </a:cubicBezTo>
                <a:close/>
                <a:moveTo>
                  <a:pt x="820206" y="0"/>
                </a:moveTo>
                <a:cubicBezTo>
                  <a:pt x="946458" y="0"/>
                  <a:pt x="1048806" y="102348"/>
                  <a:pt x="1048806" y="228600"/>
                </a:cubicBezTo>
                <a:lnTo>
                  <a:pt x="1048806" y="1973639"/>
                </a:lnTo>
                <a:cubicBezTo>
                  <a:pt x="1048806" y="2099891"/>
                  <a:pt x="946458" y="2202239"/>
                  <a:pt x="820206" y="2202239"/>
                </a:cubicBezTo>
                <a:cubicBezTo>
                  <a:pt x="693954" y="2202239"/>
                  <a:pt x="591606" y="2099891"/>
                  <a:pt x="591606" y="1973639"/>
                </a:cubicBezTo>
                <a:lnTo>
                  <a:pt x="591606" y="228600"/>
                </a:lnTo>
                <a:cubicBezTo>
                  <a:pt x="591606" y="102348"/>
                  <a:pt x="693954" y="0"/>
                  <a:pt x="820206" y="0"/>
                </a:cubicBezTo>
                <a:close/>
                <a:moveTo>
                  <a:pt x="228600" y="0"/>
                </a:moveTo>
                <a:cubicBezTo>
                  <a:pt x="354852" y="0"/>
                  <a:pt x="457200" y="102348"/>
                  <a:pt x="457200" y="228600"/>
                </a:cubicBezTo>
                <a:lnTo>
                  <a:pt x="457200" y="1973639"/>
                </a:lnTo>
                <a:cubicBezTo>
                  <a:pt x="457200" y="2099891"/>
                  <a:pt x="354852" y="2202239"/>
                  <a:pt x="228600" y="2202239"/>
                </a:cubicBezTo>
                <a:cubicBezTo>
                  <a:pt x="102348" y="2202239"/>
                  <a:pt x="0" y="2099891"/>
                  <a:pt x="0" y="1973639"/>
                </a:cubicBezTo>
                <a:lnTo>
                  <a:pt x="0" y="228600"/>
                </a:lnTo>
                <a:cubicBezTo>
                  <a:pt x="0" y="102348"/>
                  <a:pt x="102348" y="0"/>
                  <a:pt x="22860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44" name="Picture Placeholder 2"/>
          <p:cNvSpPr>
            <a:spLocks noGrp="1"/>
          </p:cNvSpPr>
          <p:nvPr>
            <p:ph type="pic" sz="quarter" idx="59"/>
          </p:nvPr>
        </p:nvSpPr>
        <p:spPr>
          <a:xfrm>
            <a:off x="8504770" y="1482278"/>
            <a:ext cx="2990141" cy="2642687"/>
          </a:xfrm>
          <a:custGeom>
            <a:avLst/>
            <a:gdLst/>
            <a:ahLst/>
            <a:cxnLst/>
            <a:rect l="l" t="t" r="r" b="b"/>
            <a:pathLst>
              <a:path w="2242606" h="2202239">
                <a:moveTo>
                  <a:pt x="2014006" y="0"/>
                </a:moveTo>
                <a:cubicBezTo>
                  <a:pt x="2140258" y="0"/>
                  <a:pt x="2242606" y="102348"/>
                  <a:pt x="2242606" y="228600"/>
                </a:cubicBezTo>
                <a:lnTo>
                  <a:pt x="2242606" y="1973639"/>
                </a:lnTo>
                <a:cubicBezTo>
                  <a:pt x="2242606" y="2099891"/>
                  <a:pt x="2140258" y="2202239"/>
                  <a:pt x="2014006" y="2202239"/>
                </a:cubicBezTo>
                <a:cubicBezTo>
                  <a:pt x="1887754" y="2202239"/>
                  <a:pt x="1785406" y="2099891"/>
                  <a:pt x="1785406" y="1973639"/>
                </a:cubicBezTo>
                <a:lnTo>
                  <a:pt x="1785406" y="228600"/>
                </a:lnTo>
                <a:cubicBezTo>
                  <a:pt x="1785406" y="102348"/>
                  <a:pt x="1887754" y="0"/>
                  <a:pt x="2014006" y="0"/>
                </a:cubicBezTo>
                <a:close/>
                <a:moveTo>
                  <a:pt x="1412873" y="0"/>
                </a:moveTo>
                <a:cubicBezTo>
                  <a:pt x="1539125" y="0"/>
                  <a:pt x="1641473" y="102348"/>
                  <a:pt x="1641473" y="228600"/>
                </a:cubicBezTo>
                <a:lnTo>
                  <a:pt x="1641473" y="1973639"/>
                </a:lnTo>
                <a:cubicBezTo>
                  <a:pt x="1641473" y="2099891"/>
                  <a:pt x="1539125" y="2202239"/>
                  <a:pt x="1412873" y="2202239"/>
                </a:cubicBezTo>
                <a:cubicBezTo>
                  <a:pt x="1286621" y="2202239"/>
                  <a:pt x="1184273" y="2099891"/>
                  <a:pt x="1184273" y="1973639"/>
                </a:cubicBezTo>
                <a:lnTo>
                  <a:pt x="1184273" y="228600"/>
                </a:lnTo>
                <a:cubicBezTo>
                  <a:pt x="1184273" y="102348"/>
                  <a:pt x="1286621" y="0"/>
                  <a:pt x="1412873" y="0"/>
                </a:cubicBezTo>
                <a:close/>
                <a:moveTo>
                  <a:pt x="820206" y="0"/>
                </a:moveTo>
                <a:cubicBezTo>
                  <a:pt x="946458" y="0"/>
                  <a:pt x="1048806" y="102348"/>
                  <a:pt x="1048806" y="228600"/>
                </a:cubicBezTo>
                <a:lnTo>
                  <a:pt x="1048806" y="1973639"/>
                </a:lnTo>
                <a:cubicBezTo>
                  <a:pt x="1048806" y="2099891"/>
                  <a:pt x="946458" y="2202239"/>
                  <a:pt x="820206" y="2202239"/>
                </a:cubicBezTo>
                <a:cubicBezTo>
                  <a:pt x="693954" y="2202239"/>
                  <a:pt x="591606" y="2099891"/>
                  <a:pt x="591606" y="1973639"/>
                </a:cubicBezTo>
                <a:lnTo>
                  <a:pt x="591606" y="228600"/>
                </a:lnTo>
                <a:cubicBezTo>
                  <a:pt x="591606" y="102348"/>
                  <a:pt x="693954" y="0"/>
                  <a:pt x="820206" y="0"/>
                </a:cubicBezTo>
                <a:close/>
                <a:moveTo>
                  <a:pt x="228600" y="0"/>
                </a:moveTo>
                <a:cubicBezTo>
                  <a:pt x="354852" y="0"/>
                  <a:pt x="457200" y="102348"/>
                  <a:pt x="457200" y="228600"/>
                </a:cubicBezTo>
                <a:lnTo>
                  <a:pt x="457200" y="1973639"/>
                </a:lnTo>
                <a:cubicBezTo>
                  <a:pt x="457200" y="2099891"/>
                  <a:pt x="354852" y="2202239"/>
                  <a:pt x="228600" y="2202239"/>
                </a:cubicBezTo>
                <a:cubicBezTo>
                  <a:pt x="102348" y="2202239"/>
                  <a:pt x="0" y="2099891"/>
                  <a:pt x="0" y="1973639"/>
                </a:cubicBezTo>
                <a:lnTo>
                  <a:pt x="0" y="228600"/>
                </a:lnTo>
                <a:cubicBezTo>
                  <a:pt x="0" y="102348"/>
                  <a:pt x="102348" y="0"/>
                  <a:pt x="22860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Tree>
    <p:extLst>
      <p:ext uri="{BB962C8B-B14F-4D97-AF65-F5344CB8AC3E}">
        <p14:creationId xmlns:p14="http://schemas.microsoft.com/office/powerpoint/2010/main" val="27998990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22" presetClass="entr" presetSubtype="8" fill="hold" grpId="0" nodeType="afterEffect" nodePh="1">
                                  <p:stCondLst>
                                    <p:cond delay="0"/>
                                  </p:stCondLst>
                                  <p:endCondLst>
                                    <p:cond evt="begin" delay="0">
                                      <p:tn val="19"/>
                                    </p:cond>
                                  </p:endCondLst>
                                  <p:childTnLst>
                                    <p:set>
                                      <p:cBhvr>
                                        <p:cTn id="20" dur="1" fill="hold">
                                          <p:stCondLst>
                                            <p:cond delay="0"/>
                                          </p:stCondLst>
                                        </p:cTn>
                                        <p:tgtEl>
                                          <p:spTgt spid="42"/>
                                        </p:tgtEl>
                                        <p:attrNameLst>
                                          <p:attrName>style.visibility</p:attrName>
                                        </p:attrNameLst>
                                      </p:cBhvr>
                                      <p:to>
                                        <p:strVal val="visible"/>
                                      </p:to>
                                    </p:set>
                                    <p:animEffect transition="in" filter="wipe(left)">
                                      <p:cBhvr>
                                        <p:cTn id="21" dur="900"/>
                                        <p:tgtEl>
                                          <p:spTgt spid="4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400" fill="hold"/>
                                        <p:tgtEl>
                                          <p:spTgt spid="3"/>
                                        </p:tgtEl>
                                        <p:attrNameLst>
                                          <p:attrName>ppt_w</p:attrName>
                                        </p:attrNameLst>
                                      </p:cBhvr>
                                      <p:tavLst>
                                        <p:tav tm="0">
                                          <p:val>
                                            <p:fltVal val="0"/>
                                          </p:val>
                                        </p:tav>
                                        <p:tav tm="100000">
                                          <p:val>
                                            <p:strVal val="#ppt_w"/>
                                          </p:val>
                                        </p:tav>
                                      </p:tavLst>
                                    </p:anim>
                                    <p:anim calcmode="lin" valueType="num">
                                      <p:cBhvr>
                                        <p:cTn id="26" dur="400" fill="hold"/>
                                        <p:tgtEl>
                                          <p:spTgt spid="3"/>
                                        </p:tgtEl>
                                        <p:attrNameLst>
                                          <p:attrName>ppt_h</p:attrName>
                                        </p:attrNameLst>
                                      </p:cBhvr>
                                      <p:tavLst>
                                        <p:tav tm="0">
                                          <p:val>
                                            <p:fltVal val="0"/>
                                          </p:val>
                                        </p:tav>
                                        <p:tav tm="100000">
                                          <p:val>
                                            <p:strVal val="#ppt_h"/>
                                          </p:val>
                                        </p:tav>
                                      </p:tavLst>
                                    </p:anim>
                                    <p:animEffect transition="in" filter="fade">
                                      <p:cBhvr>
                                        <p:cTn id="27" dur="400"/>
                                        <p:tgtEl>
                                          <p:spTgt spid="3"/>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3">
                                            <p:txEl>
                                              <p:pRg st="0" end="0"/>
                                            </p:txEl>
                                          </p:spTgt>
                                        </p:tgtEl>
                                        <p:attrNameLst>
                                          <p:attrName>style.visibility</p:attrName>
                                        </p:attrNameLst>
                                      </p:cBhvr>
                                      <p:to>
                                        <p:strVal val="visible"/>
                                      </p:to>
                                    </p:set>
                                    <p:anim calcmode="lin" valueType="num">
                                      <p:cBhvr>
                                        <p:cTn id="31" dur="3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2" dur="3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3" dur="300"/>
                                        <p:tgtEl>
                                          <p:spTgt spid="13">
                                            <p:txEl>
                                              <p:pRg st="0" end="0"/>
                                            </p:txEl>
                                          </p:spTgt>
                                        </p:tgtEl>
                                      </p:cBhvr>
                                    </p:animEffect>
                                  </p:childTnLst>
                                </p:cTn>
                              </p:par>
                              <p:par>
                                <p:cTn id="34" presetID="42" presetClass="entr" presetSubtype="0" fill="hold" grpId="0" nodeType="withEffect">
                                  <p:stCondLst>
                                    <p:cond delay="200"/>
                                  </p:stCondLst>
                                  <p:childTnLst>
                                    <p:set>
                                      <p:cBhvr>
                                        <p:cTn id="35" dur="1" fill="hold">
                                          <p:stCondLst>
                                            <p:cond delay="0"/>
                                          </p:stCondLst>
                                        </p:cTn>
                                        <p:tgtEl>
                                          <p:spTgt spid="28">
                                            <p:txEl>
                                              <p:pRg st="0" end="0"/>
                                            </p:txEl>
                                          </p:spTgt>
                                        </p:tgtEl>
                                        <p:attrNameLst>
                                          <p:attrName>style.visibility</p:attrName>
                                        </p:attrNameLst>
                                      </p:cBhvr>
                                      <p:to>
                                        <p:strVal val="visible"/>
                                      </p:to>
                                    </p:set>
                                    <p:animEffect transition="in" filter="fade">
                                      <p:cBhvr>
                                        <p:cTn id="36" dur="400"/>
                                        <p:tgtEl>
                                          <p:spTgt spid="28">
                                            <p:txEl>
                                              <p:pRg st="0" end="0"/>
                                            </p:txEl>
                                          </p:spTgt>
                                        </p:tgtEl>
                                      </p:cBhvr>
                                    </p:animEffect>
                                    <p:anim calcmode="lin" valueType="num">
                                      <p:cBhvr>
                                        <p:cTn id="37" dur="4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38" dur="400" fill="hold"/>
                                        <p:tgtEl>
                                          <p:spTgt spid="28">
                                            <p:txEl>
                                              <p:pRg st="0" end="0"/>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200"/>
                                  </p:stCondLst>
                                  <p:childTnLst>
                                    <p:set>
                                      <p:cBhvr>
                                        <p:cTn id="40" dur="1" fill="hold">
                                          <p:stCondLst>
                                            <p:cond delay="0"/>
                                          </p:stCondLst>
                                        </p:cTn>
                                        <p:tgtEl>
                                          <p:spTgt spid="26">
                                            <p:txEl>
                                              <p:pRg st="0" end="0"/>
                                            </p:txEl>
                                          </p:spTgt>
                                        </p:tgtEl>
                                        <p:attrNameLst>
                                          <p:attrName>style.visibility</p:attrName>
                                        </p:attrNameLst>
                                      </p:cBhvr>
                                      <p:to>
                                        <p:strVal val="visible"/>
                                      </p:to>
                                    </p:set>
                                    <p:animEffect transition="in" filter="fade">
                                      <p:cBhvr>
                                        <p:cTn id="41" dur="500"/>
                                        <p:tgtEl>
                                          <p:spTgt spid="26">
                                            <p:txEl>
                                              <p:pRg st="0" end="0"/>
                                            </p:txEl>
                                          </p:spTgt>
                                        </p:tgtEl>
                                      </p:cBhvr>
                                    </p:animEffect>
                                    <p:anim calcmode="lin" valueType="num">
                                      <p:cBhvr>
                                        <p:cTn id="42"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43" dur="500" fill="hold"/>
                                        <p:tgtEl>
                                          <p:spTgt spid="26">
                                            <p:txEl>
                                              <p:pRg st="0" end="0"/>
                                            </p:txEl>
                                          </p:spTgt>
                                        </p:tgtEl>
                                        <p:attrNameLst>
                                          <p:attrName>ppt_y</p:attrName>
                                        </p:attrNameLst>
                                      </p:cBhvr>
                                      <p:tavLst>
                                        <p:tav tm="0">
                                          <p:val>
                                            <p:strVal val="#ppt_y+.1"/>
                                          </p:val>
                                        </p:tav>
                                        <p:tav tm="100000">
                                          <p:val>
                                            <p:strVal val="#ppt_y"/>
                                          </p:val>
                                        </p:tav>
                                      </p:tavLst>
                                    </p:anim>
                                  </p:childTnLst>
                                </p:cTn>
                              </p:par>
                              <p:par>
                                <p:cTn id="44" presetID="10" presetClass="entr" presetSubtype="0" fill="hold" grpId="0" nodeType="withEffect">
                                  <p:stCondLst>
                                    <p:cond delay="800"/>
                                  </p:stCondLst>
                                  <p:childTnLst>
                                    <p:set>
                                      <p:cBhvr>
                                        <p:cTn id="45" dur="1" fill="hold">
                                          <p:stCondLst>
                                            <p:cond delay="0"/>
                                          </p:stCondLst>
                                        </p:cTn>
                                        <p:tgtEl>
                                          <p:spTgt spid="27">
                                            <p:txEl>
                                              <p:pRg st="0" end="0"/>
                                            </p:txEl>
                                          </p:spTgt>
                                        </p:tgtEl>
                                        <p:attrNameLst>
                                          <p:attrName>style.visibility</p:attrName>
                                        </p:attrNameLst>
                                      </p:cBhvr>
                                      <p:to>
                                        <p:strVal val="visible"/>
                                      </p:to>
                                    </p:set>
                                    <p:animEffect transition="in" filter="fade">
                                      <p:cBhvr>
                                        <p:cTn id="46" dur="500"/>
                                        <p:tgtEl>
                                          <p:spTgt spid="27">
                                            <p:txEl>
                                              <p:pRg st="0" end="0"/>
                                            </p:txEl>
                                          </p:spTgt>
                                        </p:tgtEl>
                                      </p:cBhvr>
                                    </p:animEffect>
                                  </p:childTnLst>
                                </p:cTn>
                              </p:par>
                            </p:childTnLst>
                          </p:cTn>
                        </p:par>
                        <p:par>
                          <p:cTn id="47" fill="hold">
                            <p:stCondLst>
                              <p:cond delay="2500"/>
                            </p:stCondLst>
                            <p:childTnLst>
                              <p:par>
                                <p:cTn id="48" presetID="22" presetClass="entr" presetSubtype="8" fill="hold" grpId="0" nodeType="afterEffect" nodePh="1">
                                  <p:stCondLst>
                                    <p:cond delay="0"/>
                                  </p:stCondLst>
                                  <p:endCondLst>
                                    <p:cond evt="begin" delay="0">
                                      <p:tn val="48"/>
                                    </p:cond>
                                  </p:endCondLst>
                                  <p:childTnLst>
                                    <p:set>
                                      <p:cBhvr>
                                        <p:cTn id="49" dur="1" fill="hold">
                                          <p:stCondLst>
                                            <p:cond delay="0"/>
                                          </p:stCondLst>
                                        </p:cTn>
                                        <p:tgtEl>
                                          <p:spTgt spid="43"/>
                                        </p:tgtEl>
                                        <p:attrNameLst>
                                          <p:attrName>style.visibility</p:attrName>
                                        </p:attrNameLst>
                                      </p:cBhvr>
                                      <p:to>
                                        <p:strVal val="visible"/>
                                      </p:to>
                                    </p:set>
                                    <p:animEffect transition="in" filter="wipe(left)">
                                      <p:cBhvr>
                                        <p:cTn id="50" dur="900"/>
                                        <p:tgtEl>
                                          <p:spTgt spid="43"/>
                                        </p:tgtEl>
                                      </p:cBhvr>
                                    </p:animEffect>
                                  </p:childTnLst>
                                </p:cTn>
                              </p:par>
                            </p:childTnLst>
                          </p:cTn>
                        </p:par>
                        <p:par>
                          <p:cTn id="51" fill="hold">
                            <p:stCondLst>
                              <p:cond delay="3500"/>
                            </p:stCondLst>
                            <p:childTnLst>
                              <p:par>
                                <p:cTn id="52" presetID="53" presetClass="entr" presetSubtype="16" fill="hold" grpId="0" nodeType="afterEffect">
                                  <p:stCondLst>
                                    <p:cond delay="0"/>
                                  </p:stCondLst>
                                  <p:childTnLst>
                                    <p:set>
                                      <p:cBhvr>
                                        <p:cTn id="53" dur="1" fill="hold">
                                          <p:stCondLst>
                                            <p:cond delay="0"/>
                                          </p:stCondLst>
                                        </p:cTn>
                                        <p:tgtEl>
                                          <p:spTgt spid="72"/>
                                        </p:tgtEl>
                                        <p:attrNameLst>
                                          <p:attrName>style.visibility</p:attrName>
                                        </p:attrNameLst>
                                      </p:cBhvr>
                                      <p:to>
                                        <p:strVal val="visible"/>
                                      </p:to>
                                    </p:set>
                                    <p:anim calcmode="lin" valueType="num">
                                      <p:cBhvr>
                                        <p:cTn id="54" dur="400" fill="hold"/>
                                        <p:tgtEl>
                                          <p:spTgt spid="72"/>
                                        </p:tgtEl>
                                        <p:attrNameLst>
                                          <p:attrName>ppt_w</p:attrName>
                                        </p:attrNameLst>
                                      </p:cBhvr>
                                      <p:tavLst>
                                        <p:tav tm="0">
                                          <p:val>
                                            <p:fltVal val="0"/>
                                          </p:val>
                                        </p:tav>
                                        <p:tav tm="100000">
                                          <p:val>
                                            <p:strVal val="#ppt_w"/>
                                          </p:val>
                                        </p:tav>
                                      </p:tavLst>
                                    </p:anim>
                                    <p:anim calcmode="lin" valueType="num">
                                      <p:cBhvr>
                                        <p:cTn id="55" dur="400" fill="hold"/>
                                        <p:tgtEl>
                                          <p:spTgt spid="72"/>
                                        </p:tgtEl>
                                        <p:attrNameLst>
                                          <p:attrName>ppt_h</p:attrName>
                                        </p:attrNameLst>
                                      </p:cBhvr>
                                      <p:tavLst>
                                        <p:tav tm="0">
                                          <p:val>
                                            <p:fltVal val="0"/>
                                          </p:val>
                                        </p:tav>
                                        <p:tav tm="100000">
                                          <p:val>
                                            <p:strVal val="#ppt_h"/>
                                          </p:val>
                                        </p:tav>
                                      </p:tavLst>
                                    </p:anim>
                                    <p:animEffect transition="in" filter="fade">
                                      <p:cBhvr>
                                        <p:cTn id="56" dur="400"/>
                                        <p:tgtEl>
                                          <p:spTgt spid="72"/>
                                        </p:tgtEl>
                                      </p:cBhvr>
                                    </p:animEffect>
                                  </p:childTnLst>
                                </p:cTn>
                              </p:par>
                            </p:childTnLst>
                          </p:cTn>
                        </p:par>
                        <p:par>
                          <p:cTn id="57" fill="hold">
                            <p:stCondLst>
                              <p:cond delay="4000"/>
                            </p:stCondLst>
                            <p:childTnLst>
                              <p:par>
                                <p:cTn id="58" presetID="53" presetClass="entr" presetSubtype="16" fill="hold" grpId="0" nodeType="afterEffect">
                                  <p:stCondLst>
                                    <p:cond delay="0"/>
                                  </p:stCondLst>
                                  <p:childTnLst>
                                    <p:set>
                                      <p:cBhvr>
                                        <p:cTn id="59" dur="1" fill="hold">
                                          <p:stCondLst>
                                            <p:cond delay="0"/>
                                          </p:stCondLst>
                                        </p:cTn>
                                        <p:tgtEl>
                                          <p:spTgt spid="73">
                                            <p:txEl>
                                              <p:pRg st="0" end="0"/>
                                            </p:txEl>
                                          </p:spTgt>
                                        </p:tgtEl>
                                        <p:attrNameLst>
                                          <p:attrName>style.visibility</p:attrName>
                                        </p:attrNameLst>
                                      </p:cBhvr>
                                      <p:to>
                                        <p:strVal val="visible"/>
                                      </p:to>
                                    </p:set>
                                    <p:anim calcmode="lin" valueType="num">
                                      <p:cBhvr>
                                        <p:cTn id="60" dur="300" fill="hold"/>
                                        <p:tgtEl>
                                          <p:spTgt spid="73">
                                            <p:txEl>
                                              <p:pRg st="0" end="0"/>
                                            </p:txEl>
                                          </p:spTgt>
                                        </p:tgtEl>
                                        <p:attrNameLst>
                                          <p:attrName>ppt_w</p:attrName>
                                        </p:attrNameLst>
                                      </p:cBhvr>
                                      <p:tavLst>
                                        <p:tav tm="0">
                                          <p:val>
                                            <p:fltVal val="0"/>
                                          </p:val>
                                        </p:tav>
                                        <p:tav tm="100000">
                                          <p:val>
                                            <p:strVal val="#ppt_w"/>
                                          </p:val>
                                        </p:tav>
                                      </p:tavLst>
                                    </p:anim>
                                    <p:anim calcmode="lin" valueType="num">
                                      <p:cBhvr>
                                        <p:cTn id="61" dur="300" fill="hold"/>
                                        <p:tgtEl>
                                          <p:spTgt spid="73">
                                            <p:txEl>
                                              <p:pRg st="0" end="0"/>
                                            </p:txEl>
                                          </p:spTgt>
                                        </p:tgtEl>
                                        <p:attrNameLst>
                                          <p:attrName>ppt_h</p:attrName>
                                        </p:attrNameLst>
                                      </p:cBhvr>
                                      <p:tavLst>
                                        <p:tav tm="0">
                                          <p:val>
                                            <p:fltVal val="0"/>
                                          </p:val>
                                        </p:tav>
                                        <p:tav tm="100000">
                                          <p:val>
                                            <p:strVal val="#ppt_h"/>
                                          </p:val>
                                        </p:tav>
                                      </p:tavLst>
                                    </p:anim>
                                    <p:animEffect transition="in" filter="fade">
                                      <p:cBhvr>
                                        <p:cTn id="62" dur="300"/>
                                        <p:tgtEl>
                                          <p:spTgt spid="73">
                                            <p:txEl>
                                              <p:pRg st="0" end="0"/>
                                            </p:txEl>
                                          </p:spTgt>
                                        </p:tgtEl>
                                      </p:cBhvr>
                                    </p:animEffect>
                                  </p:childTnLst>
                                </p:cTn>
                              </p:par>
                              <p:par>
                                <p:cTn id="63" presetID="42" presetClass="entr" presetSubtype="0" fill="hold" grpId="0" nodeType="withEffect">
                                  <p:stCondLst>
                                    <p:cond delay="200"/>
                                  </p:stCondLst>
                                  <p:childTnLst>
                                    <p:set>
                                      <p:cBhvr>
                                        <p:cTn id="64" dur="1" fill="hold">
                                          <p:stCondLst>
                                            <p:cond delay="0"/>
                                          </p:stCondLst>
                                        </p:cTn>
                                        <p:tgtEl>
                                          <p:spTgt spid="29">
                                            <p:txEl>
                                              <p:pRg st="0" end="0"/>
                                            </p:txEl>
                                          </p:spTgt>
                                        </p:tgtEl>
                                        <p:attrNameLst>
                                          <p:attrName>style.visibility</p:attrName>
                                        </p:attrNameLst>
                                      </p:cBhvr>
                                      <p:to>
                                        <p:strVal val="visible"/>
                                      </p:to>
                                    </p:set>
                                    <p:animEffect transition="in" filter="fade">
                                      <p:cBhvr>
                                        <p:cTn id="65" dur="400"/>
                                        <p:tgtEl>
                                          <p:spTgt spid="29">
                                            <p:txEl>
                                              <p:pRg st="0" end="0"/>
                                            </p:txEl>
                                          </p:spTgt>
                                        </p:tgtEl>
                                      </p:cBhvr>
                                    </p:animEffect>
                                    <p:anim calcmode="lin" valueType="num">
                                      <p:cBhvr>
                                        <p:cTn id="66" dur="400" fill="hold"/>
                                        <p:tgtEl>
                                          <p:spTgt spid="29">
                                            <p:txEl>
                                              <p:pRg st="0" end="0"/>
                                            </p:txEl>
                                          </p:spTgt>
                                        </p:tgtEl>
                                        <p:attrNameLst>
                                          <p:attrName>ppt_x</p:attrName>
                                        </p:attrNameLst>
                                      </p:cBhvr>
                                      <p:tavLst>
                                        <p:tav tm="0">
                                          <p:val>
                                            <p:strVal val="#ppt_x"/>
                                          </p:val>
                                        </p:tav>
                                        <p:tav tm="100000">
                                          <p:val>
                                            <p:strVal val="#ppt_x"/>
                                          </p:val>
                                        </p:tav>
                                      </p:tavLst>
                                    </p:anim>
                                    <p:anim calcmode="lin" valueType="num">
                                      <p:cBhvr>
                                        <p:cTn id="67" dur="400" fill="hold"/>
                                        <p:tgtEl>
                                          <p:spTgt spid="29">
                                            <p:txEl>
                                              <p:pRg st="0" end="0"/>
                                            </p:txEl>
                                          </p:spTgt>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200"/>
                                  </p:stCondLst>
                                  <p:childTnLst>
                                    <p:set>
                                      <p:cBhvr>
                                        <p:cTn id="69" dur="1" fill="hold">
                                          <p:stCondLst>
                                            <p:cond delay="0"/>
                                          </p:stCondLst>
                                        </p:cTn>
                                        <p:tgtEl>
                                          <p:spTgt spid="74">
                                            <p:txEl>
                                              <p:pRg st="0" end="0"/>
                                            </p:txEl>
                                          </p:spTgt>
                                        </p:tgtEl>
                                        <p:attrNameLst>
                                          <p:attrName>style.visibility</p:attrName>
                                        </p:attrNameLst>
                                      </p:cBhvr>
                                      <p:to>
                                        <p:strVal val="visible"/>
                                      </p:to>
                                    </p:set>
                                    <p:animEffect transition="in" filter="fade">
                                      <p:cBhvr>
                                        <p:cTn id="70" dur="500"/>
                                        <p:tgtEl>
                                          <p:spTgt spid="74">
                                            <p:txEl>
                                              <p:pRg st="0" end="0"/>
                                            </p:txEl>
                                          </p:spTgt>
                                        </p:tgtEl>
                                      </p:cBhvr>
                                    </p:animEffect>
                                    <p:anim calcmode="lin" valueType="num">
                                      <p:cBhvr>
                                        <p:cTn id="71" dur="500" fill="hold"/>
                                        <p:tgtEl>
                                          <p:spTgt spid="74">
                                            <p:txEl>
                                              <p:pRg st="0" end="0"/>
                                            </p:txEl>
                                          </p:spTgt>
                                        </p:tgtEl>
                                        <p:attrNameLst>
                                          <p:attrName>ppt_x</p:attrName>
                                        </p:attrNameLst>
                                      </p:cBhvr>
                                      <p:tavLst>
                                        <p:tav tm="0">
                                          <p:val>
                                            <p:strVal val="#ppt_x"/>
                                          </p:val>
                                        </p:tav>
                                        <p:tav tm="100000">
                                          <p:val>
                                            <p:strVal val="#ppt_x"/>
                                          </p:val>
                                        </p:tav>
                                      </p:tavLst>
                                    </p:anim>
                                    <p:anim calcmode="lin" valueType="num">
                                      <p:cBhvr>
                                        <p:cTn id="72" dur="500" fill="hold"/>
                                        <p:tgtEl>
                                          <p:spTgt spid="74">
                                            <p:txEl>
                                              <p:pRg st="0" end="0"/>
                                            </p:txEl>
                                          </p:spTgt>
                                        </p:tgtEl>
                                        <p:attrNameLst>
                                          <p:attrName>ppt_y</p:attrName>
                                        </p:attrNameLst>
                                      </p:cBhvr>
                                      <p:tavLst>
                                        <p:tav tm="0">
                                          <p:val>
                                            <p:strVal val="#ppt_y+.1"/>
                                          </p:val>
                                        </p:tav>
                                        <p:tav tm="100000">
                                          <p:val>
                                            <p:strVal val="#ppt_y"/>
                                          </p:val>
                                        </p:tav>
                                      </p:tavLst>
                                    </p:anim>
                                  </p:childTnLst>
                                </p:cTn>
                              </p:par>
                              <p:par>
                                <p:cTn id="73" presetID="10" presetClass="entr" presetSubtype="0" fill="hold" grpId="0" nodeType="withEffect">
                                  <p:stCondLst>
                                    <p:cond delay="800"/>
                                  </p:stCondLst>
                                  <p:childTnLst>
                                    <p:set>
                                      <p:cBhvr>
                                        <p:cTn id="74" dur="1" fill="hold">
                                          <p:stCondLst>
                                            <p:cond delay="0"/>
                                          </p:stCondLst>
                                        </p:cTn>
                                        <p:tgtEl>
                                          <p:spTgt spid="75">
                                            <p:txEl>
                                              <p:pRg st="0" end="0"/>
                                            </p:txEl>
                                          </p:spTgt>
                                        </p:tgtEl>
                                        <p:attrNameLst>
                                          <p:attrName>style.visibility</p:attrName>
                                        </p:attrNameLst>
                                      </p:cBhvr>
                                      <p:to>
                                        <p:strVal val="visible"/>
                                      </p:to>
                                    </p:set>
                                    <p:animEffect transition="in" filter="fade">
                                      <p:cBhvr>
                                        <p:cTn id="75" dur="500"/>
                                        <p:tgtEl>
                                          <p:spTgt spid="75">
                                            <p:txEl>
                                              <p:pRg st="0" end="0"/>
                                            </p:txEl>
                                          </p:spTgt>
                                        </p:tgtEl>
                                      </p:cBhvr>
                                    </p:animEffect>
                                  </p:childTnLst>
                                </p:cTn>
                              </p:par>
                            </p:childTnLst>
                          </p:cTn>
                        </p:par>
                        <p:par>
                          <p:cTn id="76" fill="hold">
                            <p:stCondLst>
                              <p:cond delay="4500"/>
                            </p:stCondLst>
                            <p:childTnLst>
                              <p:par>
                                <p:cTn id="77" presetID="22" presetClass="entr" presetSubtype="8" fill="hold" grpId="0" nodeType="afterEffect" nodePh="1">
                                  <p:stCondLst>
                                    <p:cond delay="0"/>
                                  </p:stCondLst>
                                  <p:endCondLst>
                                    <p:cond evt="begin" delay="0">
                                      <p:tn val="77"/>
                                    </p:cond>
                                  </p:endCondLst>
                                  <p:childTnLst>
                                    <p:set>
                                      <p:cBhvr>
                                        <p:cTn id="78" dur="1" fill="hold">
                                          <p:stCondLst>
                                            <p:cond delay="0"/>
                                          </p:stCondLst>
                                        </p:cTn>
                                        <p:tgtEl>
                                          <p:spTgt spid="44"/>
                                        </p:tgtEl>
                                        <p:attrNameLst>
                                          <p:attrName>style.visibility</p:attrName>
                                        </p:attrNameLst>
                                      </p:cBhvr>
                                      <p:to>
                                        <p:strVal val="visible"/>
                                      </p:to>
                                    </p:set>
                                    <p:animEffect transition="in" filter="wipe(left)">
                                      <p:cBhvr>
                                        <p:cTn id="79" dur="900"/>
                                        <p:tgtEl>
                                          <p:spTgt spid="44"/>
                                        </p:tgtEl>
                                      </p:cBhvr>
                                    </p:animEffect>
                                  </p:childTnLst>
                                </p:cTn>
                              </p:par>
                            </p:childTnLst>
                          </p:cTn>
                        </p:par>
                        <p:par>
                          <p:cTn id="80" fill="hold">
                            <p:stCondLst>
                              <p:cond delay="5500"/>
                            </p:stCondLst>
                            <p:childTnLst>
                              <p:par>
                                <p:cTn id="81" presetID="53" presetClass="entr" presetSubtype="16" fill="hold" grpId="0" nodeType="afterEffect">
                                  <p:stCondLst>
                                    <p:cond delay="0"/>
                                  </p:stCondLst>
                                  <p:childTnLst>
                                    <p:set>
                                      <p:cBhvr>
                                        <p:cTn id="82" dur="1" fill="hold">
                                          <p:stCondLst>
                                            <p:cond delay="0"/>
                                          </p:stCondLst>
                                        </p:cTn>
                                        <p:tgtEl>
                                          <p:spTgt spid="76"/>
                                        </p:tgtEl>
                                        <p:attrNameLst>
                                          <p:attrName>style.visibility</p:attrName>
                                        </p:attrNameLst>
                                      </p:cBhvr>
                                      <p:to>
                                        <p:strVal val="visible"/>
                                      </p:to>
                                    </p:set>
                                    <p:anim calcmode="lin" valueType="num">
                                      <p:cBhvr>
                                        <p:cTn id="83" dur="400" fill="hold"/>
                                        <p:tgtEl>
                                          <p:spTgt spid="76"/>
                                        </p:tgtEl>
                                        <p:attrNameLst>
                                          <p:attrName>ppt_w</p:attrName>
                                        </p:attrNameLst>
                                      </p:cBhvr>
                                      <p:tavLst>
                                        <p:tav tm="0">
                                          <p:val>
                                            <p:fltVal val="0"/>
                                          </p:val>
                                        </p:tav>
                                        <p:tav tm="100000">
                                          <p:val>
                                            <p:strVal val="#ppt_w"/>
                                          </p:val>
                                        </p:tav>
                                      </p:tavLst>
                                    </p:anim>
                                    <p:anim calcmode="lin" valueType="num">
                                      <p:cBhvr>
                                        <p:cTn id="84" dur="400" fill="hold"/>
                                        <p:tgtEl>
                                          <p:spTgt spid="76"/>
                                        </p:tgtEl>
                                        <p:attrNameLst>
                                          <p:attrName>ppt_h</p:attrName>
                                        </p:attrNameLst>
                                      </p:cBhvr>
                                      <p:tavLst>
                                        <p:tav tm="0">
                                          <p:val>
                                            <p:fltVal val="0"/>
                                          </p:val>
                                        </p:tav>
                                        <p:tav tm="100000">
                                          <p:val>
                                            <p:strVal val="#ppt_h"/>
                                          </p:val>
                                        </p:tav>
                                      </p:tavLst>
                                    </p:anim>
                                    <p:animEffect transition="in" filter="fade">
                                      <p:cBhvr>
                                        <p:cTn id="85" dur="400"/>
                                        <p:tgtEl>
                                          <p:spTgt spid="76"/>
                                        </p:tgtEl>
                                      </p:cBhvr>
                                    </p:animEffect>
                                  </p:childTnLst>
                                </p:cTn>
                              </p:par>
                            </p:childTnLst>
                          </p:cTn>
                        </p:par>
                        <p:par>
                          <p:cTn id="86" fill="hold">
                            <p:stCondLst>
                              <p:cond delay="6000"/>
                            </p:stCondLst>
                            <p:childTnLst>
                              <p:par>
                                <p:cTn id="87" presetID="53" presetClass="entr" presetSubtype="16" fill="hold" grpId="0" nodeType="afterEffect">
                                  <p:stCondLst>
                                    <p:cond delay="0"/>
                                  </p:stCondLst>
                                  <p:childTnLst>
                                    <p:set>
                                      <p:cBhvr>
                                        <p:cTn id="88" dur="1" fill="hold">
                                          <p:stCondLst>
                                            <p:cond delay="0"/>
                                          </p:stCondLst>
                                        </p:cTn>
                                        <p:tgtEl>
                                          <p:spTgt spid="77">
                                            <p:txEl>
                                              <p:pRg st="0" end="0"/>
                                            </p:txEl>
                                          </p:spTgt>
                                        </p:tgtEl>
                                        <p:attrNameLst>
                                          <p:attrName>style.visibility</p:attrName>
                                        </p:attrNameLst>
                                      </p:cBhvr>
                                      <p:to>
                                        <p:strVal val="visible"/>
                                      </p:to>
                                    </p:set>
                                    <p:anim calcmode="lin" valueType="num">
                                      <p:cBhvr>
                                        <p:cTn id="89" dur="300" fill="hold"/>
                                        <p:tgtEl>
                                          <p:spTgt spid="77">
                                            <p:txEl>
                                              <p:pRg st="0" end="0"/>
                                            </p:txEl>
                                          </p:spTgt>
                                        </p:tgtEl>
                                        <p:attrNameLst>
                                          <p:attrName>ppt_w</p:attrName>
                                        </p:attrNameLst>
                                      </p:cBhvr>
                                      <p:tavLst>
                                        <p:tav tm="0">
                                          <p:val>
                                            <p:fltVal val="0"/>
                                          </p:val>
                                        </p:tav>
                                        <p:tav tm="100000">
                                          <p:val>
                                            <p:strVal val="#ppt_w"/>
                                          </p:val>
                                        </p:tav>
                                      </p:tavLst>
                                    </p:anim>
                                    <p:anim calcmode="lin" valueType="num">
                                      <p:cBhvr>
                                        <p:cTn id="90" dur="300" fill="hold"/>
                                        <p:tgtEl>
                                          <p:spTgt spid="77">
                                            <p:txEl>
                                              <p:pRg st="0" end="0"/>
                                            </p:txEl>
                                          </p:spTgt>
                                        </p:tgtEl>
                                        <p:attrNameLst>
                                          <p:attrName>ppt_h</p:attrName>
                                        </p:attrNameLst>
                                      </p:cBhvr>
                                      <p:tavLst>
                                        <p:tav tm="0">
                                          <p:val>
                                            <p:fltVal val="0"/>
                                          </p:val>
                                        </p:tav>
                                        <p:tav tm="100000">
                                          <p:val>
                                            <p:strVal val="#ppt_h"/>
                                          </p:val>
                                        </p:tav>
                                      </p:tavLst>
                                    </p:anim>
                                    <p:animEffect transition="in" filter="fade">
                                      <p:cBhvr>
                                        <p:cTn id="91" dur="300"/>
                                        <p:tgtEl>
                                          <p:spTgt spid="77">
                                            <p:txEl>
                                              <p:pRg st="0" end="0"/>
                                            </p:txEl>
                                          </p:spTgt>
                                        </p:tgtEl>
                                      </p:cBhvr>
                                    </p:animEffect>
                                  </p:childTnLst>
                                </p:cTn>
                              </p:par>
                              <p:par>
                                <p:cTn id="92" presetID="42" presetClass="entr" presetSubtype="0" fill="hold" grpId="0" nodeType="withEffect">
                                  <p:stCondLst>
                                    <p:cond delay="200"/>
                                  </p:stCondLst>
                                  <p:childTnLst>
                                    <p:set>
                                      <p:cBhvr>
                                        <p:cTn id="93" dur="1" fill="hold">
                                          <p:stCondLst>
                                            <p:cond delay="0"/>
                                          </p:stCondLst>
                                        </p:cTn>
                                        <p:tgtEl>
                                          <p:spTgt spid="30">
                                            <p:txEl>
                                              <p:pRg st="0" end="0"/>
                                            </p:txEl>
                                          </p:spTgt>
                                        </p:tgtEl>
                                        <p:attrNameLst>
                                          <p:attrName>style.visibility</p:attrName>
                                        </p:attrNameLst>
                                      </p:cBhvr>
                                      <p:to>
                                        <p:strVal val="visible"/>
                                      </p:to>
                                    </p:set>
                                    <p:animEffect transition="in" filter="fade">
                                      <p:cBhvr>
                                        <p:cTn id="94" dur="400"/>
                                        <p:tgtEl>
                                          <p:spTgt spid="30">
                                            <p:txEl>
                                              <p:pRg st="0" end="0"/>
                                            </p:txEl>
                                          </p:spTgt>
                                        </p:tgtEl>
                                      </p:cBhvr>
                                    </p:animEffect>
                                    <p:anim calcmode="lin" valueType="num">
                                      <p:cBhvr>
                                        <p:cTn id="95" dur="400" fill="hold"/>
                                        <p:tgtEl>
                                          <p:spTgt spid="30">
                                            <p:txEl>
                                              <p:pRg st="0" end="0"/>
                                            </p:txEl>
                                          </p:spTgt>
                                        </p:tgtEl>
                                        <p:attrNameLst>
                                          <p:attrName>ppt_x</p:attrName>
                                        </p:attrNameLst>
                                      </p:cBhvr>
                                      <p:tavLst>
                                        <p:tav tm="0">
                                          <p:val>
                                            <p:strVal val="#ppt_x"/>
                                          </p:val>
                                        </p:tav>
                                        <p:tav tm="100000">
                                          <p:val>
                                            <p:strVal val="#ppt_x"/>
                                          </p:val>
                                        </p:tav>
                                      </p:tavLst>
                                    </p:anim>
                                    <p:anim calcmode="lin" valueType="num">
                                      <p:cBhvr>
                                        <p:cTn id="96" dur="400" fill="hold"/>
                                        <p:tgtEl>
                                          <p:spTgt spid="30">
                                            <p:txEl>
                                              <p:pRg st="0" end="0"/>
                                            </p:txEl>
                                          </p:spTgt>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200"/>
                                  </p:stCondLst>
                                  <p:childTnLst>
                                    <p:set>
                                      <p:cBhvr>
                                        <p:cTn id="98" dur="1" fill="hold">
                                          <p:stCondLst>
                                            <p:cond delay="0"/>
                                          </p:stCondLst>
                                        </p:cTn>
                                        <p:tgtEl>
                                          <p:spTgt spid="78">
                                            <p:txEl>
                                              <p:pRg st="0" end="0"/>
                                            </p:txEl>
                                          </p:spTgt>
                                        </p:tgtEl>
                                        <p:attrNameLst>
                                          <p:attrName>style.visibility</p:attrName>
                                        </p:attrNameLst>
                                      </p:cBhvr>
                                      <p:to>
                                        <p:strVal val="visible"/>
                                      </p:to>
                                    </p:set>
                                    <p:animEffect transition="in" filter="fade">
                                      <p:cBhvr>
                                        <p:cTn id="99" dur="500"/>
                                        <p:tgtEl>
                                          <p:spTgt spid="78">
                                            <p:txEl>
                                              <p:pRg st="0" end="0"/>
                                            </p:txEl>
                                          </p:spTgt>
                                        </p:tgtEl>
                                      </p:cBhvr>
                                    </p:animEffect>
                                    <p:anim calcmode="lin" valueType="num">
                                      <p:cBhvr>
                                        <p:cTn id="100" dur="500" fill="hold"/>
                                        <p:tgtEl>
                                          <p:spTgt spid="78">
                                            <p:txEl>
                                              <p:pRg st="0" end="0"/>
                                            </p:txEl>
                                          </p:spTgt>
                                        </p:tgtEl>
                                        <p:attrNameLst>
                                          <p:attrName>ppt_x</p:attrName>
                                        </p:attrNameLst>
                                      </p:cBhvr>
                                      <p:tavLst>
                                        <p:tav tm="0">
                                          <p:val>
                                            <p:strVal val="#ppt_x"/>
                                          </p:val>
                                        </p:tav>
                                        <p:tav tm="100000">
                                          <p:val>
                                            <p:strVal val="#ppt_x"/>
                                          </p:val>
                                        </p:tav>
                                      </p:tavLst>
                                    </p:anim>
                                    <p:anim calcmode="lin" valueType="num">
                                      <p:cBhvr>
                                        <p:cTn id="101" dur="500" fill="hold"/>
                                        <p:tgtEl>
                                          <p:spTgt spid="78">
                                            <p:txEl>
                                              <p:pRg st="0" end="0"/>
                                            </p:txEl>
                                          </p:spTgt>
                                        </p:tgtEl>
                                        <p:attrNameLst>
                                          <p:attrName>ppt_y</p:attrName>
                                        </p:attrNameLst>
                                      </p:cBhvr>
                                      <p:tavLst>
                                        <p:tav tm="0">
                                          <p:val>
                                            <p:strVal val="#ppt_y+.1"/>
                                          </p:val>
                                        </p:tav>
                                        <p:tav tm="100000">
                                          <p:val>
                                            <p:strVal val="#ppt_y"/>
                                          </p:val>
                                        </p:tav>
                                      </p:tavLst>
                                    </p:anim>
                                  </p:childTnLst>
                                </p:cTn>
                              </p:par>
                              <p:par>
                                <p:cTn id="102" presetID="10" presetClass="entr" presetSubtype="0" fill="hold" grpId="0" nodeType="withEffect">
                                  <p:stCondLst>
                                    <p:cond delay="800"/>
                                  </p:stCondLst>
                                  <p:childTnLst>
                                    <p:set>
                                      <p:cBhvr>
                                        <p:cTn id="103" dur="1" fill="hold">
                                          <p:stCondLst>
                                            <p:cond delay="0"/>
                                          </p:stCondLst>
                                        </p:cTn>
                                        <p:tgtEl>
                                          <p:spTgt spid="79">
                                            <p:txEl>
                                              <p:pRg st="0" end="0"/>
                                            </p:txEl>
                                          </p:spTgt>
                                        </p:tgtEl>
                                        <p:attrNameLst>
                                          <p:attrName>style.visibility</p:attrName>
                                        </p:attrNameLst>
                                      </p:cBhvr>
                                      <p:to>
                                        <p:strVal val="visible"/>
                                      </p:to>
                                    </p:set>
                                    <p:animEffect transition="in" filter="fade">
                                      <p:cBhvr>
                                        <p:cTn id="104" dur="500"/>
                                        <p:tgtEl>
                                          <p:spTgt spid="7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uiExpand="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3" grpId="0" animBg="1"/>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300" fill="hold"/>
                        <p:tgtEl>
                          <p:spTgt spid="13"/>
                        </p:tgtEl>
                        <p:attrNameLst>
                          <p:attrName>ppt_w</p:attrName>
                        </p:attrNameLst>
                      </p:cBhvr>
                      <p:tavLst>
                        <p:tav tm="0">
                          <p:val>
                            <p:fltVal val="0"/>
                          </p:val>
                        </p:tav>
                        <p:tav tm="100000">
                          <p:val>
                            <p:strVal val="#ppt_w"/>
                          </p:val>
                        </p:tav>
                      </p:tavLst>
                    </p:anim>
                    <p:anim calcmode="lin" valueType="num">
                      <p:cBhvr>
                        <p:cTn dur="300" fill="hold"/>
                        <p:tgtEl>
                          <p:spTgt spid="13"/>
                        </p:tgtEl>
                        <p:attrNameLst>
                          <p:attrName>ppt_h</p:attrName>
                        </p:attrNameLst>
                      </p:cBhvr>
                      <p:tavLst>
                        <p:tav tm="0">
                          <p:val>
                            <p:fltVal val="0"/>
                          </p:val>
                        </p:tav>
                        <p:tav tm="100000">
                          <p:val>
                            <p:strVal val="#ppt_h"/>
                          </p:val>
                        </p:tav>
                      </p:tavLst>
                    </p:anim>
                    <p:animEffect transition="in" filter="fade">
                      <p:cBhvr>
                        <p:cTn dur="300"/>
                        <p:tgtEl>
                          <p:spTgt spid="13"/>
                        </p:tgtEl>
                      </p:cBhvr>
                    </p:animEffect>
                  </p:childTnLst>
                </p:cTn>
              </p:par>
            </p:tnLst>
          </p:tmpl>
        </p:tmplLst>
      </p:bldP>
      <p:bldP spid="26" grpId="0" build="p">
        <p:tmplLst>
          <p:tmpl lvl="1">
            <p:tnLst>
              <p:par>
                <p:cTn presetID="42" presetClass="entr" presetSubtype="0" fill="hold" nodeType="withEffect">
                  <p:stCondLst>
                    <p:cond delay="20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anim calcmode="lin" valueType="num">
                      <p:cBhvr>
                        <p:cTn dur="500" fill="hold"/>
                        <p:tgtEl>
                          <p:spTgt spid="26"/>
                        </p:tgtEl>
                        <p:attrNameLst>
                          <p:attrName>ppt_x</p:attrName>
                        </p:attrNameLst>
                      </p:cBhvr>
                      <p:tavLst>
                        <p:tav tm="0">
                          <p:val>
                            <p:strVal val="#ppt_x"/>
                          </p:val>
                        </p:tav>
                        <p:tav tm="100000">
                          <p:val>
                            <p:strVal val="#ppt_x"/>
                          </p:val>
                        </p:tav>
                      </p:tavLst>
                    </p:anim>
                    <p:anim calcmode="lin" valueType="num">
                      <p:cBhvr>
                        <p:cTn dur="500" fill="hold"/>
                        <p:tgtEl>
                          <p:spTgt spid="26"/>
                        </p:tgtEl>
                        <p:attrNameLst>
                          <p:attrName>ppt_y</p:attrName>
                        </p:attrNameLst>
                      </p:cBhvr>
                      <p:tavLst>
                        <p:tav tm="0">
                          <p:val>
                            <p:strVal val="#ppt_y+.1"/>
                          </p:val>
                        </p:tav>
                        <p:tav tm="100000">
                          <p:val>
                            <p:strVal val="#ppt_y"/>
                          </p:val>
                        </p:tav>
                      </p:tavLst>
                    </p:anim>
                  </p:childTnLst>
                </p:cTn>
              </p:par>
            </p:tnLst>
          </p:tmpl>
        </p:tmplLst>
      </p:bldP>
      <p:bldP spid="27" grpId="0" build="p">
        <p:tmplLst>
          <p:tmpl lvl="1">
            <p:tnLst>
              <p:par>
                <p:cTn presetID="10" presetClass="entr" presetSubtype="0" fill="hold" nodeType="withEffect">
                  <p:stCondLst>
                    <p:cond delay="80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72" grpId="0" animBg="1"/>
      <p:bldP spid="73" grpId="0" build="p">
        <p:tmplLst>
          <p:tmpl lvl="1">
            <p:tnLst>
              <p:par>
                <p:cTn presetID="53" presetClass="entr" presetSubtype="16" fill="hold" nodeType="afterEffect">
                  <p:stCondLst>
                    <p:cond delay="0"/>
                  </p:stCondLst>
                  <p:childTnLst>
                    <p:set>
                      <p:cBhvr>
                        <p:cTn dur="1" fill="hold">
                          <p:stCondLst>
                            <p:cond delay="0"/>
                          </p:stCondLst>
                        </p:cTn>
                        <p:tgtEl>
                          <p:spTgt spid="73"/>
                        </p:tgtEl>
                        <p:attrNameLst>
                          <p:attrName>style.visibility</p:attrName>
                        </p:attrNameLst>
                      </p:cBhvr>
                      <p:to>
                        <p:strVal val="visible"/>
                      </p:to>
                    </p:set>
                    <p:anim calcmode="lin" valueType="num">
                      <p:cBhvr>
                        <p:cTn dur="300" fill="hold"/>
                        <p:tgtEl>
                          <p:spTgt spid="73"/>
                        </p:tgtEl>
                        <p:attrNameLst>
                          <p:attrName>ppt_w</p:attrName>
                        </p:attrNameLst>
                      </p:cBhvr>
                      <p:tavLst>
                        <p:tav tm="0">
                          <p:val>
                            <p:fltVal val="0"/>
                          </p:val>
                        </p:tav>
                        <p:tav tm="100000">
                          <p:val>
                            <p:strVal val="#ppt_w"/>
                          </p:val>
                        </p:tav>
                      </p:tavLst>
                    </p:anim>
                    <p:anim calcmode="lin" valueType="num">
                      <p:cBhvr>
                        <p:cTn dur="300" fill="hold"/>
                        <p:tgtEl>
                          <p:spTgt spid="73"/>
                        </p:tgtEl>
                        <p:attrNameLst>
                          <p:attrName>ppt_h</p:attrName>
                        </p:attrNameLst>
                      </p:cBhvr>
                      <p:tavLst>
                        <p:tav tm="0">
                          <p:val>
                            <p:fltVal val="0"/>
                          </p:val>
                        </p:tav>
                        <p:tav tm="100000">
                          <p:val>
                            <p:strVal val="#ppt_h"/>
                          </p:val>
                        </p:tav>
                      </p:tavLst>
                    </p:anim>
                    <p:animEffect transition="in" filter="fade">
                      <p:cBhvr>
                        <p:cTn dur="300"/>
                        <p:tgtEl>
                          <p:spTgt spid="73"/>
                        </p:tgtEl>
                      </p:cBhvr>
                    </p:animEffect>
                  </p:childTnLst>
                </p:cTn>
              </p:par>
            </p:tnLst>
          </p:tmpl>
        </p:tmplLst>
      </p:bldP>
      <p:bldP spid="74" grpId="0" build="p">
        <p:tmplLst>
          <p:tmpl lvl="1">
            <p:tnLst>
              <p:par>
                <p:cTn presetID="42" presetClass="entr" presetSubtype="0" fill="hold" nodeType="withEffect">
                  <p:stCondLst>
                    <p:cond delay="200"/>
                  </p:stCondLst>
                  <p:childTnLst>
                    <p:set>
                      <p:cBhvr>
                        <p:cTn dur="1" fill="hold">
                          <p:stCondLst>
                            <p:cond delay="0"/>
                          </p:stCondLst>
                        </p:cTn>
                        <p:tgtEl>
                          <p:spTgt spid="74"/>
                        </p:tgtEl>
                        <p:attrNameLst>
                          <p:attrName>style.visibility</p:attrName>
                        </p:attrNameLst>
                      </p:cBhvr>
                      <p:to>
                        <p:strVal val="visible"/>
                      </p:to>
                    </p:set>
                    <p:animEffect transition="in" filter="fade">
                      <p:cBhvr>
                        <p:cTn dur="500"/>
                        <p:tgtEl>
                          <p:spTgt spid="74"/>
                        </p:tgtEl>
                      </p:cBhvr>
                    </p:animEffect>
                    <p:anim calcmode="lin" valueType="num">
                      <p:cBhvr>
                        <p:cTn dur="500" fill="hold"/>
                        <p:tgtEl>
                          <p:spTgt spid="74"/>
                        </p:tgtEl>
                        <p:attrNameLst>
                          <p:attrName>ppt_x</p:attrName>
                        </p:attrNameLst>
                      </p:cBhvr>
                      <p:tavLst>
                        <p:tav tm="0">
                          <p:val>
                            <p:strVal val="#ppt_x"/>
                          </p:val>
                        </p:tav>
                        <p:tav tm="100000">
                          <p:val>
                            <p:strVal val="#ppt_x"/>
                          </p:val>
                        </p:tav>
                      </p:tavLst>
                    </p:anim>
                    <p:anim calcmode="lin" valueType="num">
                      <p:cBhvr>
                        <p:cTn dur="500" fill="hold"/>
                        <p:tgtEl>
                          <p:spTgt spid="74"/>
                        </p:tgtEl>
                        <p:attrNameLst>
                          <p:attrName>ppt_y</p:attrName>
                        </p:attrNameLst>
                      </p:cBhvr>
                      <p:tavLst>
                        <p:tav tm="0">
                          <p:val>
                            <p:strVal val="#ppt_y+.1"/>
                          </p:val>
                        </p:tav>
                        <p:tav tm="100000">
                          <p:val>
                            <p:strVal val="#ppt_y"/>
                          </p:val>
                        </p:tav>
                      </p:tavLst>
                    </p:anim>
                  </p:childTnLst>
                </p:cTn>
              </p:par>
            </p:tnLst>
          </p:tmpl>
        </p:tmplLst>
      </p:bldP>
      <p:bldP spid="75" grpId="0" build="p">
        <p:tmplLst>
          <p:tmpl lvl="1">
            <p:tnLst>
              <p:par>
                <p:cTn presetID="10" presetClass="entr" presetSubtype="0" fill="hold" nodeType="withEffect">
                  <p:stCondLst>
                    <p:cond delay="800"/>
                  </p:stCondLst>
                  <p:childTnLst>
                    <p:set>
                      <p:cBhvr>
                        <p:cTn dur="1" fill="hold">
                          <p:stCondLst>
                            <p:cond delay="0"/>
                          </p:stCondLst>
                        </p:cTn>
                        <p:tgtEl>
                          <p:spTgt spid="75"/>
                        </p:tgtEl>
                        <p:attrNameLst>
                          <p:attrName>style.visibility</p:attrName>
                        </p:attrNameLst>
                      </p:cBhvr>
                      <p:to>
                        <p:strVal val="visible"/>
                      </p:to>
                    </p:set>
                    <p:animEffect transition="in" filter="fade">
                      <p:cBhvr>
                        <p:cTn dur="500"/>
                        <p:tgtEl>
                          <p:spTgt spid="75"/>
                        </p:tgtEl>
                      </p:cBhvr>
                    </p:animEffect>
                  </p:childTnLst>
                </p:cTn>
              </p:par>
            </p:tnLst>
          </p:tmpl>
        </p:tmplLst>
      </p:bldP>
      <p:bldP spid="76" grpId="0" animBg="1"/>
      <p:bldP spid="77" grpId="0" build="p">
        <p:tmplLst>
          <p:tmpl lvl="1">
            <p:tnLst>
              <p:par>
                <p:cTn presetID="53" presetClass="entr" presetSubtype="16" fill="hold" nodeType="afterEffect">
                  <p:stCondLst>
                    <p:cond delay="0"/>
                  </p:stCondLst>
                  <p:childTnLst>
                    <p:set>
                      <p:cBhvr>
                        <p:cTn dur="1" fill="hold">
                          <p:stCondLst>
                            <p:cond delay="0"/>
                          </p:stCondLst>
                        </p:cTn>
                        <p:tgtEl>
                          <p:spTgt spid="77"/>
                        </p:tgtEl>
                        <p:attrNameLst>
                          <p:attrName>style.visibility</p:attrName>
                        </p:attrNameLst>
                      </p:cBhvr>
                      <p:to>
                        <p:strVal val="visible"/>
                      </p:to>
                    </p:set>
                    <p:anim calcmode="lin" valueType="num">
                      <p:cBhvr>
                        <p:cTn dur="300" fill="hold"/>
                        <p:tgtEl>
                          <p:spTgt spid="77"/>
                        </p:tgtEl>
                        <p:attrNameLst>
                          <p:attrName>ppt_w</p:attrName>
                        </p:attrNameLst>
                      </p:cBhvr>
                      <p:tavLst>
                        <p:tav tm="0">
                          <p:val>
                            <p:fltVal val="0"/>
                          </p:val>
                        </p:tav>
                        <p:tav tm="100000">
                          <p:val>
                            <p:strVal val="#ppt_w"/>
                          </p:val>
                        </p:tav>
                      </p:tavLst>
                    </p:anim>
                    <p:anim calcmode="lin" valueType="num">
                      <p:cBhvr>
                        <p:cTn dur="300" fill="hold"/>
                        <p:tgtEl>
                          <p:spTgt spid="77"/>
                        </p:tgtEl>
                        <p:attrNameLst>
                          <p:attrName>ppt_h</p:attrName>
                        </p:attrNameLst>
                      </p:cBhvr>
                      <p:tavLst>
                        <p:tav tm="0">
                          <p:val>
                            <p:fltVal val="0"/>
                          </p:val>
                        </p:tav>
                        <p:tav tm="100000">
                          <p:val>
                            <p:strVal val="#ppt_h"/>
                          </p:val>
                        </p:tav>
                      </p:tavLst>
                    </p:anim>
                    <p:animEffect transition="in" filter="fade">
                      <p:cBhvr>
                        <p:cTn dur="300"/>
                        <p:tgtEl>
                          <p:spTgt spid="77"/>
                        </p:tgtEl>
                      </p:cBhvr>
                    </p:animEffect>
                  </p:childTnLst>
                </p:cTn>
              </p:par>
            </p:tnLst>
          </p:tmpl>
        </p:tmplLst>
      </p:bldP>
      <p:bldP spid="78" grpId="0" build="p">
        <p:tmplLst>
          <p:tmpl lvl="1">
            <p:tnLst>
              <p:par>
                <p:cTn presetID="42" presetClass="entr" presetSubtype="0" fill="hold" nodeType="withEffect">
                  <p:stCondLst>
                    <p:cond delay="200"/>
                  </p:stCondLst>
                  <p:childTnLst>
                    <p:set>
                      <p:cBhvr>
                        <p:cTn dur="1" fill="hold">
                          <p:stCondLst>
                            <p:cond delay="0"/>
                          </p:stCondLst>
                        </p:cTn>
                        <p:tgtEl>
                          <p:spTgt spid="78"/>
                        </p:tgtEl>
                        <p:attrNameLst>
                          <p:attrName>style.visibility</p:attrName>
                        </p:attrNameLst>
                      </p:cBhvr>
                      <p:to>
                        <p:strVal val="visible"/>
                      </p:to>
                    </p:set>
                    <p:animEffect transition="in" filter="fade">
                      <p:cBhvr>
                        <p:cTn dur="500"/>
                        <p:tgtEl>
                          <p:spTgt spid="78"/>
                        </p:tgtEl>
                      </p:cBhvr>
                    </p:animEffect>
                    <p:anim calcmode="lin" valueType="num">
                      <p:cBhvr>
                        <p:cTn dur="500" fill="hold"/>
                        <p:tgtEl>
                          <p:spTgt spid="78"/>
                        </p:tgtEl>
                        <p:attrNameLst>
                          <p:attrName>ppt_x</p:attrName>
                        </p:attrNameLst>
                      </p:cBhvr>
                      <p:tavLst>
                        <p:tav tm="0">
                          <p:val>
                            <p:strVal val="#ppt_x"/>
                          </p:val>
                        </p:tav>
                        <p:tav tm="100000">
                          <p:val>
                            <p:strVal val="#ppt_x"/>
                          </p:val>
                        </p:tav>
                      </p:tavLst>
                    </p:anim>
                    <p:anim calcmode="lin" valueType="num">
                      <p:cBhvr>
                        <p:cTn dur="500" fill="hold"/>
                        <p:tgtEl>
                          <p:spTgt spid="78"/>
                        </p:tgtEl>
                        <p:attrNameLst>
                          <p:attrName>ppt_y</p:attrName>
                        </p:attrNameLst>
                      </p:cBhvr>
                      <p:tavLst>
                        <p:tav tm="0">
                          <p:val>
                            <p:strVal val="#ppt_y+.1"/>
                          </p:val>
                        </p:tav>
                        <p:tav tm="100000">
                          <p:val>
                            <p:strVal val="#ppt_y"/>
                          </p:val>
                        </p:tav>
                      </p:tavLst>
                    </p:anim>
                  </p:childTnLst>
                </p:cTn>
              </p:par>
            </p:tnLst>
          </p:tmpl>
        </p:tmplLst>
      </p:bldP>
      <p:bldP spid="79" grpId="0" build="p">
        <p:tmplLst>
          <p:tmpl lvl="1">
            <p:tnLst>
              <p:par>
                <p:cTn presetID="10" presetClass="entr" presetSubtype="0" fill="hold" nodeType="withEffect">
                  <p:stCondLst>
                    <p:cond delay="800"/>
                  </p:stCondLst>
                  <p:childTnLst>
                    <p:set>
                      <p:cBhvr>
                        <p:cTn dur="1" fill="hold">
                          <p:stCondLst>
                            <p:cond delay="0"/>
                          </p:stCondLst>
                        </p:cTn>
                        <p:tgtEl>
                          <p:spTgt spid="79"/>
                        </p:tgtEl>
                        <p:attrNameLst>
                          <p:attrName>style.visibility</p:attrName>
                        </p:attrNameLst>
                      </p:cBhvr>
                      <p:to>
                        <p:strVal val="visible"/>
                      </p:to>
                    </p:set>
                    <p:animEffect transition="in" filter="fade">
                      <p:cBhvr>
                        <p:cTn dur="500"/>
                        <p:tgtEl>
                          <p:spTgt spid="79"/>
                        </p:tgtEl>
                      </p:cBhvr>
                    </p:animEffect>
                  </p:childTnLst>
                </p:cTn>
              </p:par>
            </p:tnLst>
          </p:tmpl>
        </p:tmplLst>
      </p:bldP>
      <p:bldP spid="28" grpId="0" uiExpand="1" build="p">
        <p:tmplLst>
          <p:tmpl lvl="1">
            <p:tnLst>
              <p:par>
                <p:cTn presetID="42" presetClass="entr" presetSubtype="0" fill="hold" nodeType="withEffect">
                  <p:stCondLst>
                    <p:cond delay="200"/>
                  </p:stCondLst>
                  <p:childTnLst>
                    <p:set>
                      <p:cBhvr>
                        <p:cTn dur="1" fill="hold">
                          <p:stCondLst>
                            <p:cond delay="0"/>
                          </p:stCondLst>
                        </p:cTn>
                        <p:tgtEl>
                          <p:spTgt spid="28"/>
                        </p:tgtEl>
                        <p:attrNameLst>
                          <p:attrName>style.visibility</p:attrName>
                        </p:attrNameLst>
                      </p:cBhvr>
                      <p:to>
                        <p:strVal val="visible"/>
                      </p:to>
                    </p:set>
                    <p:animEffect transition="in" filter="fade">
                      <p:cBhvr>
                        <p:cTn dur="400"/>
                        <p:tgtEl>
                          <p:spTgt spid="28"/>
                        </p:tgtEl>
                      </p:cBhvr>
                    </p:animEffect>
                    <p:anim calcmode="lin" valueType="num">
                      <p:cBhvr>
                        <p:cTn dur="400" fill="hold"/>
                        <p:tgtEl>
                          <p:spTgt spid="28"/>
                        </p:tgtEl>
                        <p:attrNameLst>
                          <p:attrName>ppt_x</p:attrName>
                        </p:attrNameLst>
                      </p:cBhvr>
                      <p:tavLst>
                        <p:tav tm="0">
                          <p:val>
                            <p:strVal val="#ppt_x"/>
                          </p:val>
                        </p:tav>
                        <p:tav tm="100000">
                          <p:val>
                            <p:strVal val="#ppt_x"/>
                          </p:val>
                        </p:tav>
                      </p:tavLst>
                    </p:anim>
                    <p:anim calcmode="lin" valueType="num">
                      <p:cBhvr>
                        <p:cTn dur="400" fill="hold"/>
                        <p:tgtEl>
                          <p:spTgt spid="28"/>
                        </p:tgtEl>
                        <p:attrNameLst>
                          <p:attrName>ppt_y</p:attrName>
                        </p:attrNameLst>
                      </p:cBhvr>
                      <p:tavLst>
                        <p:tav tm="0">
                          <p:val>
                            <p:strVal val="#ppt_y+.1"/>
                          </p:val>
                        </p:tav>
                        <p:tav tm="100000">
                          <p:val>
                            <p:strVal val="#ppt_y"/>
                          </p:val>
                        </p:tav>
                      </p:tavLst>
                    </p:anim>
                  </p:childTnLst>
                </p:cTn>
              </p:par>
            </p:tnLst>
          </p:tmpl>
        </p:tmplLst>
      </p:bldP>
      <p:bldP spid="29" grpId="0" build="p">
        <p:tmplLst>
          <p:tmpl lvl="1">
            <p:tnLst>
              <p:par>
                <p:cTn presetID="42" presetClass="entr" presetSubtype="0" fill="hold" nodeType="withEffect">
                  <p:stCondLst>
                    <p:cond delay="200"/>
                  </p:stCondLst>
                  <p:childTnLst>
                    <p:set>
                      <p:cBhvr>
                        <p:cTn dur="1" fill="hold">
                          <p:stCondLst>
                            <p:cond delay="0"/>
                          </p:stCondLst>
                        </p:cTn>
                        <p:tgtEl>
                          <p:spTgt spid="29"/>
                        </p:tgtEl>
                        <p:attrNameLst>
                          <p:attrName>style.visibility</p:attrName>
                        </p:attrNameLst>
                      </p:cBhvr>
                      <p:to>
                        <p:strVal val="visible"/>
                      </p:to>
                    </p:set>
                    <p:animEffect transition="in" filter="fade">
                      <p:cBhvr>
                        <p:cTn dur="400"/>
                        <p:tgtEl>
                          <p:spTgt spid="29"/>
                        </p:tgtEl>
                      </p:cBhvr>
                    </p:animEffect>
                    <p:anim calcmode="lin" valueType="num">
                      <p:cBhvr>
                        <p:cTn dur="400" fill="hold"/>
                        <p:tgtEl>
                          <p:spTgt spid="29"/>
                        </p:tgtEl>
                        <p:attrNameLst>
                          <p:attrName>ppt_x</p:attrName>
                        </p:attrNameLst>
                      </p:cBhvr>
                      <p:tavLst>
                        <p:tav tm="0">
                          <p:val>
                            <p:strVal val="#ppt_x"/>
                          </p:val>
                        </p:tav>
                        <p:tav tm="100000">
                          <p:val>
                            <p:strVal val="#ppt_x"/>
                          </p:val>
                        </p:tav>
                      </p:tavLst>
                    </p:anim>
                    <p:anim calcmode="lin" valueType="num">
                      <p:cBhvr>
                        <p:cTn dur="400" fill="hold"/>
                        <p:tgtEl>
                          <p:spTgt spid="29"/>
                        </p:tgtEl>
                        <p:attrNameLst>
                          <p:attrName>ppt_y</p:attrName>
                        </p:attrNameLst>
                      </p:cBhvr>
                      <p:tavLst>
                        <p:tav tm="0">
                          <p:val>
                            <p:strVal val="#ppt_y+.1"/>
                          </p:val>
                        </p:tav>
                        <p:tav tm="100000">
                          <p:val>
                            <p:strVal val="#ppt_y"/>
                          </p:val>
                        </p:tav>
                      </p:tavLst>
                    </p:anim>
                  </p:childTnLst>
                </p:cTn>
              </p:par>
            </p:tnLst>
          </p:tmpl>
        </p:tmplLst>
      </p:bldP>
      <p:bldP spid="30" grpId="0" build="p">
        <p:tmplLst>
          <p:tmpl lvl="1">
            <p:tnLst>
              <p:par>
                <p:cTn presetID="42" presetClass="entr" presetSubtype="0" fill="hold" nodeType="withEffect">
                  <p:stCondLst>
                    <p:cond delay="200"/>
                  </p:stCondLst>
                  <p:childTnLst>
                    <p:set>
                      <p:cBhvr>
                        <p:cTn dur="1" fill="hold">
                          <p:stCondLst>
                            <p:cond delay="0"/>
                          </p:stCondLst>
                        </p:cTn>
                        <p:tgtEl>
                          <p:spTgt spid="30"/>
                        </p:tgtEl>
                        <p:attrNameLst>
                          <p:attrName>style.visibility</p:attrName>
                        </p:attrNameLst>
                      </p:cBhvr>
                      <p:to>
                        <p:strVal val="visible"/>
                      </p:to>
                    </p:set>
                    <p:animEffect transition="in" filter="fade">
                      <p:cBhvr>
                        <p:cTn dur="400"/>
                        <p:tgtEl>
                          <p:spTgt spid="30"/>
                        </p:tgtEl>
                      </p:cBhvr>
                    </p:animEffect>
                    <p:anim calcmode="lin" valueType="num">
                      <p:cBhvr>
                        <p:cTn dur="400" fill="hold"/>
                        <p:tgtEl>
                          <p:spTgt spid="30"/>
                        </p:tgtEl>
                        <p:attrNameLst>
                          <p:attrName>ppt_x</p:attrName>
                        </p:attrNameLst>
                      </p:cBhvr>
                      <p:tavLst>
                        <p:tav tm="0">
                          <p:val>
                            <p:strVal val="#ppt_x"/>
                          </p:val>
                        </p:tav>
                        <p:tav tm="100000">
                          <p:val>
                            <p:strVal val="#ppt_x"/>
                          </p:val>
                        </p:tav>
                      </p:tavLst>
                    </p:anim>
                    <p:anim calcmode="lin" valueType="num">
                      <p:cBhvr>
                        <p:cTn dur="400" fill="hold"/>
                        <p:tgtEl>
                          <p:spTgt spid="30"/>
                        </p:tgtEl>
                        <p:attrNameLst>
                          <p:attrName>ppt_y</p:attrName>
                        </p:attrNameLst>
                      </p:cBhvr>
                      <p:tavLst>
                        <p:tav tm="0">
                          <p:val>
                            <p:strVal val="#ppt_y+.1"/>
                          </p:val>
                        </p:tav>
                        <p:tav tm="100000">
                          <p:val>
                            <p:strVal val="#ppt_y"/>
                          </p:val>
                        </p:tav>
                      </p:tavLst>
                    </p:anim>
                  </p:childTnLst>
                </p:cTn>
              </p:par>
            </p:tnLst>
          </p:tmpl>
        </p:tmplLst>
      </p:bldP>
      <p:bldP spid="43" grpId="0" uiExpand="1"/>
      <p:bldP spid="44" grpId="0" uiExpand="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conic list 2">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 name="Rounded Rectangle 2"/>
          <p:cNvSpPr/>
          <p:nvPr userDrawn="1"/>
        </p:nvSpPr>
        <p:spPr>
          <a:xfrm>
            <a:off x="-474133" y="1715377"/>
            <a:ext cx="1947333" cy="782954"/>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3" name="Text Placeholder 7"/>
          <p:cNvSpPr>
            <a:spLocks noGrp="1"/>
          </p:cNvSpPr>
          <p:nvPr>
            <p:ph type="body" sz="quarter" idx="39" hasCustomPrompt="1"/>
          </p:nvPr>
        </p:nvSpPr>
        <p:spPr>
          <a:xfrm>
            <a:off x="603251" y="176109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26" name="Text Placeholder 7"/>
          <p:cNvSpPr>
            <a:spLocks noGrp="1"/>
          </p:cNvSpPr>
          <p:nvPr>
            <p:ph type="body" sz="quarter" idx="19" hasCustomPrompt="1"/>
          </p:nvPr>
        </p:nvSpPr>
        <p:spPr>
          <a:xfrm>
            <a:off x="1805521" y="1715377"/>
            <a:ext cx="2777772"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7" name="Text Placeholder 2"/>
          <p:cNvSpPr>
            <a:spLocks noGrp="1"/>
          </p:cNvSpPr>
          <p:nvPr>
            <p:ph type="body" sz="quarter" idx="16" hasCustomPrompt="1"/>
          </p:nvPr>
        </p:nvSpPr>
        <p:spPr>
          <a:xfrm>
            <a:off x="1805519" y="2025112"/>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sp>
        <p:nvSpPr>
          <p:cNvPr id="28" name="Rounded Rectangle 27"/>
          <p:cNvSpPr/>
          <p:nvPr userDrawn="1"/>
        </p:nvSpPr>
        <p:spPr>
          <a:xfrm>
            <a:off x="10706103" y="1715377"/>
            <a:ext cx="1937455" cy="782954"/>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9" name="Text Placeholder 7"/>
          <p:cNvSpPr>
            <a:spLocks noGrp="1"/>
          </p:cNvSpPr>
          <p:nvPr>
            <p:ph type="body" sz="quarter" idx="40" hasCustomPrompt="1"/>
          </p:nvPr>
        </p:nvSpPr>
        <p:spPr>
          <a:xfrm>
            <a:off x="10787243" y="176109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30" name="Text Placeholder 7"/>
          <p:cNvSpPr>
            <a:spLocks noGrp="1"/>
          </p:cNvSpPr>
          <p:nvPr>
            <p:ph type="body" sz="quarter" idx="41" hasCustomPrompt="1"/>
          </p:nvPr>
        </p:nvSpPr>
        <p:spPr>
          <a:xfrm>
            <a:off x="7584746" y="1715377"/>
            <a:ext cx="2777772" cy="228451"/>
          </a:xfrm>
          <a:prstGeom prst="rect">
            <a:avLst/>
          </a:prstGeom>
        </p:spPr>
        <p:txBody>
          <a:bodyPr vert="horz" lIns="0" tIns="40504" rIns="0" bIns="40504" anchor="ctr"/>
          <a:lstStyle>
            <a:lvl1pPr marL="0" indent="0" algn="r">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1" name="Text Placeholder 2"/>
          <p:cNvSpPr>
            <a:spLocks noGrp="1"/>
          </p:cNvSpPr>
          <p:nvPr>
            <p:ph type="body" sz="quarter" idx="42" hasCustomPrompt="1"/>
          </p:nvPr>
        </p:nvSpPr>
        <p:spPr>
          <a:xfrm>
            <a:off x="6252638" y="2025112"/>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sp>
        <p:nvSpPr>
          <p:cNvPr id="32" name="Rounded Rectangle 31"/>
          <p:cNvSpPr/>
          <p:nvPr userDrawn="1"/>
        </p:nvSpPr>
        <p:spPr>
          <a:xfrm>
            <a:off x="-474133" y="3193657"/>
            <a:ext cx="1947333" cy="782954"/>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3" name="Text Placeholder 7"/>
          <p:cNvSpPr>
            <a:spLocks noGrp="1"/>
          </p:cNvSpPr>
          <p:nvPr>
            <p:ph type="body" sz="quarter" idx="43" hasCustomPrompt="1"/>
          </p:nvPr>
        </p:nvSpPr>
        <p:spPr>
          <a:xfrm>
            <a:off x="603251" y="323937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34" name="Text Placeholder 7"/>
          <p:cNvSpPr>
            <a:spLocks noGrp="1"/>
          </p:cNvSpPr>
          <p:nvPr>
            <p:ph type="body" sz="quarter" idx="44" hasCustomPrompt="1"/>
          </p:nvPr>
        </p:nvSpPr>
        <p:spPr>
          <a:xfrm>
            <a:off x="1805521" y="3193657"/>
            <a:ext cx="2777772"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5" name="Text Placeholder 2"/>
          <p:cNvSpPr>
            <a:spLocks noGrp="1"/>
          </p:cNvSpPr>
          <p:nvPr>
            <p:ph type="body" sz="quarter" idx="45" hasCustomPrompt="1"/>
          </p:nvPr>
        </p:nvSpPr>
        <p:spPr>
          <a:xfrm>
            <a:off x="1805519" y="3503390"/>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sp>
        <p:nvSpPr>
          <p:cNvPr id="36" name="Rounded Rectangle 35"/>
          <p:cNvSpPr/>
          <p:nvPr userDrawn="1"/>
        </p:nvSpPr>
        <p:spPr>
          <a:xfrm>
            <a:off x="10706103" y="3193657"/>
            <a:ext cx="1937455" cy="782954"/>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7" name="Text Placeholder 7"/>
          <p:cNvSpPr>
            <a:spLocks noGrp="1"/>
          </p:cNvSpPr>
          <p:nvPr>
            <p:ph type="body" sz="quarter" idx="46" hasCustomPrompt="1"/>
          </p:nvPr>
        </p:nvSpPr>
        <p:spPr>
          <a:xfrm>
            <a:off x="10787243" y="323937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38" name="Text Placeholder 7"/>
          <p:cNvSpPr>
            <a:spLocks noGrp="1"/>
          </p:cNvSpPr>
          <p:nvPr>
            <p:ph type="body" sz="quarter" idx="47" hasCustomPrompt="1"/>
          </p:nvPr>
        </p:nvSpPr>
        <p:spPr>
          <a:xfrm>
            <a:off x="7584746" y="3193657"/>
            <a:ext cx="2777772" cy="228451"/>
          </a:xfrm>
          <a:prstGeom prst="rect">
            <a:avLst/>
          </a:prstGeom>
        </p:spPr>
        <p:txBody>
          <a:bodyPr vert="horz" lIns="0" tIns="40504" rIns="0" bIns="40504" anchor="ctr"/>
          <a:lstStyle>
            <a:lvl1pPr marL="0" indent="0" algn="r">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9" name="Text Placeholder 2"/>
          <p:cNvSpPr>
            <a:spLocks noGrp="1"/>
          </p:cNvSpPr>
          <p:nvPr>
            <p:ph type="body" sz="quarter" idx="48" hasCustomPrompt="1"/>
          </p:nvPr>
        </p:nvSpPr>
        <p:spPr>
          <a:xfrm>
            <a:off x="6252638" y="3503390"/>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sp>
        <p:nvSpPr>
          <p:cNvPr id="40" name="Rounded Rectangle 39"/>
          <p:cNvSpPr/>
          <p:nvPr userDrawn="1"/>
        </p:nvSpPr>
        <p:spPr>
          <a:xfrm>
            <a:off x="-474133" y="4671937"/>
            <a:ext cx="1947333" cy="782954"/>
          </a:xfrm>
          <a:prstGeom prst="roundRect">
            <a:avLst>
              <a:gd name="adj" fmla="val 50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41" name="Text Placeholder 7"/>
          <p:cNvSpPr>
            <a:spLocks noGrp="1"/>
          </p:cNvSpPr>
          <p:nvPr>
            <p:ph type="body" sz="quarter" idx="49" hasCustomPrompt="1"/>
          </p:nvPr>
        </p:nvSpPr>
        <p:spPr>
          <a:xfrm>
            <a:off x="603251" y="471765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42" name="Text Placeholder 7"/>
          <p:cNvSpPr>
            <a:spLocks noGrp="1"/>
          </p:cNvSpPr>
          <p:nvPr>
            <p:ph type="body" sz="quarter" idx="50" hasCustomPrompt="1"/>
          </p:nvPr>
        </p:nvSpPr>
        <p:spPr>
          <a:xfrm>
            <a:off x="1805521" y="4671937"/>
            <a:ext cx="2777772"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3" name="Text Placeholder 2"/>
          <p:cNvSpPr>
            <a:spLocks noGrp="1"/>
          </p:cNvSpPr>
          <p:nvPr>
            <p:ph type="body" sz="quarter" idx="51" hasCustomPrompt="1"/>
          </p:nvPr>
        </p:nvSpPr>
        <p:spPr>
          <a:xfrm>
            <a:off x="1805519" y="4981672"/>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sp>
        <p:nvSpPr>
          <p:cNvPr id="44" name="Rounded Rectangle 43"/>
          <p:cNvSpPr/>
          <p:nvPr userDrawn="1"/>
        </p:nvSpPr>
        <p:spPr>
          <a:xfrm>
            <a:off x="10706103" y="4671937"/>
            <a:ext cx="1937455" cy="782954"/>
          </a:xfrm>
          <a:prstGeom prst="roundRect">
            <a:avLst>
              <a:gd name="adj" fmla="val 5000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45" name="Text Placeholder 7"/>
          <p:cNvSpPr>
            <a:spLocks noGrp="1"/>
          </p:cNvSpPr>
          <p:nvPr>
            <p:ph type="body" sz="quarter" idx="52" hasCustomPrompt="1"/>
          </p:nvPr>
        </p:nvSpPr>
        <p:spPr>
          <a:xfrm>
            <a:off x="10787243" y="471765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46" name="Text Placeholder 7"/>
          <p:cNvSpPr>
            <a:spLocks noGrp="1"/>
          </p:cNvSpPr>
          <p:nvPr>
            <p:ph type="body" sz="quarter" idx="53" hasCustomPrompt="1"/>
          </p:nvPr>
        </p:nvSpPr>
        <p:spPr>
          <a:xfrm>
            <a:off x="7584746" y="4671937"/>
            <a:ext cx="2777772" cy="228451"/>
          </a:xfrm>
          <a:prstGeom prst="rect">
            <a:avLst/>
          </a:prstGeom>
        </p:spPr>
        <p:txBody>
          <a:bodyPr vert="horz" lIns="0" tIns="40504" rIns="0" bIns="40504" anchor="ctr"/>
          <a:lstStyle>
            <a:lvl1pPr marL="0" indent="0" algn="r">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7" name="Text Placeholder 2"/>
          <p:cNvSpPr>
            <a:spLocks noGrp="1"/>
          </p:cNvSpPr>
          <p:nvPr>
            <p:ph type="body" sz="quarter" idx="54" hasCustomPrompt="1"/>
          </p:nvPr>
        </p:nvSpPr>
        <p:spPr>
          <a:xfrm>
            <a:off x="6252638" y="4981672"/>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grpSp>
        <p:nvGrpSpPr>
          <p:cNvPr id="48" name="Group 47"/>
          <p:cNvGrpSpPr/>
          <p:nvPr userDrawn="1"/>
        </p:nvGrpSpPr>
        <p:grpSpPr>
          <a:xfrm>
            <a:off x="101309" y="385540"/>
            <a:ext cx="383999" cy="342172"/>
            <a:chOff x="5270500" y="1460500"/>
            <a:chExt cx="1701800" cy="2705100"/>
          </a:xfrm>
        </p:grpSpPr>
        <p:sp>
          <p:nvSpPr>
            <p:cNvPr id="49" name="Rounded Rectangle 48"/>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50" name="Rounded Rectangle 49"/>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51" name="Rounded Rectangle 50"/>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8420070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53" presetClass="entr" presetSubtype="16"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400" fill="hold"/>
                                        <p:tgtEl>
                                          <p:spTgt spid="3"/>
                                        </p:tgtEl>
                                        <p:attrNameLst>
                                          <p:attrName>ppt_w</p:attrName>
                                        </p:attrNameLst>
                                      </p:cBhvr>
                                      <p:tavLst>
                                        <p:tav tm="0">
                                          <p:val>
                                            <p:fltVal val="0"/>
                                          </p:val>
                                        </p:tav>
                                        <p:tav tm="100000">
                                          <p:val>
                                            <p:strVal val="#ppt_w"/>
                                          </p:val>
                                        </p:tav>
                                      </p:tavLst>
                                    </p:anim>
                                    <p:anim calcmode="lin" valueType="num">
                                      <p:cBhvr>
                                        <p:cTn id="22" dur="400" fill="hold"/>
                                        <p:tgtEl>
                                          <p:spTgt spid="3"/>
                                        </p:tgtEl>
                                        <p:attrNameLst>
                                          <p:attrName>ppt_h</p:attrName>
                                        </p:attrNameLst>
                                      </p:cBhvr>
                                      <p:tavLst>
                                        <p:tav tm="0">
                                          <p:val>
                                            <p:fltVal val="0"/>
                                          </p:val>
                                        </p:tav>
                                        <p:tav tm="100000">
                                          <p:val>
                                            <p:strVal val="#ppt_h"/>
                                          </p:val>
                                        </p:tav>
                                      </p:tavLst>
                                    </p:anim>
                                    <p:animEffect transition="in" filter="fade">
                                      <p:cBhvr>
                                        <p:cTn id="23" dur="400"/>
                                        <p:tgtEl>
                                          <p:spTgt spid="3"/>
                                        </p:tgtEl>
                                      </p:cBhvr>
                                    </p:animEffect>
                                  </p:childTnLst>
                                </p:cTn>
                              </p:par>
                            </p:childTnLst>
                          </p:cTn>
                        </p:par>
                        <p:par>
                          <p:cTn id="24" fill="hold">
                            <p:stCondLst>
                              <p:cond delay="1000"/>
                            </p:stCondLst>
                            <p:childTnLst>
                              <p:par>
                                <p:cTn id="25" presetID="53" presetClass="entr" presetSubtype="16" fill="hold" grpId="0" nodeType="afterEffect">
                                  <p:stCondLst>
                                    <p:cond delay="0"/>
                                  </p:stCondLst>
                                  <p:childTnLst>
                                    <p:set>
                                      <p:cBhvr>
                                        <p:cTn id="26" dur="1" fill="hold">
                                          <p:stCondLst>
                                            <p:cond delay="0"/>
                                          </p:stCondLst>
                                        </p:cTn>
                                        <p:tgtEl>
                                          <p:spTgt spid="13">
                                            <p:txEl>
                                              <p:pRg st="0" end="0"/>
                                            </p:txEl>
                                          </p:spTgt>
                                        </p:tgtEl>
                                        <p:attrNameLst>
                                          <p:attrName>style.visibility</p:attrName>
                                        </p:attrNameLst>
                                      </p:cBhvr>
                                      <p:to>
                                        <p:strVal val="visible"/>
                                      </p:to>
                                    </p:set>
                                    <p:anim calcmode="lin" valueType="num">
                                      <p:cBhvr>
                                        <p:cTn id="27" dur="3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28" dur="3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29" dur="300"/>
                                        <p:tgtEl>
                                          <p:spTgt spid="13">
                                            <p:txEl>
                                              <p:pRg st="0" end="0"/>
                                            </p:txEl>
                                          </p:spTgt>
                                        </p:tgtEl>
                                      </p:cBhvr>
                                    </p:animEffect>
                                  </p:childTnLst>
                                </p:cTn>
                              </p:par>
                              <p:par>
                                <p:cTn id="30" presetID="42" presetClass="entr" presetSubtype="0" fill="hold" grpId="0" nodeType="withEffect">
                                  <p:stCondLst>
                                    <p:cond delay="200"/>
                                  </p:stCondLst>
                                  <p:childTnLst>
                                    <p:set>
                                      <p:cBhvr>
                                        <p:cTn id="31" dur="1" fill="hold">
                                          <p:stCondLst>
                                            <p:cond delay="0"/>
                                          </p:stCondLst>
                                        </p:cTn>
                                        <p:tgtEl>
                                          <p:spTgt spid="26">
                                            <p:txEl>
                                              <p:pRg st="0" end="0"/>
                                            </p:txEl>
                                          </p:spTgt>
                                        </p:tgtEl>
                                        <p:attrNameLst>
                                          <p:attrName>style.visibility</p:attrName>
                                        </p:attrNameLst>
                                      </p:cBhvr>
                                      <p:to>
                                        <p:strVal val="visible"/>
                                      </p:to>
                                    </p:set>
                                    <p:animEffect transition="in" filter="fade">
                                      <p:cBhvr>
                                        <p:cTn id="32" dur="500"/>
                                        <p:tgtEl>
                                          <p:spTgt spid="26">
                                            <p:txEl>
                                              <p:pRg st="0" end="0"/>
                                            </p:txEl>
                                          </p:spTgt>
                                        </p:tgtEl>
                                      </p:cBhvr>
                                    </p:animEffect>
                                    <p:anim calcmode="lin" valueType="num">
                                      <p:cBhvr>
                                        <p:cTn id="33"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34" dur="500" fill="hold"/>
                                        <p:tgtEl>
                                          <p:spTgt spid="26">
                                            <p:txEl>
                                              <p:pRg st="0" end="0"/>
                                            </p:txEl>
                                          </p:spTgt>
                                        </p:tgtEl>
                                        <p:attrNameLst>
                                          <p:attrName>ppt_y</p:attrName>
                                        </p:attrNameLst>
                                      </p:cBhvr>
                                      <p:tavLst>
                                        <p:tav tm="0">
                                          <p:val>
                                            <p:strVal val="#ppt_y+.1"/>
                                          </p:val>
                                        </p:tav>
                                        <p:tav tm="100000">
                                          <p:val>
                                            <p:strVal val="#ppt_y"/>
                                          </p:val>
                                        </p:tav>
                                      </p:tavLst>
                                    </p:anim>
                                  </p:childTnLst>
                                </p:cTn>
                              </p:par>
                              <p:par>
                                <p:cTn id="35" presetID="10" presetClass="entr" presetSubtype="0" fill="hold" grpId="0" nodeType="withEffect">
                                  <p:stCondLst>
                                    <p:cond delay="800"/>
                                  </p:stCondLst>
                                  <p:childTnLst>
                                    <p:set>
                                      <p:cBhvr>
                                        <p:cTn id="36" dur="1" fill="hold">
                                          <p:stCondLst>
                                            <p:cond delay="0"/>
                                          </p:stCondLst>
                                        </p:cTn>
                                        <p:tgtEl>
                                          <p:spTgt spid="27">
                                            <p:txEl>
                                              <p:pRg st="0" end="0"/>
                                            </p:txEl>
                                          </p:spTgt>
                                        </p:tgtEl>
                                        <p:attrNameLst>
                                          <p:attrName>style.visibility</p:attrName>
                                        </p:attrNameLst>
                                      </p:cBhvr>
                                      <p:to>
                                        <p:strVal val="visible"/>
                                      </p:to>
                                    </p:set>
                                    <p:animEffect transition="in" filter="fade">
                                      <p:cBhvr>
                                        <p:cTn id="37" dur="500"/>
                                        <p:tgtEl>
                                          <p:spTgt spid="27">
                                            <p:txEl>
                                              <p:pRg st="0" end="0"/>
                                            </p:txEl>
                                          </p:spTgt>
                                        </p:tgtEl>
                                      </p:cBhvr>
                                    </p:animEffect>
                                  </p:childTnLst>
                                </p:cTn>
                              </p:par>
                            </p:childTnLst>
                          </p:cTn>
                        </p:par>
                        <p:par>
                          <p:cTn id="38" fill="hold">
                            <p:stCondLst>
                              <p:cond delay="1500"/>
                            </p:stCondLst>
                            <p:childTnLst>
                              <p:par>
                                <p:cTn id="39" presetID="53" presetClass="entr" presetSubtype="16"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p:cTn id="41" dur="400" fill="hold"/>
                                        <p:tgtEl>
                                          <p:spTgt spid="28"/>
                                        </p:tgtEl>
                                        <p:attrNameLst>
                                          <p:attrName>ppt_w</p:attrName>
                                        </p:attrNameLst>
                                      </p:cBhvr>
                                      <p:tavLst>
                                        <p:tav tm="0">
                                          <p:val>
                                            <p:fltVal val="0"/>
                                          </p:val>
                                        </p:tav>
                                        <p:tav tm="100000">
                                          <p:val>
                                            <p:strVal val="#ppt_w"/>
                                          </p:val>
                                        </p:tav>
                                      </p:tavLst>
                                    </p:anim>
                                    <p:anim calcmode="lin" valueType="num">
                                      <p:cBhvr>
                                        <p:cTn id="42" dur="400" fill="hold"/>
                                        <p:tgtEl>
                                          <p:spTgt spid="28"/>
                                        </p:tgtEl>
                                        <p:attrNameLst>
                                          <p:attrName>ppt_h</p:attrName>
                                        </p:attrNameLst>
                                      </p:cBhvr>
                                      <p:tavLst>
                                        <p:tav tm="0">
                                          <p:val>
                                            <p:fltVal val="0"/>
                                          </p:val>
                                        </p:tav>
                                        <p:tav tm="100000">
                                          <p:val>
                                            <p:strVal val="#ppt_h"/>
                                          </p:val>
                                        </p:tav>
                                      </p:tavLst>
                                    </p:anim>
                                    <p:animEffect transition="in" filter="fade">
                                      <p:cBhvr>
                                        <p:cTn id="43" dur="400"/>
                                        <p:tgtEl>
                                          <p:spTgt spid="28"/>
                                        </p:tgtEl>
                                      </p:cBhvr>
                                    </p:animEffect>
                                  </p:childTnLst>
                                </p:cTn>
                              </p:par>
                            </p:childTnLst>
                          </p:cTn>
                        </p:par>
                        <p:par>
                          <p:cTn id="44" fill="hold">
                            <p:stCondLst>
                              <p:cond delay="2000"/>
                            </p:stCondLst>
                            <p:childTnLst>
                              <p:par>
                                <p:cTn id="45" presetID="53" presetClass="entr" presetSubtype="16" fill="hold" grpId="0" nodeType="afterEffect">
                                  <p:stCondLst>
                                    <p:cond delay="0"/>
                                  </p:stCondLst>
                                  <p:childTnLst>
                                    <p:set>
                                      <p:cBhvr>
                                        <p:cTn id="46" dur="1" fill="hold">
                                          <p:stCondLst>
                                            <p:cond delay="0"/>
                                          </p:stCondLst>
                                        </p:cTn>
                                        <p:tgtEl>
                                          <p:spTgt spid="29">
                                            <p:txEl>
                                              <p:pRg st="0" end="0"/>
                                            </p:txEl>
                                          </p:spTgt>
                                        </p:tgtEl>
                                        <p:attrNameLst>
                                          <p:attrName>style.visibility</p:attrName>
                                        </p:attrNameLst>
                                      </p:cBhvr>
                                      <p:to>
                                        <p:strVal val="visible"/>
                                      </p:to>
                                    </p:set>
                                    <p:anim calcmode="lin" valueType="num">
                                      <p:cBhvr>
                                        <p:cTn id="47" dur="300" fill="hold"/>
                                        <p:tgtEl>
                                          <p:spTgt spid="29">
                                            <p:txEl>
                                              <p:pRg st="0" end="0"/>
                                            </p:txEl>
                                          </p:spTgt>
                                        </p:tgtEl>
                                        <p:attrNameLst>
                                          <p:attrName>ppt_w</p:attrName>
                                        </p:attrNameLst>
                                      </p:cBhvr>
                                      <p:tavLst>
                                        <p:tav tm="0">
                                          <p:val>
                                            <p:fltVal val="0"/>
                                          </p:val>
                                        </p:tav>
                                        <p:tav tm="100000">
                                          <p:val>
                                            <p:strVal val="#ppt_w"/>
                                          </p:val>
                                        </p:tav>
                                      </p:tavLst>
                                    </p:anim>
                                    <p:anim calcmode="lin" valueType="num">
                                      <p:cBhvr>
                                        <p:cTn id="48" dur="300" fill="hold"/>
                                        <p:tgtEl>
                                          <p:spTgt spid="29">
                                            <p:txEl>
                                              <p:pRg st="0" end="0"/>
                                            </p:txEl>
                                          </p:spTgt>
                                        </p:tgtEl>
                                        <p:attrNameLst>
                                          <p:attrName>ppt_h</p:attrName>
                                        </p:attrNameLst>
                                      </p:cBhvr>
                                      <p:tavLst>
                                        <p:tav tm="0">
                                          <p:val>
                                            <p:fltVal val="0"/>
                                          </p:val>
                                        </p:tav>
                                        <p:tav tm="100000">
                                          <p:val>
                                            <p:strVal val="#ppt_h"/>
                                          </p:val>
                                        </p:tav>
                                      </p:tavLst>
                                    </p:anim>
                                    <p:animEffect transition="in" filter="fade">
                                      <p:cBhvr>
                                        <p:cTn id="49" dur="300"/>
                                        <p:tgtEl>
                                          <p:spTgt spid="29">
                                            <p:txEl>
                                              <p:pRg st="0" end="0"/>
                                            </p:txEl>
                                          </p:spTgt>
                                        </p:tgtEl>
                                      </p:cBhvr>
                                    </p:animEffect>
                                  </p:childTnLst>
                                </p:cTn>
                              </p:par>
                              <p:par>
                                <p:cTn id="50" presetID="42" presetClass="entr" presetSubtype="0" fill="hold" grpId="0" nodeType="withEffect">
                                  <p:stCondLst>
                                    <p:cond delay="200"/>
                                  </p:stCondLst>
                                  <p:childTnLst>
                                    <p:set>
                                      <p:cBhvr>
                                        <p:cTn id="51" dur="1" fill="hold">
                                          <p:stCondLst>
                                            <p:cond delay="0"/>
                                          </p:stCondLst>
                                        </p:cTn>
                                        <p:tgtEl>
                                          <p:spTgt spid="30">
                                            <p:txEl>
                                              <p:pRg st="0" end="0"/>
                                            </p:txEl>
                                          </p:spTgt>
                                        </p:tgtEl>
                                        <p:attrNameLst>
                                          <p:attrName>style.visibility</p:attrName>
                                        </p:attrNameLst>
                                      </p:cBhvr>
                                      <p:to>
                                        <p:strVal val="visible"/>
                                      </p:to>
                                    </p:set>
                                    <p:animEffect transition="in" filter="fade">
                                      <p:cBhvr>
                                        <p:cTn id="52" dur="500"/>
                                        <p:tgtEl>
                                          <p:spTgt spid="30">
                                            <p:txEl>
                                              <p:pRg st="0" end="0"/>
                                            </p:txEl>
                                          </p:spTgt>
                                        </p:tgtEl>
                                      </p:cBhvr>
                                    </p:animEffect>
                                    <p:anim calcmode="lin" valueType="num">
                                      <p:cBhvr>
                                        <p:cTn id="53" dur="500" fill="hold"/>
                                        <p:tgtEl>
                                          <p:spTgt spid="30">
                                            <p:txEl>
                                              <p:pRg st="0" end="0"/>
                                            </p:txEl>
                                          </p:spTgt>
                                        </p:tgtEl>
                                        <p:attrNameLst>
                                          <p:attrName>ppt_x</p:attrName>
                                        </p:attrNameLst>
                                      </p:cBhvr>
                                      <p:tavLst>
                                        <p:tav tm="0">
                                          <p:val>
                                            <p:strVal val="#ppt_x"/>
                                          </p:val>
                                        </p:tav>
                                        <p:tav tm="100000">
                                          <p:val>
                                            <p:strVal val="#ppt_x"/>
                                          </p:val>
                                        </p:tav>
                                      </p:tavLst>
                                    </p:anim>
                                    <p:anim calcmode="lin" valueType="num">
                                      <p:cBhvr>
                                        <p:cTn id="54" dur="500" fill="hold"/>
                                        <p:tgtEl>
                                          <p:spTgt spid="30">
                                            <p:txEl>
                                              <p:pRg st="0" end="0"/>
                                            </p:txEl>
                                          </p:spTgt>
                                        </p:tgtEl>
                                        <p:attrNameLst>
                                          <p:attrName>ppt_y</p:attrName>
                                        </p:attrNameLst>
                                      </p:cBhvr>
                                      <p:tavLst>
                                        <p:tav tm="0">
                                          <p:val>
                                            <p:strVal val="#ppt_y+.1"/>
                                          </p:val>
                                        </p:tav>
                                        <p:tav tm="100000">
                                          <p:val>
                                            <p:strVal val="#ppt_y"/>
                                          </p:val>
                                        </p:tav>
                                      </p:tavLst>
                                    </p:anim>
                                  </p:childTnLst>
                                </p:cTn>
                              </p:par>
                              <p:par>
                                <p:cTn id="55" presetID="10" presetClass="entr" presetSubtype="0" fill="hold" grpId="0" nodeType="withEffect">
                                  <p:stCondLst>
                                    <p:cond delay="800"/>
                                  </p:stCondLst>
                                  <p:childTnLst>
                                    <p:set>
                                      <p:cBhvr>
                                        <p:cTn id="56" dur="1" fill="hold">
                                          <p:stCondLst>
                                            <p:cond delay="0"/>
                                          </p:stCondLst>
                                        </p:cTn>
                                        <p:tgtEl>
                                          <p:spTgt spid="31">
                                            <p:txEl>
                                              <p:pRg st="0" end="0"/>
                                            </p:txEl>
                                          </p:spTgt>
                                        </p:tgtEl>
                                        <p:attrNameLst>
                                          <p:attrName>style.visibility</p:attrName>
                                        </p:attrNameLst>
                                      </p:cBhvr>
                                      <p:to>
                                        <p:strVal val="visible"/>
                                      </p:to>
                                    </p:set>
                                    <p:animEffect transition="in" filter="fade">
                                      <p:cBhvr>
                                        <p:cTn id="57" dur="500"/>
                                        <p:tgtEl>
                                          <p:spTgt spid="31">
                                            <p:txEl>
                                              <p:pRg st="0" end="0"/>
                                            </p:txEl>
                                          </p:spTgt>
                                        </p:tgtEl>
                                      </p:cBhvr>
                                    </p:animEffect>
                                  </p:childTnLst>
                                </p:cTn>
                              </p:par>
                            </p:childTnLst>
                          </p:cTn>
                        </p:par>
                        <p:par>
                          <p:cTn id="58" fill="hold">
                            <p:stCondLst>
                              <p:cond delay="2500"/>
                            </p:stCondLst>
                            <p:childTnLst>
                              <p:par>
                                <p:cTn id="59" presetID="53" presetClass="entr" presetSubtype="16" fill="hold" grpId="0" nodeType="afterEffect">
                                  <p:stCondLst>
                                    <p:cond delay="0"/>
                                  </p:stCondLst>
                                  <p:childTnLst>
                                    <p:set>
                                      <p:cBhvr>
                                        <p:cTn id="60" dur="1" fill="hold">
                                          <p:stCondLst>
                                            <p:cond delay="0"/>
                                          </p:stCondLst>
                                        </p:cTn>
                                        <p:tgtEl>
                                          <p:spTgt spid="32"/>
                                        </p:tgtEl>
                                        <p:attrNameLst>
                                          <p:attrName>style.visibility</p:attrName>
                                        </p:attrNameLst>
                                      </p:cBhvr>
                                      <p:to>
                                        <p:strVal val="visible"/>
                                      </p:to>
                                    </p:set>
                                    <p:anim calcmode="lin" valueType="num">
                                      <p:cBhvr>
                                        <p:cTn id="61" dur="400" fill="hold"/>
                                        <p:tgtEl>
                                          <p:spTgt spid="32"/>
                                        </p:tgtEl>
                                        <p:attrNameLst>
                                          <p:attrName>ppt_w</p:attrName>
                                        </p:attrNameLst>
                                      </p:cBhvr>
                                      <p:tavLst>
                                        <p:tav tm="0">
                                          <p:val>
                                            <p:fltVal val="0"/>
                                          </p:val>
                                        </p:tav>
                                        <p:tav tm="100000">
                                          <p:val>
                                            <p:strVal val="#ppt_w"/>
                                          </p:val>
                                        </p:tav>
                                      </p:tavLst>
                                    </p:anim>
                                    <p:anim calcmode="lin" valueType="num">
                                      <p:cBhvr>
                                        <p:cTn id="62" dur="400" fill="hold"/>
                                        <p:tgtEl>
                                          <p:spTgt spid="32"/>
                                        </p:tgtEl>
                                        <p:attrNameLst>
                                          <p:attrName>ppt_h</p:attrName>
                                        </p:attrNameLst>
                                      </p:cBhvr>
                                      <p:tavLst>
                                        <p:tav tm="0">
                                          <p:val>
                                            <p:fltVal val="0"/>
                                          </p:val>
                                        </p:tav>
                                        <p:tav tm="100000">
                                          <p:val>
                                            <p:strVal val="#ppt_h"/>
                                          </p:val>
                                        </p:tav>
                                      </p:tavLst>
                                    </p:anim>
                                    <p:animEffect transition="in" filter="fade">
                                      <p:cBhvr>
                                        <p:cTn id="63" dur="400"/>
                                        <p:tgtEl>
                                          <p:spTgt spid="32"/>
                                        </p:tgtEl>
                                      </p:cBhvr>
                                    </p:animEffect>
                                  </p:childTnLst>
                                </p:cTn>
                              </p:par>
                            </p:childTnLst>
                          </p:cTn>
                        </p:par>
                        <p:par>
                          <p:cTn id="64" fill="hold">
                            <p:stCondLst>
                              <p:cond delay="3000"/>
                            </p:stCondLst>
                            <p:childTnLst>
                              <p:par>
                                <p:cTn id="65" presetID="53" presetClass="entr" presetSubtype="16" fill="hold" grpId="0" nodeType="afterEffect">
                                  <p:stCondLst>
                                    <p:cond delay="0"/>
                                  </p:stCondLst>
                                  <p:childTnLst>
                                    <p:set>
                                      <p:cBhvr>
                                        <p:cTn id="66" dur="1" fill="hold">
                                          <p:stCondLst>
                                            <p:cond delay="0"/>
                                          </p:stCondLst>
                                        </p:cTn>
                                        <p:tgtEl>
                                          <p:spTgt spid="33">
                                            <p:txEl>
                                              <p:pRg st="0" end="0"/>
                                            </p:txEl>
                                          </p:spTgt>
                                        </p:tgtEl>
                                        <p:attrNameLst>
                                          <p:attrName>style.visibility</p:attrName>
                                        </p:attrNameLst>
                                      </p:cBhvr>
                                      <p:to>
                                        <p:strVal val="visible"/>
                                      </p:to>
                                    </p:set>
                                    <p:anim calcmode="lin" valueType="num">
                                      <p:cBhvr>
                                        <p:cTn id="67" dur="300" fill="hold"/>
                                        <p:tgtEl>
                                          <p:spTgt spid="33">
                                            <p:txEl>
                                              <p:pRg st="0" end="0"/>
                                            </p:txEl>
                                          </p:spTgt>
                                        </p:tgtEl>
                                        <p:attrNameLst>
                                          <p:attrName>ppt_w</p:attrName>
                                        </p:attrNameLst>
                                      </p:cBhvr>
                                      <p:tavLst>
                                        <p:tav tm="0">
                                          <p:val>
                                            <p:fltVal val="0"/>
                                          </p:val>
                                        </p:tav>
                                        <p:tav tm="100000">
                                          <p:val>
                                            <p:strVal val="#ppt_w"/>
                                          </p:val>
                                        </p:tav>
                                      </p:tavLst>
                                    </p:anim>
                                    <p:anim calcmode="lin" valueType="num">
                                      <p:cBhvr>
                                        <p:cTn id="68" dur="300" fill="hold"/>
                                        <p:tgtEl>
                                          <p:spTgt spid="33">
                                            <p:txEl>
                                              <p:pRg st="0" end="0"/>
                                            </p:txEl>
                                          </p:spTgt>
                                        </p:tgtEl>
                                        <p:attrNameLst>
                                          <p:attrName>ppt_h</p:attrName>
                                        </p:attrNameLst>
                                      </p:cBhvr>
                                      <p:tavLst>
                                        <p:tav tm="0">
                                          <p:val>
                                            <p:fltVal val="0"/>
                                          </p:val>
                                        </p:tav>
                                        <p:tav tm="100000">
                                          <p:val>
                                            <p:strVal val="#ppt_h"/>
                                          </p:val>
                                        </p:tav>
                                      </p:tavLst>
                                    </p:anim>
                                    <p:animEffect transition="in" filter="fade">
                                      <p:cBhvr>
                                        <p:cTn id="69" dur="300"/>
                                        <p:tgtEl>
                                          <p:spTgt spid="33">
                                            <p:txEl>
                                              <p:pRg st="0" end="0"/>
                                            </p:txEl>
                                          </p:spTgt>
                                        </p:tgtEl>
                                      </p:cBhvr>
                                    </p:animEffect>
                                  </p:childTnLst>
                                </p:cTn>
                              </p:par>
                              <p:par>
                                <p:cTn id="70" presetID="42" presetClass="entr" presetSubtype="0" fill="hold" grpId="0" nodeType="withEffect">
                                  <p:stCondLst>
                                    <p:cond delay="200"/>
                                  </p:stCondLst>
                                  <p:childTnLst>
                                    <p:set>
                                      <p:cBhvr>
                                        <p:cTn id="71" dur="1" fill="hold">
                                          <p:stCondLst>
                                            <p:cond delay="0"/>
                                          </p:stCondLst>
                                        </p:cTn>
                                        <p:tgtEl>
                                          <p:spTgt spid="34">
                                            <p:txEl>
                                              <p:pRg st="0" end="0"/>
                                            </p:txEl>
                                          </p:spTgt>
                                        </p:tgtEl>
                                        <p:attrNameLst>
                                          <p:attrName>style.visibility</p:attrName>
                                        </p:attrNameLst>
                                      </p:cBhvr>
                                      <p:to>
                                        <p:strVal val="visible"/>
                                      </p:to>
                                    </p:set>
                                    <p:animEffect transition="in" filter="fade">
                                      <p:cBhvr>
                                        <p:cTn id="72" dur="500"/>
                                        <p:tgtEl>
                                          <p:spTgt spid="34">
                                            <p:txEl>
                                              <p:pRg st="0" end="0"/>
                                            </p:txEl>
                                          </p:spTgt>
                                        </p:tgtEl>
                                      </p:cBhvr>
                                    </p:animEffect>
                                    <p:anim calcmode="lin" valueType="num">
                                      <p:cBhvr>
                                        <p:cTn id="73" dur="50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74" dur="500" fill="hold"/>
                                        <p:tgtEl>
                                          <p:spTgt spid="34">
                                            <p:txEl>
                                              <p:pRg st="0" end="0"/>
                                            </p:txEl>
                                          </p:spTgt>
                                        </p:tgtEl>
                                        <p:attrNameLst>
                                          <p:attrName>ppt_y</p:attrName>
                                        </p:attrNameLst>
                                      </p:cBhvr>
                                      <p:tavLst>
                                        <p:tav tm="0">
                                          <p:val>
                                            <p:strVal val="#ppt_y+.1"/>
                                          </p:val>
                                        </p:tav>
                                        <p:tav tm="100000">
                                          <p:val>
                                            <p:strVal val="#ppt_y"/>
                                          </p:val>
                                        </p:tav>
                                      </p:tavLst>
                                    </p:anim>
                                  </p:childTnLst>
                                </p:cTn>
                              </p:par>
                              <p:par>
                                <p:cTn id="75" presetID="10" presetClass="entr" presetSubtype="0" fill="hold" grpId="0" nodeType="withEffect">
                                  <p:stCondLst>
                                    <p:cond delay="800"/>
                                  </p:stCondLst>
                                  <p:childTnLst>
                                    <p:set>
                                      <p:cBhvr>
                                        <p:cTn id="76" dur="1" fill="hold">
                                          <p:stCondLst>
                                            <p:cond delay="0"/>
                                          </p:stCondLst>
                                        </p:cTn>
                                        <p:tgtEl>
                                          <p:spTgt spid="35">
                                            <p:txEl>
                                              <p:pRg st="0" end="0"/>
                                            </p:txEl>
                                          </p:spTgt>
                                        </p:tgtEl>
                                        <p:attrNameLst>
                                          <p:attrName>style.visibility</p:attrName>
                                        </p:attrNameLst>
                                      </p:cBhvr>
                                      <p:to>
                                        <p:strVal val="visible"/>
                                      </p:to>
                                    </p:set>
                                    <p:animEffect transition="in" filter="fade">
                                      <p:cBhvr>
                                        <p:cTn id="77" dur="500"/>
                                        <p:tgtEl>
                                          <p:spTgt spid="35">
                                            <p:txEl>
                                              <p:pRg st="0" end="0"/>
                                            </p:txEl>
                                          </p:spTgt>
                                        </p:tgtEl>
                                      </p:cBhvr>
                                    </p:animEffect>
                                  </p:childTnLst>
                                </p:cTn>
                              </p:par>
                            </p:childTnLst>
                          </p:cTn>
                        </p:par>
                        <p:par>
                          <p:cTn id="78" fill="hold">
                            <p:stCondLst>
                              <p:cond delay="3500"/>
                            </p:stCondLst>
                            <p:childTnLst>
                              <p:par>
                                <p:cTn id="79" presetID="53" presetClass="entr" presetSubtype="16" fill="hold" grpId="0" nodeType="afterEffect">
                                  <p:stCondLst>
                                    <p:cond delay="0"/>
                                  </p:stCondLst>
                                  <p:childTnLst>
                                    <p:set>
                                      <p:cBhvr>
                                        <p:cTn id="80" dur="1" fill="hold">
                                          <p:stCondLst>
                                            <p:cond delay="0"/>
                                          </p:stCondLst>
                                        </p:cTn>
                                        <p:tgtEl>
                                          <p:spTgt spid="36"/>
                                        </p:tgtEl>
                                        <p:attrNameLst>
                                          <p:attrName>style.visibility</p:attrName>
                                        </p:attrNameLst>
                                      </p:cBhvr>
                                      <p:to>
                                        <p:strVal val="visible"/>
                                      </p:to>
                                    </p:set>
                                    <p:anim calcmode="lin" valueType="num">
                                      <p:cBhvr>
                                        <p:cTn id="81" dur="400" fill="hold"/>
                                        <p:tgtEl>
                                          <p:spTgt spid="36"/>
                                        </p:tgtEl>
                                        <p:attrNameLst>
                                          <p:attrName>ppt_w</p:attrName>
                                        </p:attrNameLst>
                                      </p:cBhvr>
                                      <p:tavLst>
                                        <p:tav tm="0">
                                          <p:val>
                                            <p:fltVal val="0"/>
                                          </p:val>
                                        </p:tav>
                                        <p:tav tm="100000">
                                          <p:val>
                                            <p:strVal val="#ppt_w"/>
                                          </p:val>
                                        </p:tav>
                                      </p:tavLst>
                                    </p:anim>
                                    <p:anim calcmode="lin" valueType="num">
                                      <p:cBhvr>
                                        <p:cTn id="82" dur="400" fill="hold"/>
                                        <p:tgtEl>
                                          <p:spTgt spid="36"/>
                                        </p:tgtEl>
                                        <p:attrNameLst>
                                          <p:attrName>ppt_h</p:attrName>
                                        </p:attrNameLst>
                                      </p:cBhvr>
                                      <p:tavLst>
                                        <p:tav tm="0">
                                          <p:val>
                                            <p:fltVal val="0"/>
                                          </p:val>
                                        </p:tav>
                                        <p:tav tm="100000">
                                          <p:val>
                                            <p:strVal val="#ppt_h"/>
                                          </p:val>
                                        </p:tav>
                                      </p:tavLst>
                                    </p:anim>
                                    <p:animEffect transition="in" filter="fade">
                                      <p:cBhvr>
                                        <p:cTn id="83" dur="400"/>
                                        <p:tgtEl>
                                          <p:spTgt spid="36"/>
                                        </p:tgtEl>
                                      </p:cBhvr>
                                    </p:animEffect>
                                  </p:childTnLst>
                                </p:cTn>
                              </p:par>
                            </p:childTnLst>
                          </p:cTn>
                        </p:par>
                        <p:par>
                          <p:cTn id="84" fill="hold">
                            <p:stCondLst>
                              <p:cond delay="4000"/>
                            </p:stCondLst>
                            <p:childTnLst>
                              <p:par>
                                <p:cTn id="85" presetID="53" presetClass="entr" presetSubtype="16" fill="hold" grpId="0" nodeType="afterEffect">
                                  <p:stCondLst>
                                    <p:cond delay="0"/>
                                  </p:stCondLst>
                                  <p:childTnLst>
                                    <p:set>
                                      <p:cBhvr>
                                        <p:cTn id="86" dur="1" fill="hold">
                                          <p:stCondLst>
                                            <p:cond delay="0"/>
                                          </p:stCondLst>
                                        </p:cTn>
                                        <p:tgtEl>
                                          <p:spTgt spid="37">
                                            <p:txEl>
                                              <p:pRg st="0" end="0"/>
                                            </p:txEl>
                                          </p:spTgt>
                                        </p:tgtEl>
                                        <p:attrNameLst>
                                          <p:attrName>style.visibility</p:attrName>
                                        </p:attrNameLst>
                                      </p:cBhvr>
                                      <p:to>
                                        <p:strVal val="visible"/>
                                      </p:to>
                                    </p:set>
                                    <p:anim calcmode="lin" valueType="num">
                                      <p:cBhvr>
                                        <p:cTn id="87" dur="300" fill="hold"/>
                                        <p:tgtEl>
                                          <p:spTgt spid="37">
                                            <p:txEl>
                                              <p:pRg st="0" end="0"/>
                                            </p:txEl>
                                          </p:spTgt>
                                        </p:tgtEl>
                                        <p:attrNameLst>
                                          <p:attrName>ppt_w</p:attrName>
                                        </p:attrNameLst>
                                      </p:cBhvr>
                                      <p:tavLst>
                                        <p:tav tm="0">
                                          <p:val>
                                            <p:fltVal val="0"/>
                                          </p:val>
                                        </p:tav>
                                        <p:tav tm="100000">
                                          <p:val>
                                            <p:strVal val="#ppt_w"/>
                                          </p:val>
                                        </p:tav>
                                      </p:tavLst>
                                    </p:anim>
                                    <p:anim calcmode="lin" valueType="num">
                                      <p:cBhvr>
                                        <p:cTn id="88" dur="300" fill="hold"/>
                                        <p:tgtEl>
                                          <p:spTgt spid="37">
                                            <p:txEl>
                                              <p:pRg st="0" end="0"/>
                                            </p:txEl>
                                          </p:spTgt>
                                        </p:tgtEl>
                                        <p:attrNameLst>
                                          <p:attrName>ppt_h</p:attrName>
                                        </p:attrNameLst>
                                      </p:cBhvr>
                                      <p:tavLst>
                                        <p:tav tm="0">
                                          <p:val>
                                            <p:fltVal val="0"/>
                                          </p:val>
                                        </p:tav>
                                        <p:tav tm="100000">
                                          <p:val>
                                            <p:strVal val="#ppt_h"/>
                                          </p:val>
                                        </p:tav>
                                      </p:tavLst>
                                    </p:anim>
                                    <p:animEffect transition="in" filter="fade">
                                      <p:cBhvr>
                                        <p:cTn id="89" dur="300"/>
                                        <p:tgtEl>
                                          <p:spTgt spid="37">
                                            <p:txEl>
                                              <p:pRg st="0" end="0"/>
                                            </p:txEl>
                                          </p:spTgt>
                                        </p:tgtEl>
                                      </p:cBhvr>
                                    </p:animEffect>
                                  </p:childTnLst>
                                </p:cTn>
                              </p:par>
                              <p:par>
                                <p:cTn id="90" presetID="42" presetClass="entr" presetSubtype="0" fill="hold" grpId="0" nodeType="withEffect">
                                  <p:stCondLst>
                                    <p:cond delay="200"/>
                                  </p:stCondLst>
                                  <p:childTnLst>
                                    <p:set>
                                      <p:cBhvr>
                                        <p:cTn id="91" dur="1" fill="hold">
                                          <p:stCondLst>
                                            <p:cond delay="0"/>
                                          </p:stCondLst>
                                        </p:cTn>
                                        <p:tgtEl>
                                          <p:spTgt spid="38">
                                            <p:txEl>
                                              <p:pRg st="0" end="0"/>
                                            </p:txEl>
                                          </p:spTgt>
                                        </p:tgtEl>
                                        <p:attrNameLst>
                                          <p:attrName>style.visibility</p:attrName>
                                        </p:attrNameLst>
                                      </p:cBhvr>
                                      <p:to>
                                        <p:strVal val="visible"/>
                                      </p:to>
                                    </p:set>
                                    <p:animEffect transition="in" filter="fade">
                                      <p:cBhvr>
                                        <p:cTn id="92" dur="500"/>
                                        <p:tgtEl>
                                          <p:spTgt spid="38">
                                            <p:txEl>
                                              <p:pRg st="0" end="0"/>
                                            </p:txEl>
                                          </p:spTgt>
                                        </p:tgtEl>
                                      </p:cBhvr>
                                    </p:animEffect>
                                    <p:anim calcmode="lin" valueType="num">
                                      <p:cBhvr>
                                        <p:cTn id="93" dur="500" fill="hold"/>
                                        <p:tgtEl>
                                          <p:spTgt spid="38">
                                            <p:txEl>
                                              <p:pRg st="0" end="0"/>
                                            </p:txEl>
                                          </p:spTgt>
                                        </p:tgtEl>
                                        <p:attrNameLst>
                                          <p:attrName>ppt_x</p:attrName>
                                        </p:attrNameLst>
                                      </p:cBhvr>
                                      <p:tavLst>
                                        <p:tav tm="0">
                                          <p:val>
                                            <p:strVal val="#ppt_x"/>
                                          </p:val>
                                        </p:tav>
                                        <p:tav tm="100000">
                                          <p:val>
                                            <p:strVal val="#ppt_x"/>
                                          </p:val>
                                        </p:tav>
                                      </p:tavLst>
                                    </p:anim>
                                    <p:anim calcmode="lin" valueType="num">
                                      <p:cBhvr>
                                        <p:cTn id="94" dur="500" fill="hold"/>
                                        <p:tgtEl>
                                          <p:spTgt spid="38">
                                            <p:txEl>
                                              <p:pRg st="0" end="0"/>
                                            </p:txEl>
                                          </p:spTgt>
                                        </p:tgtEl>
                                        <p:attrNameLst>
                                          <p:attrName>ppt_y</p:attrName>
                                        </p:attrNameLst>
                                      </p:cBhvr>
                                      <p:tavLst>
                                        <p:tav tm="0">
                                          <p:val>
                                            <p:strVal val="#ppt_y+.1"/>
                                          </p:val>
                                        </p:tav>
                                        <p:tav tm="100000">
                                          <p:val>
                                            <p:strVal val="#ppt_y"/>
                                          </p:val>
                                        </p:tav>
                                      </p:tavLst>
                                    </p:anim>
                                  </p:childTnLst>
                                </p:cTn>
                              </p:par>
                              <p:par>
                                <p:cTn id="95" presetID="10" presetClass="entr" presetSubtype="0" fill="hold" grpId="0" nodeType="withEffect">
                                  <p:stCondLst>
                                    <p:cond delay="800"/>
                                  </p:stCondLst>
                                  <p:childTnLst>
                                    <p:set>
                                      <p:cBhvr>
                                        <p:cTn id="96" dur="1" fill="hold">
                                          <p:stCondLst>
                                            <p:cond delay="0"/>
                                          </p:stCondLst>
                                        </p:cTn>
                                        <p:tgtEl>
                                          <p:spTgt spid="39">
                                            <p:txEl>
                                              <p:pRg st="0" end="0"/>
                                            </p:txEl>
                                          </p:spTgt>
                                        </p:tgtEl>
                                        <p:attrNameLst>
                                          <p:attrName>style.visibility</p:attrName>
                                        </p:attrNameLst>
                                      </p:cBhvr>
                                      <p:to>
                                        <p:strVal val="visible"/>
                                      </p:to>
                                    </p:set>
                                    <p:animEffect transition="in" filter="fade">
                                      <p:cBhvr>
                                        <p:cTn id="97" dur="500"/>
                                        <p:tgtEl>
                                          <p:spTgt spid="39">
                                            <p:txEl>
                                              <p:pRg st="0" end="0"/>
                                            </p:txEl>
                                          </p:spTgt>
                                        </p:tgtEl>
                                      </p:cBhvr>
                                    </p:animEffect>
                                  </p:childTnLst>
                                </p:cTn>
                              </p:par>
                            </p:childTnLst>
                          </p:cTn>
                        </p:par>
                        <p:par>
                          <p:cTn id="98" fill="hold">
                            <p:stCondLst>
                              <p:cond delay="4500"/>
                            </p:stCondLst>
                            <p:childTnLst>
                              <p:par>
                                <p:cTn id="99" presetID="53" presetClass="entr" presetSubtype="16" fill="hold" grpId="0" nodeType="afterEffect">
                                  <p:stCondLst>
                                    <p:cond delay="0"/>
                                  </p:stCondLst>
                                  <p:childTnLst>
                                    <p:set>
                                      <p:cBhvr>
                                        <p:cTn id="100" dur="1" fill="hold">
                                          <p:stCondLst>
                                            <p:cond delay="0"/>
                                          </p:stCondLst>
                                        </p:cTn>
                                        <p:tgtEl>
                                          <p:spTgt spid="40"/>
                                        </p:tgtEl>
                                        <p:attrNameLst>
                                          <p:attrName>style.visibility</p:attrName>
                                        </p:attrNameLst>
                                      </p:cBhvr>
                                      <p:to>
                                        <p:strVal val="visible"/>
                                      </p:to>
                                    </p:set>
                                    <p:anim calcmode="lin" valueType="num">
                                      <p:cBhvr>
                                        <p:cTn id="101" dur="400" fill="hold"/>
                                        <p:tgtEl>
                                          <p:spTgt spid="40"/>
                                        </p:tgtEl>
                                        <p:attrNameLst>
                                          <p:attrName>ppt_w</p:attrName>
                                        </p:attrNameLst>
                                      </p:cBhvr>
                                      <p:tavLst>
                                        <p:tav tm="0">
                                          <p:val>
                                            <p:fltVal val="0"/>
                                          </p:val>
                                        </p:tav>
                                        <p:tav tm="100000">
                                          <p:val>
                                            <p:strVal val="#ppt_w"/>
                                          </p:val>
                                        </p:tav>
                                      </p:tavLst>
                                    </p:anim>
                                    <p:anim calcmode="lin" valueType="num">
                                      <p:cBhvr>
                                        <p:cTn id="102" dur="400" fill="hold"/>
                                        <p:tgtEl>
                                          <p:spTgt spid="40"/>
                                        </p:tgtEl>
                                        <p:attrNameLst>
                                          <p:attrName>ppt_h</p:attrName>
                                        </p:attrNameLst>
                                      </p:cBhvr>
                                      <p:tavLst>
                                        <p:tav tm="0">
                                          <p:val>
                                            <p:fltVal val="0"/>
                                          </p:val>
                                        </p:tav>
                                        <p:tav tm="100000">
                                          <p:val>
                                            <p:strVal val="#ppt_h"/>
                                          </p:val>
                                        </p:tav>
                                      </p:tavLst>
                                    </p:anim>
                                    <p:animEffect transition="in" filter="fade">
                                      <p:cBhvr>
                                        <p:cTn id="103" dur="400"/>
                                        <p:tgtEl>
                                          <p:spTgt spid="40"/>
                                        </p:tgtEl>
                                      </p:cBhvr>
                                    </p:animEffect>
                                  </p:childTnLst>
                                </p:cTn>
                              </p:par>
                            </p:childTnLst>
                          </p:cTn>
                        </p:par>
                        <p:par>
                          <p:cTn id="104" fill="hold">
                            <p:stCondLst>
                              <p:cond delay="5000"/>
                            </p:stCondLst>
                            <p:childTnLst>
                              <p:par>
                                <p:cTn id="105" presetID="53" presetClass="entr" presetSubtype="16" fill="hold" grpId="0" nodeType="afterEffect">
                                  <p:stCondLst>
                                    <p:cond delay="0"/>
                                  </p:stCondLst>
                                  <p:childTnLst>
                                    <p:set>
                                      <p:cBhvr>
                                        <p:cTn id="106" dur="1" fill="hold">
                                          <p:stCondLst>
                                            <p:cond delay="0"/>
                                          </p:stCondLst>
                                        </p:cTn>
                                        <p:tgtEl>
                                          <p:spTgt spid="41">
                                            <p:txEl>
                                              <p:pRg st="0" end="0"/>
                                            </p:txEl>
                                          </p:spTgt>
                                        </p:tgtEl>
                                        <p:attrNameLst>
                                          <p:attrName>style.visibility</p:attrName>
                                        </p:attrNameLst>
                                      </p:cBhvr>
                                      <p:to>
                                        <p:strVal val="visible"/>
                                      </p:to>
                                    </p:set>
                                    <p:anim calcmode="lin" valueType="num">
                                      <p:cBhvr>
                                        <p:cTn id="107" dur="300" fill="hold"/>
                                        <p:tgtEl>
                                          <p:spTgt spid="41">
                                            <p:txEl>
                                              <p:pRg st="0" end="0"/>
                                            </p:txEl>
                                          </p:spTgt>
                                        </p:tgtEl>
                                        <p:attrNameLst>
                                          <p:attrName>ppt_w</p:attrName>
                                        </p:attrNameLst>
                                      </p:cBhvr>
                                      <p:tavLst>
                                        <p:tav tm="0">
                                          <p:val>
                                            <p:fltVal val="0"/>
                                          </p:val>
                                        </p:tav>
                                        <p:tav tm="100000">
                                          <p:val>
                                            <p:strVal val="#ppt_w"/>
                                          </p:val>
                                        </p:tav>
                                      </p:tavLst>
                                    </p:anim>
                                    <p:anim calcmode="lin" valueType="num">
                                      <p:cBhvr>
                                        <p:cTn id="108" dur="300" fill="hold"/>
                                        <p:tgtEl>
                                          <p:spTgt spid="41">
                                            <p:txEl>
                                              <p:pRg st="0" end="0"/>
                                            </p:txEl>
                                          </p:spTgt>
                                        </p:tgtEl>
                                        <p:attrNameLst>
                                          <p:attrName>ppt_h</p:attrName>
                                        </p:attrNameLst>
                                      </p:cBhvr>
                                      <p:tavLst>
                                        <p:tav tm="0">
                                          <p:val>
                                            <p:fltVal val="0"/>
                                          </p:val>
                                        </p:tav>
                                        <p:tav tm="100000">
                                          <p:val>
                                            <p:strVal val="#ppt_h"/>
                                          </p:val>
                                        </p:tav>
                                      </p:tavLst>
                                    </p:anim>
                                    <p:animEffect transition="in" filter="fade">
                                      <p:cBhvr>
                                        <p:cTn id="109" dur="300"/>
                                        <p:tgtEl>
                                          <p:spTgt spid="41">
                                            <p:txEl>
                                              <p:pRg st="0" end="0"/>
                                            </p:txEl>
                                          </p:spTgt>
                                        </p:tgtEl>
                                      </p:cBhvr>
                                    </p:animEffect>
                                  </p:childTnLst>
                                </p:cTn>
                              </p:par>
                              <p:par>
                                <p:cTn id="110" presetID="42" presetClass="entr" presetSubtype="0" fill="hold" grpId="0" nodeType="withEffect">
                                  <p:stCondLst>
                                    <p:cond delay="200"/>
                                  </p:stCondLst>
                                  <p:childTnLst>
                                    <p:set>
                                      <p:cBhvr>
                                        <p:cTn id="111" dur="1" fill="hold">
                                          <p:stCondLst>
                                            <p:cond delay="0"/>
                                          </p:stCondLst>
                                        </p:cTn>
                                        <p:tgtEl>
                                          <p:spTgt spid="42">
                                            <p:txEl>
                                              <p:pRg st="0" end="0"/>
                                            </p:txEl>
                                          </p:spTgt>
                                        </p:tgtEl>
                                        <p:attrNameLst>
                                          <p:attrName>style.visibility</p:attrName>
                                        </p:attrNameLst>
                                      </p:cBhvr>
                                      <p:to>
                                        <p:strVal val="visible"/>
                                      </p:to>
                                    </p:set>
                                    <p:animEffect transition="in" filter="fade">
                                      <p:cBhvr>
                                        <p:cTn id="112" dur="500"/>
                                        <p:tgtEl>
                                          <p:spTgt spid="42">
                                            <p:txEl>
                                              <p:pRg st="0" end="0"/>
                                            </p:txEl>
                                          </p:spTgt>
                                        </p:tgtEl>
                                      </p:cBhvr>
                                    </p:animEffect>
                                    <p:anim calcmode="lin" valueType="num">
                                      <p:cBhvr>
                                        <p:cTn id="113" dur="500" fill="hold"/>
                                        <p:tgtEl>
                                          <p:spTgt spid="42">
                                            <p:txEl>
                                              <p:pRg st="0" end="0"/>
                                            </p:txEl>
                                          </p:spTgt>
                                        </p:tgtEl>
                                        <p:attrNameLst>
                                          <p:attrName>ppt_x</p:attrName>
                                        </p:attrNameLst>
                                      </p:cBhvr>
                                      <p:tavLst>
                                        <p:tav tm="0">
                                          <p:val>
                                            <p:strVal val="#ppt_x"/>
                                          </p:val>
                                        </p:tav>
                                        <p:tav tm="100000">
                                          <p:val>
                                            <p:strVal val="#ppt_x"/>
                                          </p:val>
                                        </p:tav>
                                      </p:tavLst>
                                    </p:anim>
                                    <p:anim calcmode="lin" valueType="num">
                                      <p:cBhvr>
                                        <p:cTn id="114" dur="500" fill="hold"/>
                                        <p:tgtEl>
                                          <p:spTgt spid="42">
                                            <p:txEl>
                                              <p:pRg st="0" end="0"/>
                                            </p:txEl>
                                          </p:spTgt>
                                        </p:tgtEl>
                                        <p:attrNameLst>
                                          <p:attrName>ppt_y</p:attrName>
                                        </p:attrNameLst>
                                      </p:cBhvr>
                                      <p:tavLst>
                                        <p:tav tm="0">
                                          <p:val>
                                            <p:strVal val="#ppt_y+.1"/>
                                          </p:val>
                                        </p:tav>
                                        <p:tav tm="100000">
                                          <p:val>
                                            <p:strVal val="#ppt_y"/>
                                          </p:val>
                                        </p:tav>
                                      </p:tavLst>
                                    </p:anim>
                                  </p:childTnLst>
                                </p:cTn>
                              </p:par>
                              <p:par>
                                <p:cTn id="115" presetID="10" presetClass="entr" presetSubtype="0" fill="hold" grpId="0" nodeType="withEffect">
                                  <p:stCondLst>
                                    <p:cond delay="800"/>
                                  </p:stCondLst>
                                  <p:childTnLst>
                                    <p:set>
                                      <p:cBhvr>
                                        <p:cTn id="116" dur="1" fill="hold">
                                          <p:stCondLst>
                                            <p:cond delay="0"/>
                                          </p:stCondLst>
                                        </p:cTn>
                                        <p:tgtEl>
                                          <p:spTgt spid="43">
                                            <p:txEl>
                                              <p:pRg st="0" end="0"/>
                                            </p:txEl>
                                          </p:spTgt>
                                        </p:tgtEl>
                                        <p:attrNameLst>
                                          <p:attrName>style.visibility</p:attrName>
                                        </p:attrNameLst>
                                      </p:cBhvr>
                                      <p:to>
                                        <p:strVal val="visible"/>
                                      </p:to>
                                    </p:set>
                                    <p:animEffect transition="in" filter="fade">
                                      <p:cBhvr>
                                        <p:cTn id="117" dur="500"/>
                                        <p:tgtEl>
                                          <p:spTgt spid="43">
                                            <p:txEl>
                                              <p:pRg st="0" end="0"/>
                                            </p:txEl>
                                          </p:spTgt>
                                        </p:tgtEl>
                                      </p:cBhvr>
                                    </p:animEffect>
                                  </p:childTnLst>
                                </p:cTn>
                              </p:par>
                            </p:childTnLst>
                          </p:cTn>
                        </p:par>
                        <p:par>
                          <p:cTn id="118" fill="hold">
                            <p:stCondLst>
                              <p:cond delay="5500"/>
                            </p:stCondLst>
                            <p:childTnLst>
                              <p:par>
                                <p:cTn id="119" presetID="53" presetClass="entr" presetSubtype="16" fill="hold" grpId="0" nodeType="afterEffect">
                                  <p:stCondLst>
                                    <p:cond delay="0"/>
                                  </p:stCondLst>
                                  <p:childTnLst>
                                    <p:set>
                                      <p:cBhvr>
                                        <p:cTn id="120" dur="1" fill="hold">
                                          <p:stCondLst>
                                            <p:cond delay="0"/>
                                          </p:stCondLst>
                                        </p:cTn>
                                        <p:tgtEl>
                                          <p:spTgt spid="44"/>
                                        </p:tgtEl>
                                        <p:attrNameLst>
                                          <p:attrName>style.visibility</p:attrName>
                                        </p:attrNameLst>
                                      </p:cBhvr>
                                      <p:to>
                                        <p:strVal val="visible"/>
                                      </p:to>
                                    </p:set>
                                    <p:anim calcmode="lin" valueType="num">
                                      <p:cBhvr>
                                        <p:cTn id="121" dur="400" fill="hold"/>
                                        <p:tgtEl>
                                          <p:spTgt spid="44"/>
                                        </p:tgtEl>
                                        <p:attrNameLst>
                                          <p:attrName>ppt_w</p:attrName>
                                        </p:attrNameLst>
                                      </p:cBhvr>
                                      <p:tavLst>
                                        <p:tav tm="0">
                                          <p:val>
                                            <p:fltVal val="0"/>
                                          </p:val>
                                        </p:tav>
                                        <p:tav tm="100000">
                                          <p:val>
                                            <p:strVal val="#ppt_w"/>
                                          </p:val>
                                        </p:tav>
                                      </p:tavLst>
                                    </p:anim>
                                    <p:anim calcmode="lin" valueType="num">
                                      <p:cBhvr>
                                        <p:cTn id="122" dur="400" fill="hold"/>
                                        <p:tgtEl>
                                          <p:spTgt spid="44"/>
                                        </p:tgtEl>
                                        <p:attrNameLst>
                                          <p:attrName>ppt_h</p:attrName>
                                        </p:attrNameLst>
                                      </p:cBhvr>
                                      <p:tavLst>
                                        <p:tav tm="0">
                                          <p:val>
                                            <p:fltVal val="0"/>
                                          </p:val>
                                        </p:tav>
                                        <p:tav tm="100000">
                                          <p:val>
                                            <p:strVal val="#ppt_h"/>
                                          </p:val>
                                        </p:tav>
                                      </p:tavLst>
                                    </p:anim>
                                    <p:animEffect transition="in" filter="fade">
                                      <p:cBhvr>
                                        <p:cTn id="123" dur="400"/>
                                        <p:tgtEl>
                                          <p:spTgt spid="44"/>
                                        </p:tgtEl>
                                      </p:cBhvr>
                                    </p:animEffect>
                                  </p:childTnLst>
                                </p:cTn>
                              </p:par>
                            </p:childTnLst>
                          </p:cTn>
                        </p:par>
                        <p:par>
                          <p:cTn id="124" fill="hold">
                            <p:stCondLst>
                              <p:cond delay="6000"/>
                            </p:stCondLst>
                            <p:childTnLst>
                              <p:par>
                                <p:cTn id="125" presetID="53" presetClass="entr" presetSubtype="16" fill="hold" grpId="0" nodeType="afterEffect">
                                  <p:stCondLst>
                                    <p:cond delay="0"/>
                                  </p:stCondLst>
                                  <p:childTnLst>
                                    <p:set>
                                      <p:cBhvr>
                                        <p:cTn id="126" dur="1" fill="hold">
                                          <p:stCondLst>
                                            <p:cond delay="0"/>
                                          </p:stCondLst>
                                        </p:cTn>
                                        <p:tgtEl>
                                          <p:spTgt spid="45">
                                            <p:txEl>
                                              <p:pRg st="0" end="0"/>
                                            </p:txEl>
                                          </p:spTgt>
                                        </p:tgtEl>
                                        <p:attrNameLst>
                                          <p:attrName>style.visibility</p:attrName>
                                        </p:attrNameLst>
                                      </p:cBhvr>
                                      <p:to>
                                        <p:strVal val="visible"/>
                                      </p:to>
                                    </p:set>
                                    <p:anim calcmode="lin" valueType="num">
                                      <p:cBhvr>
                                        <p:cTn id="127" dur="300" fill="hold"/>
                                        <p:tgtEl>
                                          <p:spTgt spid="45">
                                            <p:txEl>
                                              <p:pRg st="0" end="0"/>
                                            </p:txEl>
                                          </p:spTgt>
                                        </p:tgtEl>
                                        <p:attrNameLst>
                                          <p:attrName>ppt_w</p:attrName>
                                        </p:attrNameLst>
                                      </p:cBhvr>
                                      <p:tavLst>
                                        <p:tav tm="0">
                                          <p:val>
                                            <p:fltVal val="0"/>
                                          </p:val>
                                        </p:tav>
                                        <p:tav tm="100000">
                                          <p:val>
                                            <p:strVal val="#ppt_w"/>
                                          </p:val>
                                        </p:tav>
                                      </p:tavLst>
                                    </p:anim>
                                    <p:anim calcmode="lin" valueType="num">
                                      <p:cBhvr>
                                        <p:cTn id="128" dur="300" fill="hold"/>
                                        <p:tgtEl>
                                          <p:spTgt spid="45">
                                            <p:txEl>
                                              <p:pRg st="0" end="0"/>
                                            </p:txEl>
                                          </p:spTgt>
                                        </p:tgtEl>
                                        <p:attrNameLst>
                                          <p:attrName>ppt_h</p:attrName>
                                        </p:attrNameLst>
                                      </p:cBhvr>
                                      <p:tavLst>
                                        <p:tav tm="0">
                                          <p:val>
                                            <p:fltVal val="0"/>
                                          </p:val>
                                        </p:tav>
                                        <p:tav tm="100000">
                                          <p:val>
                                            <p:strVal val="#ppt_h"/>
                                          </p:val>
                                        </p:tav>
                                      </p:tavLst>
                                    </p:anim>
                                    <p:animEffect transition="in" filter="fade">
                                      <p:cBhvr>
                                        <p:cTn id="129" dur="300"/>
                                        <p:tgtEl>
                                          <p:spTgt spid="45">
                                            <p:txEl>
                                              <p:pRg st="0" end="0"/>
                                            </p:txEl>
                                          </p:spTgt>
                                        </p:tgtEl>
                                      </p:cBhvr>
                                    </p:animEffect>
                                  </p:childTnLst>
                                </p:cTn>
                              </p:par>
                              <p:par>
                                <p:cTn id="130" presetID="42" presetClass="entr" presetSubtype="0" fill="hold" grpId="0" nodeType="withEffect">
                                  <p:stCondLst>
                                    <p:cond delay="200"/>
                                  </p:stCondLst>
                                  <p:childTnLst>
                                    <p:set>
                                      <p:cBhvr>
                                        <p:cTn id="131" dur="1" fill="hold">
                                          <p:stCondLst>
                                            <p:cond delay="0"/>
                                          </p:stCondLst>
                                        </p:cTn>
                                        <p:tgtEl>
                                          <p:spTgt spid="46">
                                            <p:txEl>
                                              <p:pRg st="0" end="0"/>
                                            </p:txEl>
                                          </p:spTgt>
                                        </p:tgtEl>
                                        <p:attrNameLst>
                                          <p:attrName>style.visibility</p:attrName>
                                        </p:attrNameLst>
                                      </p:cBhvr>
                                      <p:to>
                                        <p:strVal val="visible"/>
                                      </p:to>
                                    </p:set>
                                    <p:animEffect transition="in" filter="fade">
                                      <p:cBhvr>
                                        <p:cTn id="132" dur="500"/>
                                        <p:tgtEl>
                                          <p:spTgt spid="46">
                                            <p:txEl>
                                              <p:pRg st="0" end="0"/>
                                            </p:txEl>
                                          </p:spTgt>
                                        </p:tgtEl>
                                      </p:cBhvr>
                                    </p:animEffect>
                                    <p:anim calcmode="lin" valueType="num">
                                      <p:cBhvr>
                                        <p:cTn id="133" dur="500" fill="hold"/>
                                        <p:tgtEl>
                                          <p:spTgt spid="46">
                                            <p:txEl>
                                              <p:pRg st="0" end="0"/>
                                            </p:txEl>
                                          </p:spTgt>
                                        </p:tgtEl>
                                        <p:attrNameLst>
                                          <p:attrName>ppt_x</p:attrName>
                                        </p:attrNameLst>
                                      </p:cBhvr>
                                      <p:tavLst>
                                        <p:tav tm="0">
                                          <p:val>
                                            <p:strVal val="#ppt_x"/>
                                          </p:val>
                                        </p:tav>
                                        <p:tav tm="100000">
                                          <p:val>
                                            <p:strVal val="#ppt_x"/>
                                          </p:val>
                                        </p:tav>
                                      </p:tavLst>
                                    </p:anim>
                                    <p:anim calcmode="lin" valueType="num">
                                      <p:cBhvr>
                                        <p:cTn id="134" dur="500" fill="hold"/>
                                        <p:tgtEl>
                                          <p:spTgt spid="46">
                                            <p:txEl>
                                              <p:pRg st="0" end="0"/>
                                            </p:txEl>
                                          </p:spTgt>
                                        </p:tgtEl>
                                        <p:attrNameLst>
                                          <p:attrName>ppt_y</p:attrName>
                                        </p:attrNameLst>
                                      </p:cBhvr>
                                      <p:tavLst>
                                        <p:tav tm="0">
                                          <p:val>
                                            <p:strVal val="#ppt_y+.1"/>
                                          </p:val>
                                        </p:tav>
                                        <p:tav tm="100000">
                                          <p:val>
                                            <p:strVal val="#ppt_y"/>
                                          </p:val>
                                        </p:tav>
                                      </p:tavLst>
                                    </p:anim>
                                  </p:childTnLst>
                                </p:cTn>
                              </p:par>
                              <p:par>
                                <p:cTn id="135" presetID="10" presetClass="entr" presetSubtype="0" fill="hold" grpId="0" nodeType="withEffect">
                                  <p:stCondLst>
                                    <p:cond delay="800"/>
                                  </p:stCondLst>
                                  <p:childTnLst>
                                    <p:set>
                                      <p:cBhvr>
                                        <p:cTn id="136" dur="1" fill="hold">
                                          <p:stCondLst>
                                            <p:cond delay="0"/>
                                          </p:stCondLst>
                                        </p:cTn>
                                        <p:tgtEl>
                                          <p:spTgt spid="47">
                                            <p:txEl>
                                              <p:pRg st="0" end="0"/>
                                            </p:txEl>
                                          </p:spTgt>
                                        </p:tgtEl>
                                        <p:attrNameLst>
                                          <p:attrName>style.visibility</p:attrName>
                                        </p:attrNameLst>
                                      </p:cBhvr>
                                      <p:to>
                                        <p:strVal val="visible"/>
                                      </p:to>
                                    </p:set>
                                    <p:animEffect transition="in" filter="fade">
                                      <p:cBhvr>
                                        <p:cTn id="137" dur="500"/>
                                        <p:tgtEl>
                                          <p:spTgt spid="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3" grpId="0" animBg="1"/>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300" fill="hold"/>
                        <p:tgtEl>
                          <p:spTgt spid="13"/>
                        </p:tgtEl>
                        <p:attrNameLst>
                          <p:attrName>ppt_w</p:attrName>
                        </p:attrNameLst>
                      </p:cBhvr>
                      <p:tavLst>
                        <p:tav tm="0">
                          <p:val>
                            <p:fltVal val="0"/>
                          </p:val>
                        </p:tav>
                        <p:tav tm="100000">
                          <p:val>
                            <p:strVal val="#ppt_w"/>
                          </p:val>
                        </p:tav>
                      </p:tavLst>
                    </p:anim>
                    <p:anim calcmode="lin" valueType="num">
                      <p:cBhvr>
                        <p:cTn dur="300" fill="hold"/>
                        <p:tgtEl>
                          <p:spTgt spid="13"/>
                        </p:tgtEl>
                        <p:attrNameLst>
                          <p:attrName>ppt_h</p:attrName>
                        </p:attrNameLst>
                      </p:cBhvr>
                      <p:tavLst>
                        <p:tav tm="0">
                          <p:val>
                            <p:fltVal val="0"/>
                          </p:val>
                        </p:tav>
                        <p:tav tm="100000">
                          <p:val>
                            <p:strVal val="#ppt_h"/>
                          </p:val>
                        </p:tav>
                      </p:tavLst>
                    </p:anim>
                    <p:animEffect transition="in" filter="fade">
                      <p:cBhvr>
                        <p:cTn dur="300"/>
                        <p:tgtEl>
                          <p:spTgt spid="13"/>
                        </p:tgtEl>
                      </p:cBhvr>
                    </p:animEffect>
                  </p:childTnLst>
                </p:cTn>
              </p:par>
            </p:tnLst>
          </p:tmpl>
        </p:tmplLst>
      </p:bldP>
      <p:bldP spid="26" grpId="0" build="p">
        <p:tmplLst>
          <p:tmpl lvl="1">
            <p:tnLst>
              <p:par>
                <p:cTn presetID="42" presetClass="entr" presetSubtype="0" fill="hold" nodeType="withEffect">
                  <p:stCondLst>
                    <p:cond delay="20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anim calcmode="lin" valueType="num">
                      <p:cBhvr>
                        <p:cTn dur="500" fill="hold"/>
                        <p:tgtEl>
                          <p:spTgt spid="26"/>
                        </p:tgtEl>
                        <p:attrNameLst>
                          <p:attrName>ppt_x</p:attrName>
                        </p:attrNameLst>
                      </p:cBhvr>
                      <p:tavLst>
                        <p:tav tm="0">
                          <p:val>
                            <p:strVal val="#ppt_x"/>
                          </p:val>
                        </p:tav>
                        <p:tav tm="100000">
                          <p:val>
                            <p:strVal val="#ppt_x"/>
                          </p:val>
                        </p:tav>
                      </p:tavLst>
                    </p:anim>
                    <p:anim calcmode="lin" valueType="num">
                      <p:cBhvr>
                        <p:cTn dur="500" fill="hold"/>
                        <p:tgtEl>
                          <p:spTgt spid="26"/>
                        </p:tgtEl>
                        <p:attrNameLst>
                          <p:attrName>ppt_y</p:attrName>
                        </p:attrNameLst>
                      </p:cBhvr>
                      <p:tavLst>
                        <p:tav tm="0">
                          <p:val>
                            <p:strVal val="#ppt_y+.1"/>
                          </p:val>
                        </p:tav>
                        <p:tav tm="100000">
                          <p:val>
                            <p:strVal val="#ppt_y"/>
                          </p:val>
                        </p:tav>
                      </p:tavLst>
                    </p:anim>
                  </p:childTnLst>
                </p:cTn>
              </p:par>
            </p:tnLst>
          </p:tmpl>
        </p:tmplLst>
      </p:bldP>
      <p:bldP spid="27" grpId="0" build="p">
        <p:tmplLst>
          <p:tmpl lvl="1">
            <p:tnLst>
              <p:par>
                <p:cTn presetID="10" presetClass="entr" presetSubtype="0" fill="hold" nodeType="withEffect">
                  <p:stCondLst>
                    <p:cond delay="80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28" grpId="0" animBg="1"/>
      <p:bldP spid="29" grpId="0" build="p">
        <p:tmplLst>
          <p:tmpl lvl="1">
            <p:tnLst>
              <p:par>
                <p:cTn presetID="53" presetClass="entr" presetSubtype="16"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 calcmode="lin" valueType="num">
                      <p:cBhvr>
                        <p:cTn dur="300" fill="hold"/>
                        <p:tgtEl>
                          <p:spTgt spid="29"/>
                        </p:tgtEl>
                        <p:attrNameLst>
                          <p:attrName>ppt_w</p:attrName>
                        </p:attrNameLst>
                      </p:cBhvr>
                      <p:tavLst>
                        <p:tav tm="0">
                          <p:val>
                            <p:fltVal val="0"/>
                          </p:val>
                        </p:tav>
                        <p:tav tm="100000">
                          <p:val>
                            <p:strVal val="#ppt_w"/>
                          </p:val>
                        </p:tav>
                      </p:tavLst>
                    </p:anim>
                    <p:anim calcmode="lin" valueType="num">
                      <p:cBhvr>
                        <p:cTn dur="300" fill="hold"/>
                        <p:tgtEl>
                          <p:spTgt spid="29"/>
                        </p:tgtEl>
                        <p:attrNameLst>
                          <p:attrName>ppt_h</p:attrName>
                        </p:attrNameLst>
                      </p:cBhvr>
                      <p:tavLst>
                        <p:tav tm="0">
                          <p:val>
                            <p:fltVal val="0"/>
                          </p:val>
                        </p:tav>
                        <p:tav tm="100000">
                          <p:val>
                            <p:strVal val="#ppt_h"/>
                          </p:val>
                        </p:tav>
                      </p:tavLst>
                    </p:anim>
                    <p:animEffect transition="in" filter="fade">
                      <p:cBhvr>
                        <p:cTn dur="300"/>
                        <p:tgtEl>
                          <p:spTgt spid="29"/>
                        </p:tgtEl>
                      </p:cBhvr>
                    </p:animEffect>
                  </p:childTnLst>
                </p:cTn>
              </p:par>
            </p:tnLst>
          </p:tmpl>
        </p:tmplLst>
      </p:bldP>
      <p:bldP spid="30" grpId="0" build="p">
        <p:tmplLst>
          <p:tmpl lvl="1">
            <p:tnLst>
              <p:par>
                <p:cTn presetID="42" presetClass="entr" presetSubtype="0" fill="hold" nodeType="withEffect">
                  <p:stCondLst>
                    <p:cond delay="20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anim calcmode="lin" valueType="num">
                      <p:cBhvr>
                        <p:cTn dur="500" fill="hold"/>
                        <p:tgtEl>
                          <p:spTgt spid="30"/>
                        </p:tgtEl>
                        <p:attrNameLst>
                          <p:attrName>ppt_x</p:attrName>
                        </p:attrNameLst>
                      </p:cBhvr>
                      <p:tavLst>
                        <p:tav tm="0">
                          <p:val>
                            <p:strVal val="#ppt_x"/>
                          </p:val>
                        </p:tav>
                        <p:tav tm="100000">
                          <p:val>
                            <p:strVal val="#ppt_x"/>
                          </p:val>
                        </p:tav>
                      </p:tavLst>
                    </p:anim>
                    <p:anim calcmode="lin" valueType="num">
                      <p:cBhvr>
                        <p:cTn dur="500" fill="hold"/>
                        <p:tgtEl>
                          <p:spTgt spid="30"/>
                        </p:tgtEl>
                        <p:attrNameLst>
                          <p:attrName>ppt_y</p:attrName>
                        </p:attrNameLst>
                      </p:cBhvr>
                      <p:tavLst>
                        <p:tav tm="0">
                          <p:val>
                            <p:strVal val="#ppt_y+.1"/>
                          </p:val>
                        </p:tav>
                        <p:tav tm="100000">
                          <p:val>
                            <p:strVal val="#ppt_y"/>
                          </p:val>
                        </p:tav>
                      </p:tavLst>
                    </p:anim>
                  </p:childTnLst>
                </p:cTn>
              </p:par>
            </p:tnLst>
          </p:tmpl>
        </p:tmplLst>
      </p:bldP>
      <p:bldP spid="31" grpId="0" build="p">
        <p:tmplLst>
          <p:tmpl lvl="1">
            <p:tnLst>
              <p:par>
                <p:cTn presetID="10" presetClass="entr" presetSubtype="0" fill="hold" nodeType="withEffect">
                  <p:stCondLst>
                    <p:cond delay="800"/>
                  </p:st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childTnLst>
                </p:cTn>
              </p:par>
            </p:tnLst>
          </p:tmpl>
        </p:tmplLst>
      </p:bldP>
      <p:bldP spid="32" grpId="0" animBg="1"/>
      <p:bldP spid="33" grpId="0" build="p">
        <p:tmplLst>
          <p:tmpl lvl="1">
            <p:tnLst>
              <p:par>
                <p:cTn presetID="53" presetClass="entr" presetSubtype="16" fill="hold" nodeType="afterEffect">
                  <p:stCondLst>
                    <p:cond delay="0"/>
                  </p:stCondLst>
                  <p:childTnLst>
                    <p:set>
                      <p:cBhvr>
                        <p:cTn dur="1" fill="hold">
                          <p:stCondLst>
                            <p:cond delay="0"/>
                          </p:stCondLst>
                        </p:cTn>
                        <p:tgtEl>
                          <p:spTgt spid="33"/>
                        </p:tgtEl>
                        <p:attrNameLst>
                          <p:attrName>style.visibility</p:attrName>
                        </p:attrNameLst>
                      </p:cBhvr>
                      <p:to>
                        <p:strVal val="visible"/>
                      </p:to>
                    </p:set>
                    <p:anim calcmode="lin" valueType="num">
                      <p:cBhvr>
                        <p:cTn dur="300" fill="hold"/>
                        <p:tgtEl>
                          <p:spTgt spid="33"/>
                        </p:tgtEl>
                        <p:attrNameLst>
                          <p:attrName>ppt_w</p:attrName>
                        </p:attrNameLst>
                      </p:cBhvr>
                      <p:tavLst>
                        <p:tav tm="0">
                          <p:val>
                            <p:fltVal val="0"/>
                          </p:val>
                        </p:tav>
                        <p:tav tm="100000">
                          <p:val>
                            <p:strVal val="#ppt_w"/>
                          </p:val>
                        </p:tav>
                      </p:tavLst>
                    </p:anim>
                    <p:anim calcmode="lin" valueType="num">
                      <p:cBhvr>
                        <p:cTn dur="300" fill="hold"/>
                        <p:tgtEl>
                          <p:spTgt spid="33"/>
                        </p:tgtEl>
                        <p:attrNameLst>
                          <p:attrName>ppt_h</p:attrName>
                        </p:attrNameLst>
                      </p:cBhvr>
                      <p:tavLst>
                        <p:tav tm="0">
                          <p:val>
                            <p:fltVal val="0"/>
                          </p:val>
                        </p:tav>
                        <p:tav tm="100000">
                          <p:val>
                            <p:strVal val="#ppt_h"/>
                          </p:val>
                        </p:tav>
                      </p:tavLst>
                    </p:anim>
                    <p:animEffect transition="in" filter="fade">
                      <p:cBhvr>
                        <p:cTn dur="300"/>
                        <p:tgtEl>
                          <p:spTgt spid="33"/>
                        </p:tgtEl>
                      </p:cBhvr>
                    </p:animEffect>
                  </p:childTnLst>
                </p:cTn>
              </p:par>
            </p:tnLst>
          </p:tmpl>
        </p:tmplLst>
      </p:bldP>
      <p:bldP spid="34" grpId="0" build="p">
        <p:tmplLst>
          <p:tmpl lvl="1">
            <p:tnLst>
              <p:par>
                <p:cTn presetID="42" presetClass="entr" presetSubtype="0"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anim calcmode="lin" valueType="num">
                      <p:cBhvr>
                        <p:cTn dur="500" fill="hold"/>
                        <p:tgtEl>
                          <p:spTgt spid="34"/>
                        </p:tgtEl>
                        <p:attrNameLst>
                          <p:attrName>ppt_x</p:attrName>
                        </p:attrNameLst>
                      </p:cBhvr>
                      <p:tavLst>
                        <p:tav tm="0">
                          <p:val>
                            <p:strVal val="#ppt_x"/>
                          </p:val>
                        </p:tav>
                        <p:tav tm="100000">
                          <p:val>
                            <p:strVal val="#ppt_x"/>
                          </p:val>
                        </p:tav>
                      </p:tavLst>
                    </p:anim>
                    <p:anim calcmode="lin" valueType="num">
                      <p:cBhvr>
                        <p:cTn dur="500" fill="hold"/>
                        <p:tgtEl>
                          <p:spTgt spid="34"/>
                        </p:tgtEl>
                        <p:attrNameLst>
                          <p:attrName>ppt_y</p:attrName>
                        </p:attrNameLst>
                      </p:cBhvr>
                      <p:tavLst>
                        <p:tav tm="0">
                          <p:val>
                            <p:strVal val="#ppt_y+.1"/>
                          </p:val>
                        </p:tav>
                        <p:tav tm="100000">
                          <p:val>
                            <p:strVal val="#ppt_y"/>
                          </p:val>
                        </p:tav>
                      </p:tavLst>
                    </p:anim>
                  </p:childTnLst>
                </p:cTn>
              </p:par>
            </p:tnLst>
          </p:tmpl>
        </p:tmplLst>
      </p:bldP>
      <p:bldP spid="35" grpId="0" build="p">
        <p:tmplLst>
          <p:tmpl lvl="1">
            <p:tnLst>
              <p:par>
                <p:cTn presetID="10" presetClass="entr" presetSubtype="0" fill="hold" nodeType="withEffect">
                  <p:stCondLst>
                    <p:cond delay="80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36" grpId="0" animBg="1"/>
      <p:bldP spid="37" grpId="0" build="p">
        <p:tmplLst>
          <p:tmpl lvl="1">
            <p:tnLst>
              <p:par>
                <p:cTn presetID="53" presetClass="entr" presetSubtype="16"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 calcmode="lin" valueType="num">
                      <p:cBhvr>
                        <p:cTn dur="300" fill="hold"/>
                        <p:tgtEl>
                          <p:spTgt spid="37"/>
                        </p:tgtEl>
                        <p:attrNameLst>
                          <p:attrName>ppt_w</p:attrName>
                        </p:attrNameLst>
                      </p:cBhvr>
                      <p:tavLst>
                        <p:tav tm="0">
                          <p:val>
                            <p:fltVal val="0"/>
                          </p:val>
                        </p:tav>
                        <p:tav tm="100000">
                          <p:val>
                            <p:strVal val="#ppt_w"/>
                          </p:val>
                        </p:tav>
                      </p:tavLst>
                    </p:anim>
                    <p:anim calcmode="lin" valueType="num">
                      <p:cBhvr>
                        <p:cTn dur="300" fill="hold"/>
                        <p:tgtEl>
                          <p:spTgt spid="37"/>
                        </p:tgtEl>
                        <p:attrNameLst>
                          <p:attrName>ppt_h</p:attrName>
                        </p:attrNameLst>
                      </p:cBhvr>
                      <p:tavLst>
                        <p:tav tm="0">
                          <p:val>
                            <p:fltVal val="0"/>
                          </p:val>
                        </p:tav>
                        <p:tav tm="100000">
                          <p:val>
                            <p:strVal val="#ppt_h"/>
                          </p:val>
                        </p:tav>
                      </p:tavLst>
                    </p:anim>
                    <p:animEffect transition="in" filter="fade">
                      <p:cBhvr>
                        <p:cTn dur="300"/>
                        <p:tgtEl>
                          <p:spTgt spid="37"/>
                        </p:tgtEl>
                      </p:cBhvr>
                    </p:animEffect>
                  </p:childTnLst>
                </p:cTn>
              </p:par>
            </p:tnLst>
          </p:tmpl>
        </p:tmplLst>
      </p:bldP>
      <p:bldP spid="38" grpId="0" build="p">
        <p:tmplLst>
          <p:tmpl lvl="1">
            <p:tnLst>
              <p:par>
                <p:cTn presetID="42" presetClass="entr" presetSubtype="0" fill="hold" nodeType="withEffect">
                  <p:stCondLst>
                    <p:cond delay="200"/>
                  </p:stCondLst>
                  <p:childTnLst>
                    <p:set>
                      <p:cBhvr>
                        <p:cTn dur="1" fill="hold">
                          <p:stCondLst>
                            <p:cond delay="0"/>
                          </p:stCondLst>
                        </p:cTn>
                        <p:tgtEl>
                          <p:spTgt spid="38"/>
                        </p:tgtEl>
                        <p:attrNameLst>
                          <p:attrName>style.visibility</p:attrName>
                        </p:attrNameLst>
                      </p:cBhvr>
                      <p:to>
                        <p:strVal val="visible"/>
                      </p:to>
                    </p:set>
                    <p:animEffect transition="in" filter="fade">
                      <p:cBhvr>
                        <p:cTn dur="500"/>
                        <p:tgtEl>
                          <p:spTgt spid="38"/>
                        </p:tgtEl>
                      </p:cBhvr>
                    </p:animEffect>
                    <p:anim calcmode="lin" valueType="num">
                      <p:cBhvr>
                        <p:cTn dur="500" fill="hold"/>
                        <p:tgtEl>
                          <p:spTgt spid="38"/>
                        </p:tgtEl>
                        <p:attrNameLst>
                          <p:attrName>ppt_x</p:attrName>
                        </p:attrNameLst>
                      </p:cBhvr>
                      <p:tavLst>
                        <p:tav tm="0">
                          <p:val>
                            <p:strVal val="#ppt_x"/>
                          </p:val>
                        </p:tav>
                        <p:tav tm="100000">
                          <p:val>
                            <p:strVal val="#ppt_x"/>
                          </p:val>
                        </p:tav>
                      </p:tavLst>
                    </p:anim>
                    <p:anim calcmode="lin" valueType="num">
                      <p:cBhvr>
                        <p:cTn dur="500" fill="hold"/>
                        <p:tgtEl>
                          <p:spTgt spid="38"/>
                        </p:tgtEl>
                        <p:attrNameLst>
                          <p:attrName>ppt_y</p:attrName>
                        </p:attrNameLst>
                      </p:cBhvr>
                      <p:tavLst>
                        <p:tav tm="0">
                          <p:val>
                            <p:strVal val="#ppt_y+.1"/>
                          </p:val>
                        </p:tav>
                        <p:tav tm="100000">
                          <p:val>
                            <p:strVal val="#ppt_y"/>
                          </p:val>
                        </p:tav>
                      </p:tavLst>
                    </p:anim>
                  </p:childTnLst>
                </p:cTn>
              </p:par>
            </p:tnLst>
          </p:tmpl>
        </p:tmplLst>
      </p:bldP>
      <p:bldP spid="39" grpId="0" build="p">
        <p:tmplLst>
          <p:tmpl lvl="1">
            <p:tnLst>
              <p:par>
                <p:cTn presetID="10" presetClass="entr" presetSubtype="0" fill="hold" nodeType="withEffect">
                  <p:stCondLst>
                    <p:cond delay="800"/>
                  </p:stCondLst>
                  <p:childTnLst>
                    <p:set>
                      <p:cBhvr>
                        <p:cTn dur="1" fill="hold">
                          <p:stCondLst>
                            <p:cond delay="0"/>
                          </p:stCondLst>
                        </p:cTn>
                        <p:tgtEl>
                          <p:spTgt spid="39"/>
                        </p:tgtEl>
                        <p:attrNameLst>
                          <p:attrName>style.visibility</p:attrName>
                        </p:attrNameLst>
                      </p:cBhvr>
                      <p:to>
                        <p:strVal val="visible"/>
                      </p:to>
                    </p:set>
                    <p:animEffect transition="in" filter="fade">
                      <p:cBhvr>
                        <p:cTn dur="500"/>
                        <p:tgtEl>
                          <p:spTgt spid="39"/>
                        </p:tgtEl>
                      </p:cBhvr>
                    </p:animEffect>
                  </p:childTnLst>
                </p:cTn>
              </p:par>
            </p:tnLst>
          </p:tmpl>
        </p:tmplLst>
      </p:bldP>
      <p:bldP spid="40" grpId="0" animBg="1"/>
      <p:bldP spid="41" grpId="0" build="p">
        <p:tmplLst>
          <p:tmpl lvl="1">
            <p:tnLst>
              <p:par>
                <p:cTn presetID="53" presetClass="entr" presetSubtype="16" fill="hold" nodeType="afterEffect">
                  <p:stCondLst>
                    <p:cond delay="0"/>
                  </p:stCondLst>
                  <p:childTnLst>
                    <p:set>
                      <p:cBhvr>
                        <p:cTn dur="1" fill="hold">
                          <p:stCondLst>
                            <p:cond delay="0"/>
                          </p:stCondLst>
                        </p:cTn>
                        <p:tgtEl>
                          <p:spTgt spid="41"/>
                        </p:tgtEl>
                        <p:attrNameLst>
                          <p:attrName>style.visibility</p:attrName>
                        </p:attrNameLst>
                      </p:cBhvr>
                      <p:to>
                        <p:strVal val="visible"/>
                      </p:to>
                    </p:set>
                    <p:anim calcmode="lin" valueType="num">
                      <p:cBhvr>
                        <p:cTn dur="300" fill="hold"/>
                        <p:tgtEl>
                          <p:spTgt spid="41"/>
                        </p:tgtEl>
                        <p:attrNameLst>
                          <p:attrName>ppt_w</p:attrName>
                        </p:attrNameLst>
                      </p:cBhvr>
                      <p:tavLst>
                        <p:tav tm="0">
                          <p:val>
                            <p:fltVal val="0"/>
                          </p:val>
                        </p:tav>
                        <p:tav tm="100000">
                          <p:val>
                            <p:strVal val="#ppt_w"/>
                          </p:val>
                        </p:tav>
                      </p:tavLst>
                    </p:anim>
                    <p:anim calcmode="lin" valueType="num">
                      <p:cBhvr>
                        <p:cTn dur="300" fill="hold"/>
                        <p:tgtEl>
                          <p:spTgt spid="41"/>
                        </p:tgtEl>
                        <p:attrNameLst>
                          <p:attrName>ppt_h</p:attrName>
                        </p:attrNameLst>
                      </p:cBhvr>
                      <p:tavLst>
                        <p:tav tm="0">
                          <p:val>
                            <p:fltVal val="0"/>
                          </p:val>
                        </p:tav>
                        <p:tav tm="100000">
                          <p:val>
                            <p:strVal val="#ppt_h"/>
                          </p:val>
                        </p:tav>
                      </p:tavLst>
                    </p:anim>
                    <p:animEffect transition="in" filter="fade">
                      <p:cBhvr>
                        <p:cTn dur="300"/>
                        <p:tgtEl>
                          <p:spTgt spid="41"/>
                        </p:tgtEl>
                      </p:cBhvr>
                    </p:animEffect>
                  </p:childTnLst>
                </p:cTn>
              </p:par>
            </p:tnLst>
          </p:tmpl>
        </p:tmplLst>
      </p:bldP>
      <p:bldP spid="42" grpId="0" build="p">
        <p:tmplLst>
          <p:tmpl lvl="1">
            <p:tnLst>
              <p:par>
                <p:cTn presetID="42" presetClass="entr" presetSubtype="0" fill="hold" nodeType="withEffect">
                  <p:stCondLst>
                    <p:cond delay="20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anim calcmode="lin" valueType="num">
                      <p:cBhvr>
                        <p:cTn dur="500" fill="hold"/>
                        <p:tgtEl>
                          <p:spTgt spid="42"/>
                        </p:tgtEl>
                        <p:attrNameLst>
                          <p:attrName>ppt_x</p:attrName>
                        </p:attrNameLst>
                      </p:cBhvr>
                      <p:tavLst>
                        <p:tav tm="0">
                          <p:val>
                            <p:strVal val="#ppt_x"/>
                          </p:val>
                        </p:tav>
                        <p:tav tm="100000">
                          <p:val>
                            <p:strVal val="#ppt_x"/>
                          </p:val>
                        </p:tav>
                      </p:tavLst>
                    </p:anim>
                    <p:anim calcmode="lin" valueType="num">
                      <p:cBhvr>
                        <p:cTn dur="500" fill="hold"/>
                        <p:tgtEl>
                          <p:spTgt spid="42"/>
                        </p:tgtEl>
                        <p:attrNameLst>
                          <p:attrName>ppt_y</p:attrName>
                        </p:attrNameLst>
                      </p:cBhvr>
                      <p:tavLst>
                        <p:tav tm="0">
                          <p:val>
                            <p:strVal val="#ppt_y+.1"/>
                          </p:val>
                        </p:tav>
                        <p:tav tm="100000">
                          <p:val>
                            <p:strVal val="#ppt_y"/>
                          </p:val>
                        </p:tav>
                      </p:tavLst>
                    </p:anim>
                  </p:childTnLst>
                </p:cTn>
              </p:par>
            </p:tnLst>
          </p:tmpl>
        </p:tmplLst>
      </p:bldP>
      <p:bldP spid="43" grpId="0" build="p">
        <p:tmplLst>
          <p:tmpl lvl="1">
            <p:tnLst>
              <p:par>
                <p:cTn presetID="10" presetClass="entr" presetSubtype="0" fill="hold" nodeType="withEffect">
                  <p:stCondLst>
                    <p:cond delay="800"/>
                  </p:stCondLst>
                  <p:childTnLst>
                    <p:set>
                      <p:cBhvr>
                        <p:cTn dur="1" fill="hold">
                          <p:stCondLst>
                            <p:cond delay="0"/>
                          </p:stCondLst>
                        </p:cTn>
                        <p:tgtEl>
                          <p:spTgt spid="43"/>
                        </p:tgtEl>
                        <p:attrNameLst>
                          <p:attrName>style.visibility</p:attrName>
                        </p:attrNameLst>
                      </p:cBhvr>
                      <p:to>
                        <p:strVal val="visible"/>
                      </p:to>
                    </p:set>
                    <p:animEffect transition="in" filter="fade">
                      <p:cBhvr>
                        <p:cTn dur="500"/>
                        <p:tgtEl>
                          <p:spTgt spid="43"/>
                        </p:tgtEl>
                      </p:cBhvr>
                    </p:animEffect>
                  </p:childTnLst>
                </p:cTn>
              </p:par>
            </p:tnLst>
          </p:tmpl>
        </p:tmplLst>
      </p:bldP>
      <p:bldP spid="44" grpId="0" animBg="1"/>
      <p:bldP spid="45" grpId="0" build="p">
        <p:tmplLst>
          <p:tmpl lvl="1">
            <p:tnLst>
              <p:par>
                <p:cTn presetID="53" presetClass="entr" presetSubtype="16" fill="hold" nodeType="afterEffect">
                  <p:stCondLst>
                    <p:cond delay="0"/>
                  </p:stCondLst>
                  <p:childTnLst>
                    <p:set>
                      <p:cBhvr>
                        <p:cTn dur="1" fill="hold">
                          <p:stCondLst>
                            <p:cond delay="0"/>
                          </p:stCondLst>
                        </p:cTn>
                        <p:tgtEl>
                          <p:spTgt spid="45"/>
                        </p:tgtEl>
                        <p:attrNameLst>
                          <p:attrName>style.visibility</p:attrName>
                        </p:attrNameLst>
                      </p:cBhvr>
                      <p:to>
                        <p:strVal val="visible"/>
                      </p:to>
                    </p:set>
                    <p:anim calcmode="lin" valueType="num">
                      <p:cBhvr>
                        <p:cTn dur="300" fill="hold"/>
                        <p:tgtEl>
                          <p:spTgt spid="45"/>
                        </p:tgtEl>
                        <p:attrNameLst>
                          <p:attrName>ppt_w</p:attrName>
                        </p:attrNameLst>
                      </p:cBhvr>
                      <p:tavLst>
                        <p:tav tm="0">
                          <p:val>
                            <p:fltVal val="0"/>
                          </p:val>
                        </p:tav>
                        <p:tav tm="100000">
                          <p:val>
                            <p:strVal val="#ppt_w"/>
                          </p:val>
                        </p:tav>
                      </p:tavLst>
                    </p:anim>
                    <p:anim calcmode="lin" valueType="num">
                      <p:cBhvr>
                        <p:cTn dur="300" fill="hold"/>
                        <p:tgtEl>
                          <p:spTgt spid="45"/>
                        </p:tgtEl>
                        <p:attrNameLst>
                          <p:attrName>ppt_h</p:attrName>
                        </p:attrNameLst>
                      </p:cBhvr>
                      <p:tavLst>
                        <p:tav tm="0">
                          <p:val>
                            <p:fltVal val="0"/>
                          </p:val>
                        </p:tav>
                        <p:tav tm="100000">
                          <p:val>
                            <p:strVal val="#ppt_h"/>
                          </p:val>
                        </p:tav>
                      </p:tavLst>
                    </p:anim>
                    <p:animEffect transition="in" filter="fade">
                      <p:cBhvr>
                        <p:cTn dur="300"/>
                        <p:tgtEl>
                          <p:spTgt spid="45"/>
                        </p:tgtEl>
                      </p:cBhvr>
                    </p:animEffect>
                  </p:childTnLst>
                </p:cTn>
              </p:par>
            </p:tnLst>
          </p:tmpl>
        </p:tmplLst>
      </p:bldP>
      <p:bldP spid="46" grpId="0" build="p">
        <p:tmplLst>
          <p:tmpl lvl="1">
            <p:tnLst>
              <p:par>
                <p:cTn presetID="42" presetClass="entr" presetSubtype="0" fill="hold" nodeType="withEffect">
                  <p:stCondLst>
                    <p:cond delay="200"/>
                  </p:stCondLst>
                  <p:childTnLst>
                    <p:set>
                      <p:cBhvr>
                        <p:cTn dur="1" fill="hold">
                          <p:stCondLst>
                            <p:cond delay="0"/>
                          </p:stCondLst>
                        </p:cTn>
                        <p:tgtEl>
                          <p:spTgt spid="46"/>
                        </p:tgtEl>
                        <p:attrNameLst>
                          <p:attrName>style.visibility</p:attrName>
                        </p:attrNameLst>
                      </p:cBhvr>
                      <p:to>
                        <p:strVal val="visible"/>
                      </p:to>
                    </p:set>
                    <p:animEffect transition="in" filter="fade">
                      <p:cBhvr>
                        <p:cTn dur="500"/>
                        <p:tgtEl>
                          <p:spTgt spid="46"/>
                        </p:tgtEl>
                      </p:cBhvr>
                    </p:animEffect>
                    <p:anim calcmode="lin" valueType="num">
                      <p:cBhvr>
                        <p:cTn dur="500" fill="hold"/>
                        <p:tgtEl>
                          <p:spTgt spid="46"/>
                        </p:tgtEl>
                        <p:attrNameLst>
                          <p:attrName>ppt_x</p:attrName>
                        </p:attrNameLst>
                      </p:cBhvr>
                      <p:tavLst>
                        <p:tav tm="0">
                          <p:val>
                            <p:strVal val="#ppt_x"/>
                          </p:val>
                        </p:tav>
                        <p:tav tm="100000">
                          <p:val>
                            <p:strVal val="#ppt_x"/>
                          </p:val>
                        </p:tav>
                      </p:tavLst>
                    </p:anim>
                    <p:anim calcmode="lin" valueType="num">
                      <p:cBhvr>
                        <p:cTn dur="500" fill="hold"/>
                        <p:tgtEl>
                          <p:spTgt spid="46"/>
                        </p:tgtEl>
                        <p:attrNameLst>
                          <p:attrName>ppt_y</p:attrName>
                        </p:attrNameLst>
                      </p:cBhvr>
                      <p:tavLst>
                        <p:tav tm="0">
                          <p:val>
                            <p:strVal val="#ppt_y+.1"/>
                          </p:val>
                        </p:tav>
                        <p:tav tm="100000">
                          <p:val>
                            <p:strVal val="#ppt_y"/>
                          </p:val>
                        </p:tav>
                      </p:tavLst>
                    </p:anim>
                  </p:childTnLst>
                </p:cTn>
              </p:par>
            </p:tnLst>
          </p:tmpl>
        </p:tmplLst>
      </p:bldP>
      <p:bldP spid="47" grpId="0" build="p">
        <p:tmplLst>
          <p:tmpl lvl="1">
            <p:tnLst>
              <p:par>
                <p:cTn presetID="10" presetClass="entr" presetSubtype="0" fill="hold" nodeType="withEffect">
                  <p:stCondLst>
                    <p:cond delay="800"/>
                  </p:stCondLst>
                  <p:childTnLst>
                    <p:set>
                      <p:cBhvr>
                        <p:cTn dur="1" fill="hold">
                          <p:stCondLst>
                            <p:cond delay="0"/>
                          </p:stCondLst>
                        </p:cTn>
                        <p:tgtEl>
                          <p:spTgt spid="47"/>
                        </p:tgtEl>
                        <p:attrNameLst>
                          <p:attrName>style.visibility</p:attrName>
                        </p:attrNameLst>
                      </p:cBhvr>
                      <p:to>
                        <p:strVal val="visible"/>
                      </p:to>
                    </p:set>
                    <p:animEffect transition="in" filter="fade">
                      <p:cBhvr>
                        <p:cTn dur="500"/>
                        <p:tgtEl>
                          <p:spTgt spid="47"/>
                        </p:tgtEl>
                      </p:cBhvr>
                    </p:animEffect>
                  </p:childTnLst>
                </p:cTn>
              </p:par>
            </p:tnLst>
          </p:tmpl>
        </p:tmplLst>
      </p:bldP>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conic list 3">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 name="Rounded Rectangle 2"/>
          <p:cNvSpPr/>
          <p:nvPr userDrawn="1"/>
        </p:nvSpPr>
        <p:spPr>
          <a:xfrm>
            <a:off x="644176" y="1638675"/>
            <a:ext cx="3030357" cy="782954"/>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3" name="Text Placeholder 7"/>
          <p:cNvSpPr>
            <a:spLocks noGrp="1"/>
          </p:cNvSpPr>
          <p:nvPr>
            <p:ph type="body" sz="quarter" idx="39" hasCustomPrompt="1"/>
          </p:nvPr>
        </p:nvSpPr>
        <p:spPr>
          <a:xfrm>
            <a:off x="1101380" y="1684396"/>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grpSp>
        <p:nvGrpSpPr>
          <p:cNvPr id="28" name="Group 27"/>
          <p:cNvGrpSpPr/>
          <p:nvPr userDrawn="1"/>
        </p:nvGrpSpPr>
        <p:grpSpPr>
          <a:xfrm>
            <a:off x="101309" y="385540"/>
            <a:ext cx="383999" cy="342172"/>
            <a:chOff x="5270500" y="1460500"/>
            <a:chExt cx="1701800" cy="2705100"/>
          </a:xfrm>
        </p:grpSpPr>
        <p:sp>
          <p:nvSpPr>
            <p:cNvPr id="29" name="Rounded Rectangle 28"/>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0" name="Rounded Rectangle 29"/>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1" name="Rounded Rectangle 30"/>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32" name="Text Placeholder 7"/>
          <p:cNvSpPr>
            <a:spLocks noGrp="1"/>
          </p:cNvSpPr>
          <p:nvPr>
            <p:ph type="body" sz="quarter" idx="55" hasCustomPrompt="1"/>
          </p:nvPr>
        </p:nvSpPr>
        <p:spPr>
          <a:xfrm>
            <a:off x="1918408" y="1827910"/>
            <a:ext cx="1581147"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80%</a:t>
            </a:r>
          </a:p>
        </p:txBody>
      </p:sp>
      <p:sp>
        <p:nvSpPr>
          <p:cNvPr id="38" name="Text Placeholder 7"/>
          <p:cNvSpPr>
            <a:spLocks noGrp="1"/>
          </p:cNvSpPr>
          <p:nvPr>
            <p:ph type="body" sz="quarter" idx="19" hasCustomPrompt="1"/>
          </p:nvPr>
        </p:nvSpPr>
        <p:spPr>
          <a:xfrm>
            <a:off x="603251" y="2588938"/>
            <a:ext cx="3071283"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9" name="Text Placeholder 2"/>
          <p:cNvSpPr>
            <a:spLocks noGrp="1"/>
          </p:cNvSpPr>
          <p:nvPr>
            <p:ph type="body" sz="quarter" idx="16" hasCustomPrompt="1"/>
          </p:nvPr>
        </p:nvSpPr>
        <p:spPr>
          <a:xfrm>
            <a:off x="603256" y="2979949"/>
            <a:ext cx="3071281"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p>
        </p:txBody>
      </p:sp>
      <p:sp>
        <p:nvSpPr>
          <p:cNvPr id="65" name="Rounded Rectangle 64"/>
          <p:cNvSpPr/>
          <p:nvPr userDrawn="1"/>
        </p:nvSpPr>
        <p:spPr>
          <a:xfrm>
            <a:off x="4548717" y="1638675"/>
            <a:ext cx="3071283" cy="782954"/>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66" name="Text Placeholder 7"/>
          <p:cNvSpPr>
            <a:spLocks noGrp="1"/>
          </p:cNvSpPr>
          <p:nvPr>
            <p:ph type="body" sz="quarter" idx="40" hasCustomPrompt="1"/>
          </p:nvPr>
        </p:nvSpPr>
        <p:spPr>
          <a:xfrm>
            <a:off x="5046847" y="1684396"/>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69" name="Text Placeholder 7"/>
          <p:cNvSpPr>
            <a:spLocks noGrp="1"/>
          </p:cNvSpPr>
          <p:nvPr>
            <p:ph type="body" sz="quarter" idx="56" hasCustomPrompt="1"/>
          </p:nvPr>
        </p:nvSpPr>
        <p:spPr>
          <a:xfrm>
            <a:off x="5818720" y="1827910"/>
            <a:ext cx="1581147"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80%</a:t>
            </a:r>
          </a:p>
        </p:txBody>
      </p:sp>
      <p:sp>
        <p:nvSpPr>
          <p:cNvPr id="71" name="Text Placeholder 7"/>
          <p:cNvSpPr>
            <a:spLocks noGrp="1"/>
          </p:cNvSpPr>
          <p:nvPr>
            <p:ph type="body" sz="quarter" idx="41" hasCustomPrompt="1"/>
          </p:nvPr>
        </p:nvSpPr>
        <p:spPr>
          <a:xfrm>
            <a:off x="4548717" y="2588938"/>
            <a:ext cx="3071283"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92" name="Text Placeholder 2"/>
          <p:cNvSpPr>
            <a:spLocks noGrp="1"/>
          </p:cNvSpPr>
          <p:nvPr>
            <p:ph type="body" sz="quarter" idx="42" hasCustomPrompt="1"/>
          </p:nvPr>
        </p:nvSpPr>
        <p:spPr>
          <a:xfrm>
            <a:off x="4548722" y="2979949"/>
            <a:ext cx="3071281"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p>
        </p:txBody>
      </p:sp>
      <p:sp>
        <p:nvSpPr>
          <p:cNvPr id="110" name="Rounded Rectangle 109"/>
          <p:cNvSpPr/>
          <p:nvPr userDrawn="1"/>
        </p:nvSpPr>
        <p:spPr>
          <a:xfrm>
            <a:off x="8504768" y="1638675"/>
            <a:ext cx="3071283" cy="782954"/>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11" name="Text Placeholder 7"/>
          <p:cNvSpPr>
            <a:spLocks noGrp="1"/>
          </p:cNvSpPr>
          <p:nvPr>
            <p:ph type="body" sz="quarter" idx="43" hasCustomPrompt="1"/>
          </p:nvPr>
        </p:nvSpPr>
        <p:spPr>
          <a:xfrm>
            <a:off x="9002898" y="1684396"/>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112" name="Text Placeholder 7"/>
          <p:cNvSpPr>
            <a:spLocks noGrp="1"/>
          </p:cNvSpPr>
          <p:nvPr>
            <p:ph type="body" sz="quarter" idx="57" hasCustomPrompt="1"/>
          </p:nvPr>
        </p:nvSpPr>
        <p:spPr>
          <a:xfrm>
            <a:off x="9752193" y="1827910"/>
            <a:ext cx="1581147"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80%</a:t>
            </a:r>
          </a:p>
        </p:txBody>
      </p:sp>
      <p:sp>
        <p:nvSpPr>
          <p:cNvPr id="113" name="Text Placeholder 7"/>
          <p:cNvSpPr>
            <a:spLocks noGrp="1"/>
          </p:cNvSpPr>
          <p:nvPr>
            <p:ph type="body" sz="quarter" idx="44" hasCustomPrompt="1"/>
          </p:nvPr>
        </p:nvSpPr>
        <p:spPr>
          <a:xfrm>
            <a:off x="8504768" y="2588938"/>
            <a:ext cx="3071283"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14" name="Text Placeholder 2"/>
          <p:cNvSpPr>
            <a:spLocks noGrp="1"/>
          </p:cNvSpPr>
          <p:nvPr>
            <p:ph type="body" sz="quarter" idx="45" hasCustomPrompt="1"/>
          </p:nvPr>
        </p:nvSpPr>
        <p:spPr>
          <a:xfrm>
            <a:off x="8504773" y="2979949"/>
            <a:ext cx="3071281"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p>
        </p:txBody>
      </p:sp>
      <p:sp>
        <p:nvSpPr>
          <p:cNvPr id="130" name="Rounded Rectangle 129"/>
          <p:cNvSpPr/>
          <p:nvPr userDrawn="1"/>
        </p:nvSpPr>
        <p:spPr>
          <a:xfrm>
            <a:off x="644179" y="4066912"/>
            <a:ext cx="3030356" cy="782954"/>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31" name="Text Placeholder 7"/>
          <p:cNvSpPr>
            <a:spLocks noGrp="1"/>
          </p:cNvSpPr>
          <p:nvPr>
            <p:ph type="body" sz="quarter" idx="46" hasCustomPrompt="1"/>
          </p:nvPr>
        </p:nvSpPr>
        <p:spPr>
          <a:xfrm>
            <a:off x="1101380" y="4112633"/>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136" name="Text Placeholder 7"/>
          <p:cNvSpPr>
            <a:spLocks noGrp="1"/>
          </p:cNvSpPr>
          <p:nvPr>
            <p:ph type="body" sz="quarter" idx="58" hasCustomPrompt="1"/>
          </p:nvPr>
        </p:nvSpPr>
        <p:spPr>
          <a:xfrm>
            <a:off x="1918408" y="4254871"/>
            <a:ext cx="1581147"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80%</a:t>
            </a:r>
          </a:p>
        </p:txBody>
      </p:sp>
      <p:sp>
        <p:nvSpPr>
          <p:cNvPr id="139" name="Text Placeholder 7"/>
          <p:cNvSpPr>
            <a:spLocks noGrp="1"/>
          </p:cNvSpPr>
          <p:nvPr>
            <p:ph type="body" sz="quarter" idx="47" hasCustomPrompt="1"/>
          </p:nvPr>
        </p:nvSpPr>
        <p:spPr>
          <a:xfrm>
            <a:off x="603251" y="5017174"/>
            <a:ext cx="3071283"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40" name="Text Placeholder 2"/>
          <p:cNvSpPr>
            <a:spLocks noGrp="1"/>
          </p:cNvSpPr>
          <p:nvPr>
            <p:ph type="body" sz="quarter" idx="48" hasCustomPrompt="1"/>
          </p:nvPr>
        </p:nvSpPr>
        <p:spPr>
          <a:xfrm>
            <a:off x="603256" y="5428506"/>
            <a:ext cx="3071281"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p>
        </p:txBody>
      </p:sp>
      <p:sp>
        <p:nvSpPr>
          <p:cNvPr id="145" name="Rounded Rectangle 144"/>
          <p:cNvSpPr/>
          <p:nvPr userDrawn="1"/>
        </p:nvSpPr>
        <p:spPr>
          <a:xfrm>
            <a:off x="4548720" y="4066912"/>
            <a:ext cx="3071280" cy="782954"/>
          </a:xfrm>
          <a:prstGeom prst="roundRect">
            <a:avLst>
              <a:gd name="adj" fmla="val 50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46" name="Text Placeholder 7"/>
          <p:cNvSpPr>
            <a:spLocks noGrp="1"/>
          </p:cNvSpPr>
          <p:nvPr>
            <p:ph type="body" sz="quarter" idx="49" hasCustomPrompt="1"/>
          </p:nvPr>
        </p:nvSpPr>
        <p:spPr>
          <a:xfrm>
            <a:off x="5046847" y="4112633"/>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149" name="Text Placeholder 7"/>
          <p:cNvSpPr>
            <a:spLocks noGrp="1"/>
          </p:cNvSpPr>
          <p:nvPr>
            <p:ph type="body" sz="quarter" idx="59" hasCustomPrompt="1"/>
          </p:nvPr>
        </p:nvSpPr>
        <p:spPr>
          <a:xfrm>
            <a:off x="5818720" y="4254871"/>
            <a:ext cx="1581147"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80%</a:t>
            </a:r>
          </a:p>
        </p:txBody>
      </p:sp>
      <p:sp>
        <p:nvSpPr>
          <p:cNvPr id="151" name="Text Placeholder 7"/>
          <p:cNvSpPr>
            <a:spLocks noGrp="1"/>
          </p:cNvSpPr>
          <p:nvPr>
            <p:ph type="body" sz="quarter" idx="50" hasCustomPrompt="1"/>
          </p:nvPr>
        </p:nvSpPr>
        <p:spPr>
          <a:xfrm>
            <a:off x="4548717" y="5017174"/>
            <a:ext cx="3071283"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52" name="Text Placeholder 2"/>
          <p:cNvSpPr>
            <a:spLocks noGrp="1"/>
          </p:cNvSpPr>
          <p:nvPr>
            <p:ph type="body" sz="quarter" idx="51" hasCustomPrompt="1"/>
          </p:nvPr>
        </p:nvSpPr>
        <p:spPr>
          <a:xfrm>
            <a:off x="4548722" y="5428506"/>
            <a:ext cx="3071281"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p>
        </p:txBody>
      </p:sp>
      <p:sp>
        <p:nvSpPr>
          <p:cNvPr id="155" name="Rounded Rectangle 154"/>
          <p:cNvSpPr/>
          <p:nvPr userDrawn="1"/>
        </p:nvSpPr>
        <p:spPr>
          <a:xfrm>
            <a:off x="8504771" y="4066912"/>
            <a:ext cx="3071280" cy="782954"/>
          </a:xfrm>
          <a:prstGeom prst="roundRect">
            <a:avLst>
              <a:gd name="adj" fmla="val 5000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56" name="Text Placeholder 7"/>
          <p:cNvSpPr>
            <a:spLocks noGrp="1"/>
          </p:cNvSpPr>
          <p:nvPr>
            <p:ph type="body" sz="quarter" idx="52" hasCustomPrompt="1"/>
          </p:nvPr>
        </p:nvSpPr>
        <p:spPr>
          <a:xfrm>
            <a:off x="9002898" y="4112633"/>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157" name="Text Placeholder 7"/>
          <p:cNvSpPr>
            <a:spLocks noGrp="1"/>
          </p:cNvSpPr>
          <p:nvPr>
            <p:ph type="body" sz="quarter" idx="60" hasCustomPrompt="1"/>
          </p:nvPr>
        </p:nvSpPr>
        <p:spPr>
          <a:xfrm>
            <a:off x="9752193" y="4254871"/>
            <a:ext cx="1581147"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80%</a:t>
            </a:r>
          </a:p>
        </p:txBody>
      </p:sp>
      <p:sp>
        <p:nvSpPr>
          <p:cNvPr id="158" name="Text Placeholder 7"/>
          <p:cNvSpPr>
            <a:spLocks noGrp="1"/>
          </p:cNvSpPr>
          <p:nvPr>
            <p:ph type="body" sz="quarter" idx="53" hasCustomPrompt="1"/>
          </p:nvPr>
        </p:nvSpPr>
        <p:spPr>
          <a:xfrm>
            <a:off x="8504768" y="5017174"/>
            <a:ext cx="3071283"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59" name="Text Placeholder 2"/>
          <p:cNvSpPr>
            <a:spLocks noGrp="1"/>
          </p:cNvSpPr>
          <p:nvPr>
            <p:ph type="body" sz="quarter" idx="54" hasCustomPrompt="1"/>
          </p:nvPr>
        </p:nvSpPr>
        <p:spPr>
          <a:xfrm>
            <a:off x="8504773" y="5428506"/>
            <a:ext cx="3071281"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p>
        </p:txBody>
      </p:sp>
    </p:spTree>
    <p:extLst>
      <p:ext uri="{BB962C8B-B14F-4D97-AF65-F5344CB8AC3E}">
        <p14:creationId xmlns:p14="http://schemas.microsoft.com/office/powerpoint/2010/main" val="6333450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53" presetClass="entr" presetSubtype="16"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400" fill="hold"/>
                                        <p:tgtEl>
                                          <p:spTgt spid="3"/>
                                        </p:tgtEl>
                                        <p:attrNameLst>
                                          <p:attrName>ppt_w</p:attrName>
                                        </p:attrNameLst>
                                      </p:cBhvr>
                                      <p:tavLst>
                                        <p:tav tm="0">
                                          <p:val>
                                            <p:fltVal val="0"/>
                                          </p:val>
                                        </p:tav>
                                        <p:tav tm="100000">
                                          <p:val>
                                            <p:strVal val="#ppt_w"/>
                                          </p:val>
                                        </p:tav>
                                      </p:tavLst>
                                    </p:anim>
                                    <p:anim calcmode="lin" valueType="num">
                                      <p:cBhvr>
                                        <p:cTn id="22" dur="400" fill="hold"/>
                                        <p:tgtEl>
                                          <p:spTgt spid="3"/>
                                        </p:tgtEl>
                                        <p:attrNameLst>
                                          <p:attrName>ppt_h</p:attrName>
                                        </p:attrNameLst>
                                      </p:cBhvr>
                                      <p:tavLst>
                                        <p:tav tm="0">
                                          <p:val>
                                            <p:fltVal val="0"/>
                                          </p:val>
                                        </p:tav>
                                        <p:tav tm="100000">
                                          <p:val>
                                            <p:strVal val="#ppt_h"/>
                                          </p:val>
                                        </p:tav>
                                      </p:tavLst>
                                    </p:anim>
                                    <p:animEffect transition="in" filter="fade">
                                      <p:cBhvr>
                                        <p:cTn id="23" dur="400"/>
                                        <p:tgtEl>
                                          <p:spTgt spid="3"/>
                                        </p:tgtEl>
                                      </p:cBhvr>
                                    </p:animEffect>
                                  </p:childTnLst>
                                </p:cTn>
                              </p:par>
                            </p:childTnLst>
                          </p:cTn>
                        </p:par>
                        <p:par>
                          <p:cTn id="24" fill="hold">
                            <p:stCondLst>
                              <p:cond delay="1000"/>
                            </p:stCondLst>
                            <p:childTnLst>
                              <p:par>
                                <p:cTn id="25" presetID="53" presetClass="entr" presetSubtype="16" fill="hold" grpId="0" nodeType="afterEffect">
                                  <p:stCondLst>
                                    <p:cond delay="0"/>
                                  </p:stCondLst>
                                  <p:childTnLst>
                                    <p:set>
                                      <p:cBhvr>
                                        <p:cTn id="26" dur="1" fill="hold">
                                          <p:stCondLst>
                                            <p:cond delay="0"/>
                                          </p:stCondLst>
                                        </p:cTn>
                                        <p:tgtEl>
                                          <p:spTgt spid="13">
                                            <p:txEl>
                                              <p:pRg st="0" end="0"/>
                                            </p:txEl>
                                          </p:spTgt>
                                        </p:tgtEl>
                                        <p:attrNameLst>
                                          <p:attrName>style.visibility</p:attrName>
                                        </p:attrNameLst>
                                      </p:cBhvr>
                                      <p:to>
                                        <p:strVal val="visible"/>
                                      </p:to>
                                    </p:set>
                                    <p:anim calcmode="lin" valueType="num">
                                      <p:cBhvr>
                                        <p:cTn id="27" dur="3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28" dur="3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29" dur="300"/>
                                        <p:tgtEl>
                                          <p:spTgt spid="13">
                                            <p:txEl>
                                              <p:pRg st="0" end="0"/>
                                            </p:txEl>
                                          </p:spTgt>
                                        </p:tgtEl>
                                      </p:cBhvr>
                                    </p:animEffect>
                                  </p:childTnLst>
                                </p:cTn>
                              </p:par>
                              <p:par>
                                <p:cTn id="30" presetID="42" presetClass="entr" presetSubtype="0" fill="hold" grpId="0" nodeType="withEffect">
                                  <p:stCondLst>
                                    <p:cond delay="200"/>
                                  </p:stCondLst>
                                  <p:childTnLst>
                                    <p:set>
                                      <p:cBhvr>
                                        <p:cTn id="31" dur="1" fill="hold">
                                          <p:stCondLst>
                                            <p:cond delay="0"/>
                                          </p:stCondLst>
                                        </p:cTn>
                                        <p:tgtEl>
                                          <p:spTgt spid="32">
                                            <p:txEl>
                                              <p:pRg st="0" end="0"/>
                                            </p:txEl>
                                          </p:spTgt>
                                        </p:tgtEl>
                                        <p:attrNameLst>
                                          <p:attrName>style.visibility</p:attrName>
                                        </p:attrNameLst>
                                      </p:cBhvr>
                                      <p:to>
                                        <p:strVal val="visible"/>
                                      </p:to>
                                    </p:set>
                                    <p:animEffect transition="in" filter="fade">
                                      <p:cBhvr>
                                        <p:cTn id="32" dur="400"/>
                                        <p:tgtEl>
                                          <p:spTgt spid="32">
                                            <p:txEl>
                                              <p:pRg st="0" end="0"/>
                                            </p:txEl>
                                          </p:spTgt>
                                        </p:tgtEl>
                                      </p:cBhvr>
                                    </p:animEffect>
                                    <p:anim calcmode="lin" valueType="num">
                                      <p:cBhvr>
                                        <p:cTn id="33" dur="400" fill="hold"/>
                                        <p:tgtEl>
                                          <p:spTgt spid="32">
                                            <p:txEl>
                                              <p:pRg st="0" end="0"/>
                                            </p:txEl>
                                          </p:spTgt>
                                        </p:tgtEl>
                                        <p:attrNameLst>
                                          <p:attrName>ppt_x</p:attrName>
                                        </p:attrNameLst>
                                      </p:cBhvr>
                                      <p:tavLst>
                                        <p:tav tm="0">
                                          <p:val>
                                            <p:strVal val="#ppt_x"/>
                                          </p:val>
                                        </p:tav>
                                        <p:tav tm="100000">
                                          <p:val>
                                            <p:strVal val="#ppt_x"/>
                                          </p:val>
                                        </p:tav>
                                      </p:tavLst>
                                    </p:anim>
                                    <p:anim calcmode="lin" valueType="num">
                                      <p:cBhvr>
                                        <p:cTn id="34" dur="400" fill="hold"/>
                                        <p:tgtEl>
                                          <p:spTgt spid="32">
                                            <p:txEl>
                                              <p:pRg st="0" end="0"/>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00"/>
                                  </p:stCondLst>
                                  <p:childTnLst>
                                    <p:set>
                                      <p:cBhvr>
                                        <p:cTn id="36" dur="1" fill="hold">
                                          <p:stCondLst>
                                            <p:cond delay="0"/>
                                          </p:stCondLst>
                                        </p:cTn>
                                        <p:tgtEl>
                                          <p:spTgt spid="38">
                                            <p:txEl>
                                              <p:pRg st="0" end="0"/>
                                            </p:txEl>
                                          </p:spTgt>
                                        </p:tgtEl>
                                        <p:attrNameLst>
                                          <p:attrName>style.visibility</p:attrName>
                                        </p:attrNameLst>
                                      </p:cBhvr>
                                      <p:to>
                                        <p:strVal val="visible"/>
                                      </p:to>
                                    </p:set>
                                    <p:animEffect transition="in" filter="fade">
                                      <p:cBhvr>
                                        <p:cTn id="37" dur="500"/>
                                        <p:tgtEl>
                                          <p:spTgt spid="38">
                                            <p:txEl>
                                              <p:pRg st="0" end="0"/>
                                            </p:txEl>
                                          </p:spTgt>
                                        </p:tgtEl>
                                      </p:cBhvr>
                                    </p:animEffect>
                                    <p:anim calcmode="lin" valueType="num">
                                      <p:cBhvr>
                                        <p:cTn id="38" dur="500" fill="hold"/>
                                        <p:tgtEl>
                                          <p:spTgt spid="38">
                                            <p:txEl>
                                              <p:pRg st="0" end="0"/>
                                            </p:txEl>
                                          </p:spTgt>
                                        </p:tgtEl>
                                        <p:attrNameLst>
                                          <p:attrName>ppt_x</p:attrName>
                                        </p:attrNameLst>
                                      </p:cBhvr>
                                      <p:tavLst>
                                        <p:tav tm="0">
                                          <p:val>
                                            <p:strVal val="#ppt_x"/>
                                          </p:val>
                                        </p:tav>
                                        <p:tav tm="100000">
                                          <p:val>
                                            <p:strVal val="#ppt_x"/>
                                          </p:val>
                                        </p:tav>
                                      </p:tavLst>
                                    </p:anim>
                                    <p:anim calcmode="lin" valueType="num">
                                      <p:cBhvr>
                                        <p:cTn id="39" dur="500" fill="hold"/>
                                        <p:tgtEl>
                                          <p:spTgt spid="38">
                                            <p:txEl>
                                              <p:pRg st="0" end="0"/>
                                            </p:txEl>
                                          </p:spTgt>
                                        </p:tgtEl>
                                        <p:attrNameLst>
                                          <p:attrName>ppt_y</p:attrName>
                                        </p:attrNameLst>
                                      </p:cBhvr>
                                      <p:tavLst>
                                        <p:tav tm="0">
                                          <p:val>
                                            <p:strVal val="#ppt_y+.1"/>
                                          </p:val>
                                        </p:tav>
                                        <p:tav tm="100000">
                                          <p:val>
                                            <p:strVal val="#ppt_y"/>
                                          </p:val>
                                        </p:tav>
                                      </p:tavLst>
                                    </p:anim>
                                  </p:childTnLst>
                                </p:cTn>
                              </p:par>
                              <p:par>
                                <p:cTn id="40" presetID="10" presetClass="entr" presetSubtype="0" fill="hold" grpId="0" nodeType="withEffect">
                                  <p:stCondLst>
                                    <p:cond delay="800"/>
                                  </p:stCondLst>
                                  <p:childTnLst>
                                    <p:set>
                                      <p:cBhvr>
                                        <p:cTn id="41" dur="1" fill="hold">
                                          <p:stCondLst>
                                            <p:cond delay="0"/>
                                          </p:stCondLst>
                                        </p:cTn>
                                        <p:tgtEl>
                                          <p:spTgt spid="39">
                                            <p:txEl>
                                              <p:pRg st="0" end="0"/>
                                            </p:txEl>
                                          </p:spTgt>
                                        </p:tgtEl>
                                        <p:attrNameLst>
                                          <p:attrName>style.visibility</p:attrName>
                                        </p:attrNameLst>
                                      </p:cBhvr>
                                      <p:to>
                                        <p:strVal val="visible"/>
                                      </p:to>
                                    </p:set>
                                    <p:animEffect transition="in" filter="fade">
                                      <p:cBhvr>
                                        <p:cTn id="42" dur="500"/>
                                        <p:tgtEl>
                                          <p:spTgt spid="39">
                                            <p:txEl>
                                              <p:pRg st="0" end="0"/>
                                            </p:txEl>
                                          </p:spTgt>
                                        </p:tgtEl>
                                      </p:cBhvr>
                                    </p:animEffect>
                                  </p:childTnLst>
                                </p:cTn>
                              </p:par>
                            </p:childTnLst>
                          </p:cTn>
                        </p:par>
                        <p:par>
                          <p:cTn id="43" fill="hold">
                            <p:stCondLst>
                              <p:cond delay="1500"/>
                            </p:stCondLst>
                            <p:childTnLst>
                              <p:par>
                                <p:cTn id="44" presetID="53" presetClass="entr" presetSubtype="16" fill="hold" grpId="0" nodeType="afterEffect">
                                  <p:stCondLst>
                                    <p:cond delay="0"/>
                                  </p:stCondLst>
                                  <p:childTnLst>
                                    <p:set>
                                      <p:cBhvr>
                                        <p:cTn id="45" dur="1" fill="hold">
                                          <p:stCondLst>
                                            <p:cond delay="0"/>
                                          </p:stCondLst>
                                        </p:cTn>
                                        <p:tgtEl>
                                          <p:spTgt spid="65"/>
                                        </p:tgtEl>
                                        <p:attrNameLst>
                                          <p:attrName>style.visibility</p:attrName>
                                        </p:attrNameLst>
                                      </p:cBhvr>
                                      <p:to>
                                        <p:strVal val="visible"/>
                                      </p:to>
                                    </p:set>
                                    <p:anim calcmode="lin" valueType="num">
                                      <p:cBhvr>
                                        <p:cTn id="46" dur="400" fill="hold"/>
                                        <p:tgtEl>
                                          <p:spTgt spid="65"/>
                                        </p:tgtEl>
                                        <p:attrNameLst>
                                          <p:attrName>ppt_w</p:attrName>
                                        </p:attrNameLst>
                                      </p:cBhvr>
                                      <p:tavLst>
                                        <p:tav tm="0">
                                          <p:val>
                                            <p:fltVal val="0"/>
                                          </p:val>
                                        </p:tav>
                                        <p:tav tm="100000">
                                          <p:val>
                                            <p:strVal val="#ppt_w"/>
                                          </p:val>
                                        </p:tav>
                                      </p:tavLst>
                                    </p:anim>
                                    <p:anim calcmode="lin" valueType="num">
                                      <p:cBhvr>
                                        <p:cTn id="47" dur="400" fill="hold"/>
                                        <p:tgtEl>
                                          <p:spTgt spid="65"/>
                                        </p:tgtEl>
                                        <p:attrNameLst>
                                          <p:attrName>ppt_h</p:attrName>
                                        </p:attrNameLst>
                                      </p:cBhvr>
                                      <p:tavLst>
                                        <p:tav tm="0">
                                          <p:val>
                                            <p:fltVal val="0"/>
                                          </p:val>
                                        </p:tav>
                                        <p:tav tm="100000">
                                          <p:val>
                                            <p:strVal val="#ppt_h"/>
                                          </p:val>
                                        </p:tav>
                                      </p:tavLst>
                                    </p:anim>
                                    <p:animEffect transition="in" filter="fade">
                                      <p:cBhvr>
                                        <p:cTn id="48" dur="400"/>
                                        <p:tgtEl>
                                          <p:spTgt spid="65"/>
                                        </p:tgtEl>
                                      </p:cBhvr>
                                    </p:animEffect>
                                  </p:childTnLst>
                                </p:cTn>
                              </p:par>
                            </p:childTnLst>
                          </p:cTn>
                        </p:par>
                        <p:par>
                          <p:cTn id="49" fill="hold">
                            <p:stCondLst>
                              <p:cond delay="2000"/>
                            </p:stCondLst>
                            <p:childTnLst>
                              <p:par>
                                <p:cTn id="50" presetID="53" presetClass="entr" presetSubtype="16" fill="hold" grpId="0" nodeType="afterEffect">
                                  <p:stCondLst>
                                    <p:cond delay="0"/>
                                  </p:stCondLst>
                                  <p:childTnLst>
                                    <p:set>
                                      <p:cBhvr>
                                        <p:cTn id="51" dur="1" fill="hold">
                                          <p:stCondLst>
                                            <p:cond delay="0"/>
                                          </p:stCondLst>
                                        </p:cTn>
                                        <p:tgtEl>
                                          <p:spTgt spid="66">
                                            <p:txEl>
                                              <p:pRg st="0" end="0"/>
                                            </p:txEl>
                                          </p:spTgt>
                                        </p:tgtEl>
                                        <p:attrNameLst>
                                          <p:attrName>style.visibility</p:attrName>
                                        </p:attrNameLst>
                                      </p:cBhvr>
                                      <p:to>
                                        <p:strVal val="visible"/>
                                      </p:to>
                                    </p:set>
                                    <p:anim calcmode="lin" valueType="num">
                                      <p:cBhvr>
                                        <p:cTn id="52" dur="300" fill="hold"/>
                                        <p:tgtEl>
                                          <p:spTgt spid="66">
                                            <p:txEl>
                                              <p:pRg st="0" end="0"/>
                                            </p:txEl>
                                          </p:spTgt>
                                        </p:tgtEl>
                                        <p:attrNameLst>
                                          <p:attrName>ppt_w</p:attrName>
                                        </p:attrNameLst>
                                      </p:cBhvr>
                                      <p:tavLst>
                                        <p:tav tm="0">
                                          <p:val>
                                            <p:fltVal val="0"/>
                                          </p:val>
                                        </p:tav>
                                        <p:tav tm="100000">
                                          <p:val>
                                            <p:strVal val="#ppt_w"/>
                                          </p:val>
                                        </p:tav>
                                      </p:tavLst>
                                    </p:anim>
                                    <p:anim calcmode="lin" valueType="num">
                                      <p:cBhvr>
                                        <p:cTn id="53" dur="300" fill="hold"/>
                                        <p:tgtEl>
                                          <p:spTgt spid="66">
                                            <p:txEl>
                                              <p:pRg st="0" end="0"/>
                                            </p:txEl>
                                          </p:spTgt>
                                        </p:tgtEl>
                                        <p:attrNameLst>
                                          <p:attrName>ppt_h</p:attrName>
                                        </p:attrNameLst>
                                      </p:cBhvr>
                                      <p:tavLst>
                                        <p:tav tm="0">
                                          <p:val>
                                            <p:fltVal val="0"/>
                                          </p:val>
                                        </p:tav>
                                        <p:tav tm="100000">
                                          <p:val>
                                            <p:strVal val="#ppt_h"/>
                                          </p:val>
                                        </p:tav>
                                      </p:tavLst>
                                    </p:anim>
                                    <p:animEffect transition="in" filter="fade">
                                      <p:cBhvr>
                                        <p:cTn id="54" dur="300"/>
                                        <p:tgtEl>
                                          <p:spTgt spid="66">
                                            <p:txEl>
                                              <p:pRg st="0" end="0"/>
                                            </p:txEl>
                                          </p:spTgt>
                                        </p:tgtEl>
                                      </p:cBhvr>
                                    </p:animEffect>
                                  </p:childTnLst>
                                </p:cTn>
                              </p:par>
                              <p:par>
                                <p:cTn id="55" presetID="42" presetClass="entr" presetSubtype="0" fill="hold" grpId="0" nodeType="withEffect">
                                  <p:stCondLst>
                                    <p:cond delay="200"/>
                                  </p:stCondLst>
                                  <p:childTnLst>
                                    <p:set>
                                      <p:cBhvr>
                                        <p:cTn id="56" dur="1" fill="hold">
                                          <p:stCondLst>
                                            <p:cond delay="0"/>
                                          </p:stCondLst>
                                        </p:cTn>
                                        <p:tgtEl>
                                          <p:spTgt spid="69">
                                            <p:txEl>
                                              <p:pRg st="0" end="0"/>
                                            </p:txEl>
                                          </p:spTgt>
                                        </p:tgtEl>
                                        <p:attrNameLst>
                                          <p:attrName>style.visibility</p:attrName>
                                        </p:attrNameLst>
                                      </p:cBhvr>
                                      <p:to>
                                        <p:strVal val="visible"/>
                                      </p:to>
                                    </p:set>
                                    <p:animEffect transition="in" filter="fade">
                                      <p:cBhvr>
                                        <p:cTn id="57" dur="400"/>
                                        <p:tgtEl>
                                          <p:spTgt spid="69">
                                            <p:txEl>
                                              <p:pRg st="0" end="0"/>
                                            </p:txEl>
                                          </p:spTgt>
                                        </p:tgtEl>
                                      </p:cBhvr>
                                    </p:animEffect>
                                    <p:anim calcmode="lin" valueType="num">
                                      <p:cBhvr>
                                        <p:cTn id="58" dur="400" fill="hold"/>
                                        <p:tgtEl>
                                          <p:spTgt spid="69">
                                            <p:txEl>
                                              <p:pRg st="0" end="0"/>
                                            </p:txEl>
                                          </p:spTgt>
                                        </p:tgtEl>
                                        <p:attrNameLst>
                                          <p:attrName>ppt_x</p:attrName>
                                        </p:attrNameLst>
                                      </p:cBhvr>
                                      <p:tavLst>
                                        <p:tav tm="0">
                                          <p:val>
                                            <p:strVal val="#ppt_x"/>
                                          </p:val>
                                        </p:tav>
                                        <p:tav tm="100000">
                                          <p:val>
                                            <p:strVal val="#ppt_x"/>
                                          </p:val>
                                        </p:tav>
                                      </p:tavLst>
                                    </p:anim>
                                    <p:anim calcmode="lin" valueType="num">
                                      <p:cBhvr>
                                        <p:cTn id="59" dur="400" fill="hold"/>
                                        <p:tgtEl>
                                          <p:spTgt spid="69">
                                            <p:txEl>
                                              <p:pRg st="0" end="0"/>
                                            </p:txEl>
                                          </p:spTgt>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00"/>
                                  </p:stCondLst>
                                  <p:childTnLst>
                                    <p:set>
                                      <p:cBhvr>
                                        <p:cTn id="61" dur="1" fill="hold">
                                          <p:stCondLst>
                                            <p:cond delay="0"/>
                                          </p:stCondLst>
                                        </p:cTn>
                                        <p:tgtEl>
                                          <p:spTgt spid="71">
                                            <p:txEl>
                                              <p:pRg st="0" end="0"/>
                                            </p:txEl>
                                          </p:spTgt>
                                        </p:tgtEl>
                                        <p:attrNameLst>
                                          <p:attrName>style.visibility</p:attrName>
                                        </p:attrNameLst>
                                      </p:cBhvr>
                                      <p:to>
                                        <p:strVal val="visible"/>
                                      </p:to>
                                    </p:set>
                                    <p:animEffect transition="in" filter="fade">
                                      <p:cBhvr>
                                        <p:cTn id="62" dur="500"/>
                                        <p:tgtEl>
                                          <p:spTgt spid="71">
                                            <p:txEl>
                                              <p:pRg st="0" end="0"/>
                                            </p:txEl>
                                          </p:spTgt>
                                        </p:tgtEl>
                                      </p:cBhvr>
                                    </p:animEffect>
                                    <p:anim calcmode="lin" valueType="num">
                                      <p:cBhvr>
                                        <p:cTn id="63" dur="500" fill="hold"/>
                                        <p:tgtEl>
                                          <p:spTgt spid="71">
                                            <p:txEl>
                                              <p:pRg st="0" end="0"/>
                                            </p:txEl>
                                          </p:spTgt>
                                        </p:tgtEl>
                                        <p:attrNameLst>
                                          <p:attrName>ppt_x</p:attrName>
                                        </p:attrNameLst>
                                      </p:cBhvr>
                                      <p:tavLst>
                                        <p:tav tm="0">
                                          <p:val>
                                            <p:strVal val="#ppt_x"/>
                                          </p:val>
                                        </p:tav>
                                        <p:tav tm="100000">
                                          <p:val>
                                            <p:strVal val="#ppt_x"/>
                                          </p:val>
                                        </p:tav>
                                      </p:tavLst>
                                    </p:anim>
                                    <p:anim calcmode="lin" valueType="num">
                                      <p:cBhvr>
                                        <p:cTn id="64" dur="500" fill="hold"/>
                                        <p:tgtEl>
                                          <p:spTgt spid="71">
                                            <p:txEl>
                                              <p:pRg st="0" end="0"/>
                                            </p:txEl>
                                          </p:spTgt>
                                        </p:tgtEl>
                                        <p:attrNameLst>
                                          <p:attrName>ppt_y</p:attrName>
                                        </p:attrNameLst>
                                      </p:cBhvr>
                                      <p:tavLst>
                                        <p:tav tm="0">
                                          <p:val>
                                            <p:strVal val="#ppt_y+.1"/>
                                          </p:val>
                                        </p:tav>
                                        <p:tav tm="100000">
                                          <p:val>
                                            <p:strVal val="#ppt_y"/>
                                          </p:val>
                                        </p:tav>
                                      </p:tavLst>
                                    </p:anim>
                                  </p:childTnLst>
                                </p:cTn>
                              </p:par>
                              <p:par>
                                <p:cTn id="65" presetID="10" presetClass="entr" presetSubtype="0" fill="hold" grpId="0" nodeType="withEffect">
                                  <p:stCondLst>
                                    <p:cond delay="800"/>
                                  </p:stCondLst>
                                  <p:childTnLst>
                                    <p:set>
                                      <p:cBhvr>
                                        <p:cTn id="66" dur="1" fill="hold">
                                          <p:stCondLst>
                                            <p:cond delay="0"/>
                                          </p:stCondLst>
                                        </p:cTn>
                                        <p:tgtEl>
                                          <p:spTgt spid="92">
                                            <p:txEl>
                                              <p:pRg st="0" end="0"/>
                                            </p:txEl>
                                          </p:spTgt>
                                        </p:tgtEl>
                                        <p:attrNameLst>
                                          <p:attrName>style.visibility</p:attrName>
                                        </p:attrNameLst>
                                      </p:cBhvr>
                                      <p:to>
                                        <p:strVal val="visible"/>
                                      </p:to>
                                    </p:set>
                                    <p:animEffect transition="in" filter="fade">
                                      <p:cBhvr>
                                        <p:cTn id="67" dur="500"/>
                                        <p:tgtEl>
                                          <p:spTgt spid="92">
                                            <p:txEl>
                                              <p:pRg st="0" end="0"/>
                                            </p:txEl>
                                          </p:spTgt>
                                        </p:tgtEl>
                                      </p:cBhvr>
                                    </p:animEffect>
                                  </p:childTnLst>
                                </p:cTn>
                              </p:par>
                            </p:childTnLst>
                          </p:cTn>
                        </p:par>
                        <p:par>
                          <p:cTn id="68" fill="hold">
                            <p:stCondLst>
                              <p:cond delay="2500"/>
                            </p:stCondLst>
                            <p:childTnLst>
                              <p:par>
                                <p:cTn id="69" presetID="53" presetClass="entr" presetSubtype="16" fill="hold" grpId="0" nodeType="afterEffect">
                                  <p:stCondLst>
                                    <p:cond delay="0"/>
                                  </p:stCondLst>
                                  <p:childTnLst>
                                    <p:set>
                                      <p:cBhvr>
                                        <p:cTn id="70" dur="1" fill="hold">
                                          <p:stCondLst>
                                            <p:cond delay="0"/>
                                          </p:stCondLst>
                                        </p:cTn>
                                        <p:tgtEl>
                                          <p:spTgt spid="110"/>
                                        </p:tgtEl>
                                        <p:attrNameLst>
                                          <p:attrName>style.visibility</p:attrName>
                                        </p:attrNameLst>
                                      </p:cBhvr>
                                      <p:to>
                                        <p:strVal val="visible"/>
                                      </p:to>
                                    </p:set>
                                    <p:anim calcmode="lin" valueType="num">
                                      <p:cBhvr>
                                        <p:cTn id="71" dur="400" fill="hold"/>
                                        <p:tgtEl>
                                          <p:spTgt spid="110"/>
                                        </p:tgtEl>
                                        <p:attrNameLst>
                                          <p:attrName>ppt_w</p:attrName>
                                        </p:attrNameLst>
                                      </p:cBhvr>
                                      <p:tavLst>
                                        <p:tav tm="0">
                                          <p:val>
                                            <p:fltVal val="0"/>
                                          </p:val>
                                        </p:tav>
                                        <p:tav tm="100000">
                                          <p:val>
                                            <p:strVal val="#ppt_w"/>
                                          </p:val>
                                        </p:tav>
                                      </p:tavLst>
                                    </p:anim>
                                    <p:anim calcmode="lin" valueType="num">
                                      <p:cBhvr>
                                        <p:cTn id="72" dur="400" fill="hold"/>
                                        <p:tgtEl>
                                          <p:spTgt spid="110"/>
                                        </p:tgtEl>
                                        <p:attrNameLst>
                                          <p:attrName>ppt_h</p:attrName>
                                        </p:attrNameLst>
                                      </p:cBhvr>
                                      <p:tavLst>
                                        <p:tav tm="0">
                                          <p:val>
                                            <p:fltVal val="0"/>
                                          </p:val>
                                        </p:tav>
                                        <p:tav tm="100000">
                                          <p:val>
                                            <p:strVal val="#ppt_h"/>
                                          </p:val>
                                        </p:tav>
                                      </p:tavLst>
                                    </p:anim>
                                    <p:animEffect transition="in" filter="fade">
                                      <p:cBhvr>
                                        <p:cTn id="73" dur="400"/>
                                        <p:tgtEl>
                                          <p:spTgt spid="110"/>
                                        </p:tgtEl>
                                      </p:cBhvr>
                                    </p:animEffect>
                                  </p:childTnLst>
                                </p:cTn>
                              </p:par>
                            </p:childTnLst>
                          </p:cTn>
                        </p:par>
                        <p:par>
                          <p:cTn id="74" fill="hold">
                            <p:stCondLst>
                              <p:cond delay="3000"/>
                            </p:stCondLst>
                            <p:childTnLst>
                              <p:par>
                                <p:cTn id="75" presetID="53" presetClass="entr" presetSubtype="16" fill="hold" grpId="0" nodeType="afterEffect">
                                  <p:stCondLst>
                                    <p:cond delay="0"/>
                                  </p:stCondLst>
                                  <p:childTnLst>
                                    <p:set>
                                      <p:cBhvr>
                                        <p:cTn id="76" dur="1" fill="hold">
                                          <p:stCondLst>
                                            <p:cond delay="0"/>
                                          </p:stCondLst>
                                        </p:cTn>
                                        <p:tgtEl>
                                          <p:spTgt spid="111">
                                            <p:txEl>
                                              <p:pRg st="0" end="0"/>
                                            </p:txEl>
                                          </p:spTgt>
                                        </p:tgtEl>
                                        <p:attrNameLst>
                                          <p:attrName>style.visibility</p:attrName>
                                        </p:attrNameLst>
                                      </p:cBhvr>
                                      <p:to>
                                        <p:strVal val="visible"/>
                                      </p:to>
                                    </p:set>
                                    <p:anim calcmode="lin" valueType="num">
                                      <p:cBhvr>
                                        <p:cTn id="77" dur="300" fill="hold"/>
                                        <p:tgtEl>
                                          <p:spTgt spid="111">
                                            <p:txEl>
                                              <p:pRg st="0" end="0"/>
                                            </p:txEl>
                                          </p:spTgt>
                                        </p:tgtEl>
                                        <p:attrNameLst>
                                          <p:attrName>ppt_w</p:attrName>
                                        </p:attrNameLst>
                                      </p:cBhvr>
                                      <p:tavLst>
                                        <p:tav tm="0">
                                          <p:val>
                                            <p:fltVal val="0"/>
                                          </p:val>
                                        </p:tav>
                                        <p:tav tm="100000">
                                          <p:val>
                                            <p:strVal val="#ppt_w"/>
                                          </p:val>
                                        </p:tav>
                                      </p:tavLst>
                                    </p:anim>
                                    <p:anim calcmode="lin" valueType="num">
                                      <p:cBhvr>
                                        <p:cTn id="78" dur="300" fill="hold"/>
                                        <p:tgtEl>
                                          <p:spTgt spid="111">
                                            <p:txEl>
                                              <p:pRg st="0" end="0"/>
                                            </p:txEl>
                                          </p:spTgt>
                                        </p:tgtEl>
                                        <p:attrNameLst>
                                          <p:attrName>ppt_h</p:attrName>
                                        </p:attrNameLst>
                                      </p:cBhvr>
                                      <p:tavLst>
                                        <p:tav tm="0">
                                          <p:val>
                                            <p:fltVal val="0"/>
                                          </p:val>
                                        </p:tav>
                                        <p:tav tm="100000">
                                          <p:val>
                                            <p:strVal val="#ppt_h"/>
                                          </p:val>
                                        </p:tav>
                                      </p:tavLst>
                                    </p:anim>
                                    <p:animEffect transition="in" filter="fade">
                                      <p:cBhvr>
                                        <p:cTn id="79" dur="300"/>
                                        <p:tgtEl>
                                          <p:spTgt spid="111">
                                            <p:txEl>
                                              <p:pRg st="0" end="0"/>
                                            </p:txEl>
                                          </p:spTgt>
                                        </p:tgtEl>
                                      </p:cBhvr>
                                    </p:animEffect>
                                  </p:childTnLst>
                                </p:cTn>
                              </p:par>
                              <p:par>
                                <p:cTn id="80" presetID="42" presetClass="entr" presetSubtype="0" fill="hold" grpId="0" nodeType="withEffect">
                                  <p:stCondLst>
                                    <p:cond delay="200"/>
                                  </p:stCondLst>
                                  <p:childTnLst>
                                    <p:set>
                                      <p:cBhvr>
                                        <p:cTn id="81" dur="1" fill="hold">
                                          <p:stCondLst>
                                            <p:cond delay="0"/>
                                          </p:stCondLst>
                                        </p:cTn>
                                        <p:tgtEl>
                                          <p:spTgt spid="112">
                                            <p:txEl>
                                              <p:pRg st="0" end="0"/>
                                            </p:txEl>
                                          </p:spTgt>
                                        </p:tgtEl>
                                        <p:attrNameLst>
                                          <p:attrName>style.visibility</p:attrName>
                                        </p:attrNameLst>
                                      </p:cBhvr>
                                      <p:to>
                                        <p:strVal val="visible"/>
                                      </p:to>
                                    </p:set>
                                    <p:animEffect transition="in" filter="fade">
                                      <p:cBhvr>
                                        <p:cTn id="82" dur="400"/>
                                        <p:tgtEl>
                                          <p:spTgt spid="112">
                                            <p:txEl>
                                              <p:pRg st="0" end="0"/>
                                            </p:txEl>
                                          </p:spTgt>
                                        </p:tgtEl>
                                      </p:cBhvr>
                                    </p:animEffect>
                                    <p:anim calcmode="lin" valueType="num">
                                      <p:cBhvr>
                                        <p:cTn id="83" dur="400" fill="hold"/>
                                        <p:tgtEl>
                                          <p:spTgt spid="112">
                                            <p:txEl>
                                              <p:pRg st="0" end="0"/>
                                            </p:txEl>
                                          </p:spTgt>
                                        </p:tgtEl>
                                        <p:attrNameLst>
                                          <p:attrName>ppt_x</p:attrName>
                                        </p:attrNameLst>
                                      </p:cBhvr>
                                      <p:tavLst>
                                        <p:tav tm="0">
                                          <p:val>
                                            <p:strVal val="#ppt_x"/>
                                          </p:val>
                                        </p:tav>
                                        <p:tav tm="100000">
                                          <p:val>
                                            <p:strVal val="#ppt_x"/>
                                          </p:val>
                                        </p:tav>
                                      </p:tavLst>
                                    </p:anim>
                                    <p:anim calcmode="lin" valueType="num">
                                      <p:cBhvr>
                                        <p:cTn id="84" dur="400" fill="hold"/>
                                        <p:tgtEl>
                                          <p:spTgt spid="112">
                                            <p:txEl>
                                              <p:pRg st="0" end="0"/>
                                            </p:txEl>
                                          </p:spTgt>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200"/>
                                  </p:stCondLst>
                                  <p:childTnLst>
                                    <p:set>
                                      <p:cBhvr>
                                        <p:cTn id="86" dur="1" fill="hold">
                                          <p:stCondLst>
                                            <p:cond delay="0"/>
                                          </p:stCondLst>
                                        </p:cTn>
                                        <p:tgtEl>
                                          <p:spTgt spid="113">
                                            <p:txEl>
                                              <p:pRg st="0" end="0"/>
                                            </p:txEl>
                                          </p:spTgt>
                                        </p:tgtEl>
                                        <p:attrNameLst>
                                          <p:attrName>style.visibility</p:attrName>
                                        </p:attrNameLst>
                                      </p:cBhvr>
                                      <p:to>
                                        <p:strVal val="visible"/>
                                      </p:to>
                                    </p:set>
                                    <p:animEffect transition="in" filter="fade">
                                      <p:cBhvr>
                                        <p:cTn id="87" dur="500"/>
                                        <p:tgtEl>
                                          <p:spTgt spid="113">
                                            <p:txEl>
                                              <p:pRg st="0" end="0"/>
                                            </p:txEl>
                                          </p:spTgt>
                                        </p:tgtEl>
                                      </p:cBhvr>
                                    </p:animEffect>
                                    <p:anim calcmode="lin" valueType="num">
                                      <p:cBhvr>
                                        <p:cTn id="88" dur="500" fill="hold"/>
                                        <p:tgtEl>
                                          <p:spTgt spid="113">
                                            <p:txEl>
                                              <p:pRg st="0" end="0"/>
                                            </p:txEl>
                                          </p:spTgt>
                                        </p:tgtEl>
                                        <p:attrNameLst>
                                          <p:attrName>ppt_x</p:attrName>
                                        </p:attrNameLst>
                                      </p:cBhvr>
                                      <p:tavLst>
                                        <p:tav tm="0">
                                          <p:val>
                                            <p:strVal val="#ppt_x"/>
                                          </p:val>
                                        </p:tav>
                                        <p:tav tm="100000">
                                          <p:val>
                                            <p:strVal val="#ppt_x"/>
                                          </p:val>
                                        </p:tav>
                                      </p:tavLst>
                                    </p:anim>
                                    <p:anim calcmode="lin" valueType="num">
                                      <p:cBhvr>
                                        <p:cTn id="89" dur="500" fill="hold"/>
                                        <p:tgtEl>
                                          <p:spTgt spid="113">
                                            <p:txEl>
                                              <p:pRg st="0" end="0"/>
                                            </p:txEl>
                                          </p:spTgt>
                                        </p:tgtEl>
                                        <p:attrNameLst>
                                          <p:attrName>ppt_y</p:attrName>
                                        </p:attrNameLst>
                                      </p:cBhvr>
                                      <p:tavLst>
                                        <p:tav tm="0">
                                          <p:val>
                                            <p:strVal val="#ppt_y+.1"/>
                                          </p:val>
                                        </p:tav>
                                        <p:tav tm="100000">
                                          <p:val>
                                            <p:strVal val="#ppt_y"/>
                                          </p:val>
                                        </p:tav>
                                      </p:tavLst>
                                    </p:anim>
                                  </p:childTnLst>
                                </p:cTn>
                              </p:par>
                              <p:par>
                                <p:cTn id="90" presetID="10" presetClass="entr" presetSubtype="0" fill="hold" grpId="0" nodeType="withEffect">
                                  <p:stCondLst>
                                    <p:cond delay="800"/>
                                  </p:stCondLst>
                                  <p:childTnLst>
                                    <p:set>
                                      <p:cBhvr>
                                        <p:cTn id="91" dur="1" fill="hold">
                                          <p:stCondLst>
                                            <p:cond delay="0"/>
                                          </p:stCondLst>
                                        </p:cTn>
                                        <p:tgtEl>
                                          <p:spTgt spid="114">
                                            <p:txEl>
                                              <p:pRg st="0" end="0"/>
                                            </p:txEl>
                                          </p:spTgt>
                                        </p:tgtEl>
                                        <p:attrNameLst>
                                          <p:attrName>style.visibility</p:attrName>
                                        </p:attrNameLst>
                                      </p:cBhvr>
                                      <p:to>
                                        <p:strVal val="visible"/>
                                      </p:to>
                                    </p:set>
                                    <p:animEffect transition="in" filter="fade">
                                      <p:cBhvr>
                                        <p:cTn id="92" dur="500"/>
                                        <p:tgtEl>
                                          <p:spTgt spid="114">
                                            <p:txEl>
                                              <p:pRg st="0" end="0"/>
                                            </p:txEl>
                                          </p:spTgt>
                                        </p:tgtEl>
                                      </p:cBhvr>
                                    </p:animEffect>
                                  </p:childTnLst>
                                </p:cTn>
                              </p:par>
                            </p:childTnLst>
                          </p:cTn>
                        </p:par>
                        <p:par>
                          <p:cTn id="93" fill="hold">
                            <p:stCondLst>
                              <p:cond delay="3500"/>
                            </p:stCondLst>
                            <p:childTnLst>
                              <p:par>
                                <p:cTn id="94" presetID="53" presetClass="entr" presetSubtype="16" fill="hold" grpId="0" nodeType="afterEffect">
                                  <p:stCondLst>
                                    <p:cond delay="0"/>
                                  </p:stCondLst>
                                  <p:childTnLst>
                                    <p:set>
                                      <p:cBhvr>
                                        <p:cTn id="95" dur="1" fill="hold">
                                          <p:stCondLst>
                                            <p:cond delay="0"/>
                                          </p:stCondLst>
                                        </p:cTn>
                                        <p:tgtEl>
                                          <p:spTgt spid="130"/>
                                        </p:tgtEl>
                                        <p:attrNameLst>
                                          <p:attrName>style.visibility</p:attrName>
                                        </p:attrNameLst>
                                      </p:cBhvr>
                                      <p:to>
                                        <p:strVal val="visible"/>
                                      </p:to>
                                    </p:set>
                                    <p:anim calcmode="lin" valueType="num">
                                      <p:cBhvr>
                                        <p:cTn id="96" dur="400" fill="hold"/>
                                        <p:tgtEl>
                                          <p:spTgt spid="130"/>
                                        </p:tgtEl>
                                        <p:attrNameLst>
                                          <p:attrName>ppt_w</p:attrName>
                                        </p:attrNameLst>
                                      </p:cBhvr>
                                      <p:tavLst>
                                        <p:tav tm="0">
                                          <p:val>
                                            <p:fltVal val="0"/>
                                          </p:val>
                                        </p:tav>
                                        <p:tav tm="100000">
                                          <p:val>
                                            <p:strVal val="#ppt_w"/>
                                          </p:val>
                                        </p:tav>
                                      </p:tavLst>
                                    </p:anim>
                                    <p:anim calcmode="lin" valueType="num">
                                      <p:cBhvr>
                                        <p:cTn id="97" dur="400" fill="hold"/>
                                        <p:tgtEl>
                                          <p:spTgt spid="130"/>
                                        </p:tgtEl>
                                        <p:attrNameLst>
                                          <p:attrName>ppt_h</p:attrName>
                                        </p:attrNameLst>
                                      </p:cBhvr>
                                      <p:tavLst>
                                        <p:tav tm="0">
                                          <p:val>
                                            <p:fltVal val="0"/>
                                          </p:val>
                                        </p:tav>
                                        <p:tav tm="100000">
                                          <p:val>
                                            <p:strVal val="#ppt_h"/>
                                          </p:val>
                                        </p:tav>
                                      </p:tavLst>
                                    </p:anim>
                                    <p:animEffect transition="in" filter="fade">
                                      <p:cBhvr>
                                        <p:cTn id="98" dur="400"/>
                                        <p:tgtEl>
                                          <p:spTgt spid="130"/>
                                        </p:tgtEl>
                                      </p:cBhvr>
                                    </p:animEffect>
                                  </p:childTnLst>
                                </p:cTn>
                              </p:par>
                            </p:childTnLst>
                          </p:cTn>
                        </p:par>
                        <p:par>
                          <p:cTn id="99" fill="hold">
                            <p:stCondLst>
                              <p:cond delay="4000"/>
                            </p:stCondLst>
                            <p:childTnLst>
                              <p:par>
                                <p:cTn id="100" presetID="53" presetClass="entr" presetSubtype="16" fill="hold" grpId="0" nodeType="afterEffect">
                                  <p:stCondLst>
                                    <p:cond delay="0"/>
                                  </p:stCondLst>
                                  <p:childTnLst>
                                    <p:set>
                                      <p:cBhvr>
                                        <p:cTn id="101" dur="1" fill="hold">
                                          <p:stCondLst>
                                            <p:cond delay="0"/>
                                          </p:stCondLst>
                                        </p:cTn>
                                        <p:tgtEl>
                                          <p:spTgt spid="131">
                                            <p:txEl>
                                              <p:pRg st="0" end="0"/>
                                            </p:txEl>
                                          </p:spTgt>
                                        </p:tgtEl>
                                        <p:attrNameLst>
                                          <p:attrName>style.visibility</p:attrName>
                                        </p:attrNameLst>
                                      </p:cBhvr>
                                      <p:to>
                                        <p:strVal val="visible"/>
                                      </p:to>
                                    </p:set>
                                    <p:anim calcmode="lin" valueType="num">
                                      <p:cBhvr>
                                        <p:cTn id="102" dur="300" fill="hold"/>
                                        <p:tgtEl>
                                          <p:spTgt spid="131">
                                            <p:txEl>
                                              <p:pRg st="0" end="0"/>
                                            </p:txEl>
                                          </p:spTgt>
                                        </p:tgtEl>
                                        <p:attrNameLst>
                                          <p:attrName>ppt_w</p:attrName>
                                        </p:attrNameLst>
                                      </p:cBhvr>
                                      <p:tavLst>
                                        <p:tav tm="0">
                                          <p:val>
                                            <p:fltVal val="0"/>
                                          </p:val>
                                        </p:tav>
                                        <p:tav tm="100000">
                                          <p:val>
                                            <p:strVal val="#ppt_w"/>
                                          </p:val>
                                        </p:tav>
                                      </p:tavLst>
                                    </p:anim>
                                    <p:anim calcmode="lin" valueType="num">
                                      <p:cBhvr>
                                        <p:cTn id="103" dur="300" fill="hold"/>
                                        <p:tgtEl>
                                          <p:spTgt spid="131">
                                            <p:txEl>
                                              <p:pRg st="0" end="0"/>
                                            </p:txEl>
                                          </p:spTgt>
                                        </p:tgtEl>
                                        <p:attrNameLst>
                                          <p:attrName>ppt_h</p:attrName>
                                        </p:attrNameLst>
                                      </p:cBhvr>
                                      <p:tavLst>
                                        <p:tav tm="0">
                                          <p:val>
                                            <p:fltVal val="0"/>
                                          </p:val>
                                        </p:tav>
                                        <p:tav tm="100000">
                                          <p:val>
                                            <p:strVal val="#ppt_h"/>
                                          </p:val>
                                        </p:tav>
                                      </p:tavLst>
                                    </p:anim>
                                    <p:animEffect transition="in" filter="fade">
                                      <p:cBhvr>
                                        <p:cTn id="104" dur="300"/>
                                        <p:tgtEl>
                                          <p:spTgt spid="131">
                                            <p:txEl>
                                              <p:pRg st="0" end="0"/>
                                            </p:txEl>
                                          </p:spTgt>
                                        </p:tgtEl>
                                      </p:cBhvr>
                                    </p:animEffect>
                                  </p:childTnLst>
                                </p:cTn>
                              </p:par>
                              <p:par>
                                <p:cTn id="105" presetID="42" presetClass="entr" presetSubtype="0" fill="hold" grpId="0" nodeType="withEffect">
                                  <p:stCondLst>
                                    <p:cond delay="200"/>
                                  </p:stCondLst>
                                  <p:childTnLst>
                                    <p:set>
                                      <p:cBhvr>
                                        <p:cTn id="106" dur="1" fill="hold">
                                          <p:stCondLst>
                                            <p:cond delay="0"/>
                                          </p:stCondLst>
                                        </p:cTn>
                                        <p:tgtEl>
                                          <p:spTgt spid="136">
                                            <p:txEl>
                                              <p:pRg st="0" end="0"/>
                                            </p:txEl>
                                          </p:spTgt>
                                        </p:tgtEl>
                                        <p:attrNameLst>
                                          <p:attrName>style.visibility</p:attrName>
                                        </p:attrNameLst>
                                      </p:cBhvr>
                                      <p:to>
                                        <p:strVal val="visible"/>
                                      </p:to>
                                    </p:set>
                                    <p:animEffect transition="in" filter="fade">
                                      <p:cBhvr>
                                        <p:cTn id="107" dur="400"/>
                                        <p:tgtEl>
                                          <p:spTgt spid="136">
                                            <p:txEl>
                                              <p:pRg st="0" end="0"/>
                                            </p:txEl>
                                          </p:spTgt>
                                        </p:tgtEl>
                                      </p:cBhvr>
                                    </p:animEffect>
                                    <p:anim calcmode="lin" valueType="num">
                                      <p:cBhvr>
                                        <p:cTn id="108" dur="400" fill="hold"/>
                                        <p:tgtEl>
                                          <p:spTgt spid="136">
                                            <p:txEl>
                                              <p:pRg st="0" end="0"/>
                                            </p:txEl>
                                          </p:spTgt>
                                        </p:tgtEl>
                                        <p:attrNameLst>
                                          <p:attrName>ppt_x</p:attrName>
                                        </p:attrNameLst>
                                      </p:cBhvr>
                                      <p:tavLst>
                                        <p:tav tm="0">
                                          <p:val>
                                            <p:strVal val="#ppt_x"/>
                                          </p:val>
                                        </p:tav>
                                        <p:tav tm="100000">
                                          <p:val>
                                            <p:strVal val="#ppt_x"/>
                                          </p:val>
                                        </p:tav>
                                      </p:tavLst>
                                    </p:anim>
                                    <p:anim calcmode="lin" valueType="num">
                                      <p:cBhvr>
                                        <p:cTn id="109" dur="400" fill="hold"/>
                                        <p:tgtEl>
                                          <p:spTgt spid="136">
                                            <p:txEl>
                                              <p:pRg st="0" end="0"/>
                                            </p:txEl>
                                          </p:spTgt>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200"/>
                                  </p:stCondLst>
                                  <p:childTnLst>
                                    <p:set>
                                      <p:cBhvr>
                                        <p:cTn id="111" dur="1" fill="hold">
                                          <p:stCondLst>
                                            <p:cond delay="0"/>
                                          </p:stCondLst>
                                        </p:cTn>
                                        <p:tgtEl>
                                          <p:spTgt spid="139">
                                            <p:txEl>
                                              <p:pRg st="0" end="0"/>
                                            </p:txEl>
                                          </p:spTgt>
                                        </p:tgtEl>
                                        <p:attrNameLst>
                                          <p:attrName>style.visibility</p:attrName>
                                        </p:attrNameLst>
                                      </p:cBhvr>
                                      <p:to>
                                        <p:strVal val="visible"/>
                                      </p:to>
                                    </p:set>
                                    <p:animEffect transition="in" filter="fade">
                                      <p:cBhvr>
                                        <p:cTn id="112" dur="500"/>
                                        <p:tgtEl>
                                          <p:spTgt spid="139">
                                            <p:txEl>
                                              <p:pRg st="0" end="0"/>
                                            </p:txEl>
                                          </p:spTgt>
                                        </p:tgtEl>
                                      </p:cBhvr>
                                    </p:animEffect>
                                    <p:anim calcmode="lin" valueType="num">
                                      <p:cBhvr>
                                        <p:cTn id="113" dur="500" fill="hold"/>
                                        <p:tgtEl>
                                          <p:spTgt spid="139">
                                            <p:txEl>
                                              <p:pRg st="0" end="0"/>
                                            </p:txEl>
                                          </p:spTgt>
                                        </p:tgtEl>
                                        <p:attrNameLst>
                                          <p:attrName>ppt_x</p:attrName>
                                        </p:attrNameLst>
                                      </p:cBhvr>
                                      <p:tavLst>
                                        <p:tav tm="0">
                                          <p:val>
                                            <p:strVal val="#ppt_x"/>
                                          </p:val>
                                        </p:tav>
                                        <p:tav tm="100000">
                                          <p:val>
                                            <p:strVal val="#ppt_x"/>
                                          </p:val>
                                        </p:tav>
                                      </p:tavLst>
                                    </p:anim>
                                    <p:anim calcmode="lin" valueType="num">
                                      <p:cBhvr>
                                        <p:cTn id="114" dur="500" fill="hold"/>
                                        <p:tgtEl>
                                          <p:spTgt spid="139">
                                            <p:txEl>
                                              <p:pRg st="0" end="0"/>
                                            </p:txEl>
                                          </p:spTgt>
                                        </p:tgtEl>
                                        <p:attrNameLst>
                                          <p:attrName>ppt_y</p:attrName>
                                        </p:attrNameLst>
                                      </p:cBhvr>
                                      <p:tavLst>
                                        <p:tav tm="0">
                                          <p:val>
                                            <p:strVal val="#ppt_y+.1"/>
                                          </p:val>
                                        </p:tav>
                                        <p:tav tm="100000">
                                          <p:val>
                                            <p:strVal val="#ppt_y"/>
                                          </p:val>
                                        </p:tav>
                                      </p:tavLst>
                                    </p:anim>
                                  </p:childTnLst>
                                </p:cTn>
                              </p:par>
                              <p:par>
                                <p:cTn id="115" presetID="10" presetClass="entr" presetSubtype="0" fill="hold" grpId="0" nodeType="withEffect">
                                  <p:stCondLst>
                                    <p:cond delay="800"/>
                                  </p:stCondLst>
                                  <p:childTnLst>
                                    <p:set>
                                      <p:cBhvr>
                                        <p:cTn id="116" dur="1" fill="hold">
                                          <p:stCondLst>
                                            <p:cond delay="0"/>
                                          </p:stCondLst>
                                        </p:cTn>
                                        <p:tgtEl>
                                          <p:spTgt spid="140">
                                            <p:txEl>
                                              <p:pRg st="0" end="0"/>
                                            </p:txEl>
                                          </p:spTgt>
                                        </p:tgtEl>
                                        <p:attrNameLst>
                                          <p:attrName>style.visibility</p:attrName>
                                        </p:attrNameLst>
                                      </p:cBhvr>
                                      <p:to>
                                        <p:strVal val="visible"/>
                                      </p:to>
                                    </p:set>
                                    <p:animEffect transition="in" filter="fade">
                                      <p:cBhvr>
                                        <p:cTn id="117" dur="500"/>
                                        <p:tgtEl>
                                          <p:spTgt spid="140">
                                            <p:txEl>
                                              <p:pRg st="0" end="0"/>
                                            </p:txEl>
                                          </p:spTgt>
                                        </p:tgtEl>
                                      </p:cBhvr>
                                    </p:animEffect>
                                  </p:childTnLst>
                                </p:cTn>
                              </p:par>
                            </p:childTnLst>
                          </p:cTn>
                        </p:par>
                        <p:par>
                          <p:cTn id="118" fill="hold">
                            <p:stCondLst>
                              <p:cond delay="4500"/>
                            </p:stCondLst>
                            <p:childTnLst>
                              <p:par>
                                <p:cTn id="119" presetID="53" presetClass="entr" presetSubtype="16" fill="hold" grpId="0" nodeType="afterEffect">
                                  <p:stCondLst>
                                    <p:cond delay="0"/>
                                  </p:stCondLst>
                                  <p:childTnLst>
                                    <p:set>
                                      <p:cBhvr>
                                        <p:cTn id="120" dur="1" fill="hold">
                                          <p:stCondLst>
                                            <p:cond delay="0"/>
                                          </p:stCondLst>
                                        </p:cTn>
                                        <p:tgtEl>
                                          <p:spTgt spid="145"/>
                                        </p:tgtEl>
                                        <p:attrNameLst>
                                          <p:attrName>style.visibility</p:attrName>
                                        </p:attrNameLst>
                                      </p:cBhvr>
                                      <p:to>
                                        <p:strVal val="visible"/>
                                      </p:to>
                                    </p:set>
                                    <p:anim calcmode="lin" valueType="num">
                                      <p:cBhvr>
                                        <p:cTn id="121" dur="400" fill="hold"/>
                                        <p:tgtEl>
                                          <p:spTgt spid="145"/>
                                        </p:tgtEl>
                                        <p:attrNameLst>
                                          <p:attrName>ppt_w</p:attrName>
                                        </p:attrNameLst>
                                      </p:cBhvr>
                                      <p:tavLst>
                                        <p:tav tm="0">
                                          <p:val>
                                            <p:fltVal val="0"/>
                                          </p:val>
                                        </p:tav>
                                        <p:tav tm="100000">
                                          <p:val>
                                            <p:strVal val="#ppt_w"/>
                                          </p:val>
                                        </p:tav>
                                      </p:tavLst>
                                    </p:anim>
                                    <p:anim calcmode="lin" valueType="num">
                                      <p:cBhvr>
                                        <p:cTn id="122" dur="400" fill="hold"/>
                                        <p:tgtEl>
                                          <p:spTgt spid="145"/>
                                        </p:tgtEl>
                                        <p:attrNameLst>
                                          <p:attrName>ppt_h</p:attrName>
                                        </p:attrNameLst>
                                      </p:cBhvr>
                                      <p:tavLst>
                                        <p:tav tm="0">
                                          <p:val>
                                            <p:fltVal val="0"/>
                                          </p:val>
                                        </p:tav>
                                        <p:tav tm="100000">
                                          <p:val>
                                            <p:strVal val="#ppt_h"/>
                                          </p:val>
                                        </p:tav>
                                      </p:tavLst>
                                    </p:anim>
                                    <p:animEffect transition="in" filter="fade">
                                      <p:cBhvr>
                                        <p:cTn id="123" dur="400"/>
                                        <p:tgtEl>
                                          <p:spTgt spid="145"/>
                                        </p:tgtEl>
                                      </p:cBhvr>
                                    </p:animEffect>
                                  </p:childTnLst>
                                </p:cTn>
                              </p:par>
                            </p:childTnLst>
                          </p:cTn>
                        </p:par>
                        <p:par>
                          <p:cTn id="124" fill="hold">
                            <p:stCondLst>
                              <p:cond delay="5000"/>
                            </p:stCondLst>
                            <p:childTnLst>
                              <p:par>
                                <p:cTn id="125" presetID="53" presetClass="entr" presetSubtype="16" fill="hold" grpId="0" nodeType="afterEffect">
                                  <p:stCondLst>
                                    <p:cond delay="0"/>
                                  </p:stCondLst>
                                  <p:childTnLst>
                                    <p:set>
                                      <p:cBhvr>
                                        <p:cTn id="126" dur="1" fill="hold">
                                          <p:stCondLst>
                                            <p:cond delay="0"/>
                                          </p:stCondLst>
                                        </p:cTn>
                                        <p:tgtEl>
                                          <p:spTgt spid="146">
                                            <p:txEl>
                                              <p:pRg st="0" end="0"/>
                                            </p:txEl>
                                          </p:spTgt>
                                        </p:tgtEl>
                                        <p:attrNameLst>
                                          <p:attrName>style.visibility</p:attrName>
                                        </p:attrNameLst>
                                      </p:cBhvr>
                                      <p:to>
                                        <p:strVal val="visible"/>
                                      </p:to>
                                    </p:set>
                                    <p:anim calcmode="lin" valueType="num">
                                      <p:cBhvr>
                                        <p:cTn id="127" dur="300" fill="hold"/>
                                        <p:tgtEl>
                                          <p:spTgt spid="146">
                                            <p:txEl>
                                              <p:pRg st="0" end="0"/>
                                            </p:txEl>
                                          </p:spTgt>
                                        </p:tgtEl>
                                        <p:attrNameLst>
                                          <p:attrName>ppt_w</p:attrName>
                                        </p:attrNameLst>
                                      </p:cBhvr>
                                      <p:tavLst>
                                        <p:tav tm="0">
                                          <p:val>
                                            <p:fltVal val="0"/>
                                          </p:val>
                                        </p:tav>
                                        <p:tav tm="100000">
                                          <p:val>
                                            <p:strVal val="#ppt_w"/>
                                          </p:val>
                                        </p:tav>
                                      </p:tavLst>
                                    </p:anim>
                                    <p:anim calcmode="lin" valueType="num">
                                      <p:cBhvr>
                                        <p:cTn id="128" dur="300" fill="hold"/>
                                        <p:tgtEl>
                                          <p:spTgt spid="146">
                                            <p:txEl>
                                              <p:pRg st="0" end="0"/>
                                            </p:txEl>
                                          </p:spTgt>
                                        </p:tgtEl>
                                        <p:attrNameLst>
                                          <p:attrName>ppt_h</p:attrName>
                                        </p:attrNameLst>
                                      </p:cBhvr>
                                      <p:tavLst>
                                        <p:tav tm="0">
                                          <p:val>
                                            <p:fltVal val="0"/>
                                          </p:val>
                                        </p:tav>
                                        <p:tav tm="100000">
                                          <p:val>
                                            <p:strVal val="#ppt_h"/>
                                          </p:val>
                                        </p:tav>
                                      </p:tavLst>
                                    </p:anim>
                                    <p:animEffect transition="in" filter="fade">
                                      <p:cBhvr>
                                        <p:cTn id="129" dur="300"/>
                                        <p:tgtEl>
                                          <p:spTgt spid="146">
                                            <p:txEl>
                                              <p:pRg st="0" end="0"/>
                                            </p:txEl>
                                          </p:spTgt>
                                        </p:tgtEl>
                                      </p:cBhvr>
                                    </p:animEffect>
                                  </p:childTnLst>
                                </p:cTn>
                              </p:par>
                              <p:par>
                                <p:cTn id="130" presetID="42" presetClass="entr" presetSubtype="0" fill="hold" grpId="0" nodeType="withEffect">
                                  <p:stCondLst>
                                    <p:cond delay="200"/>
                                  </p:stCondLst>
                                  <p:childTnLst>
                                    <p:set>
                                      <p:cBhvr>
                                        <p:cTn id="131" dur="1" fill="hold">
                                          <p:stCondLst>
                                            <p:cond delay="0"/>
                                          </p:stCondLst>
                                        </p:cTn>
                                        <p:tgtEl>
                                          <p:spTgt spid="149">
                                            <p:txEl>
                                              <p:pRg st="0" end="0"/>
                                            </p:txEl>
                                          </p:spTgt>
                                        </p:tgtEl>
                                        <p:attrNameLst>
                                          <p:attrName>style.visibility</p:attrName>
                                        </p:attrNameLst>
                                      </p:cBhvr>
                                      <p:to>
                                        <p:strVal val="visible"/>
                                      </p:to>
                                    </p:set>
                                    <p:animEffect transition="in" filter="fade">
                                      <p:cBhvr>
                                        <p:cTn id="132" dur="400"/>
                                        <p:tgtEl>
                                          <p:spTgt spid="149">
                                            <p:txEl>
                                              <p:pRg st="0" end="0"/>
                                            </p:txEl>
                                          </p:spTgt>
                                        </p:tgtEl>
                                      </p:cBhvr>
                                    </p:animEffect>
                                    <p:anim calcmode="lin" valueType="num">
                                      <p:cBhvr>
                                        <p:cTn id="133" dur="400" fill="hold"/>
                                        <p:tgtEl>
                                          <p:spTgt spid="149">
                                            <p:txEl>
                                              <p:pRg st="0" end="0"/>
                                            </p:txEl>
                                          </p:spTgt>
                                        </p:tgtEl>
                                        <p:attrNameLst>
                                          <p:attrName>ppt_x</p:attrName>
                                        </p:attrNameLst>
                                      </p:cBhvr>
                                      <p:tavLst>
                                        <p:tav tm="0">
                                          <p:val>
                                            <p:strVal val="#ppt_x"/>
                                          </p:val>
                                        </p:tav>
                                        <p:tav tm="100000">
                                          <p:val>
                                            <p:strVal val="#ppt_x"/>
                                          </p:val>
                                        </p:tav>
                                      </p:tavLst>
                                    </p:anim>
                                    <p:anim calcmode="lin" valueType="num">
                                      <p:cBhvr>
                                        <p:cTn id="134" dur="400" fill="hold"/>
                                        <p:tgtEl>
                                          <p:spTgt spid="149">
                                            <p:txEl>
                                              <p:pRg st="0" end="0"/>
                                            </p:txEl>
                                          </p:spTgt>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200"/>
                                  </p:stCondLst>
                                  <p:childTnLst>
                                    <p:set>
                                      <p:cBhvr>
                                        <p:cTn id="136" dur="1" fill="hold">
                                          <p:stCondLst>
                                            <p:cond delay="0"/>
                                          </p:stCondLst>
                                        </p:cTn>
                                        <p:tgtEl>
                                          <p:spTgt spid="151">
                                            <p:txEl>
                                              <p:pRg st="0" end="0"/>
                                            </p:txEl>
                                          </p:spTgt>
                                        </p:tgtEl>
                                        <p:attrNameLst>
                                          <p:attrName>style.visibility</p:attrName>
                                        </p:attrNameLst>
                                      </p:cBhvr>
                                      <p:to>
                                        <p:strVal val="visible"/>
                                      </p:to>
                                    </p:set>
                                    <p:animEffect transition="in" filter="fade">
                                      <p:cBhvr>
                                        <p:cTn id="137" dur="500"/>
                                        <p:tgtEl>
                                          <p:spTgt spid="151">
                                            <p:txEl>
                                              <p:pRg st="0" end="0"/>
                                            </p:txEl>
                                          </p:spTgt>
                                        </p:tgtEl>
                                      </p:cBhvr>
                                    </p:animEffect>
                                    <p:anim calcmode="lin" valueType="num">
                                      <p:cBhvr>
                                        <p:cTn id="138" dur="500" fill="hold"/>
                                        <p:tgtEl>
                                          <p:spTgt spid="151">
                                            <p:txEl>
                                              <p:pRg st="0" end="0"/>
                                            </p:txEl>
                                          </p:spTgt>
                                        </p:tgtEl>
                                        <p:attrNameLst>
                                          <p:attrName>ppt_x</p:attrName>
                                        </p:attrNameLst>
                                      </p:cBhvr>
                                      <p:tavLst>
                                        <p:tav tm="0">
                                          <p:val>
                                            <p:strVal val="#ppt_x"/>
                                          </p:val>
                                        </p:tav>
                                        <p:tav tm="100000">
                                          <p:val>
                                            <p:strVal val="#ppt_x"/>
                                          </p:val>
                                        </p:tav>
                                      </p:tavLst>
                                    </p:anim>
                                    <p:anim calcmode="lin" valueType="num">
                                      <p:cBhvr>
                                        <p:cTn id="139" dur="500" fill="hold"/>
                                        <p:tgtEl>
                                          <p:spTgt spid="151">
                                            <p:txEl>
                                              <p:pRg st="0" end="0"/>
                                            </p:txEl>
                                          </p:spTgt>
                                        </p:tgtEl>
                                        <p:attrNameLst>
                                          <p:attrName>ppt_y</p:attrName>
                                        </p:attrNameLst>
                                      </p:cBhvr>
                                      <p:tavLst>
                                        <p:tav tm="0">
                                          <p:val>
                                            <p:strVal val="#ppt_y+.1"/>
                                          </p:val>
                                        </p:tav>
                                        <p:tav tm="100000">
                                          <p:val>
                                            <p:strVal val="#ppt_y"/>
                                          </p:val>
                                        </p:tav>
                                      </p:tavLst>
                                    </p:anim>
                                  </p:childTnLst>
                                </p:cTn>
                              </p:par>
                              <p:par>
                                <p:cTn id="140" presetID="10" presetClass="entr" presetSubtype="0" fill="hold" grpId="0" nodeType="withEffect">
                                  <p:stCondLst>
                                    <p:cond delay="800"/>
                                  </p:stCondLst>
                                  <p:childTnLst>
                                    <p:set>
                                      <p:cBhvr>
                                        <p:cTn id="141" dur="1" fill="hold">
                                          <p:stCondLst>
                                            <p:cond delay="0"/>
                                          </p:stCondLst>
                                        </p:cTn>
                                        <p:tgtEl>
                                          <p:spTgt spid="152">
                                            <p:txEl>
                                              <p:pRg st="0" end="0"/>
                                            </p:txEl>
                                          </p:spTgt>
                                        </p:tgtEl>
                                        <p:attrNameLst>
                                          <p:attrName>style.visibility</p:attrName>
                                        </p:attrNameLst>
                                      </p:cBhvr>
                                      <p:to>
                                        <p:strVal val="visible"/>
                                      </p:to>
                                    </p:set>
                                    <p:animEffect transition="in" filter="fade">
                                      <p:cBhvr>
                                        <p:cTn id="142" dur="500"/>
                                        <p:tgtEl>
                                          <p:spTgt spid="152">
                                            <p:txEl>
                                              <p:pRg st="0" end="0"/>
                                            </p:txEl>
                                          </p:spTgt>
                                        </p:tgtEl>
                                      </p:cBhvr>
                                    </p:animEffect>
                                  </p:childTnLst>
                                </p:cTn>
                              </p:par>
                            </p:childTnLst>
                          </p:cTn>
                        </p:par>
                        <p:par>
                          <p:cTn id="143" fill="hold">
                            <p:stCondLst>
                              <p:cond delay="5500"/>
                            </p:stCondLst>
                            <p:childTnLst>
                              <p:par>
                                <p:cTn id="144" presetID="53" presetClass="entr" presetSubtype="16" fill="hold" grpId="0" nodeType="afterEffect">
                                  <p:stCondLst>
                                    <p:cond delay="0"/>
                                  </p:stCondLst>
                                  <p:childTnLst>
                                    <p:set>
                                      <p:cBhvr>
                                        <p:cTn id="145" dur="1" fill="hold">
                                          <p:stCondLst>
                                            <p:cond delay="0"/>
                                          </p:stCondLst>
                                        </p:cTn>
                                        <p:tgtEl>
                                          <p:spTgt spid="155"/>
                                        </p:tgtEl>
                                        <p:attrNameLst>
                                          <p:attrName>style.visibility</p:attrName>
                                        </p:attrNameLst>
                                      </p:cBhvr>
                                      <p:to>
                                        <p:strVal val="visible"/>
                                      </p:to>
                                    </p:set>
                                    <p:anim calcmode="lin" valueType="num">
                                      <p:cBhvr>
                                        <p:cTn id="146" dur="400" fill="hold"/>
                                        <p:tgtEl>
                                          <p:spTgt spid="155"/>
                                        </p:tgtEl>
                                        <p:attrNameLst>
                                          <p:attrName>ppt_w</p:attrName>
                                        </p:attrNameLst>
                                      </p:cBhvr>
                                      <p:tavLst>
                                        <p:tav tm="0">
                                          <p:val>
                                            <p:fltVal val="0"/>
                                          </p:val>
                                        </p:tav>
                                        <p:tav tm="100000">
                                          <p:val>
                                            <p:strVal val="#ppt_w"/>
                                          </p:val>
                                        </p:tav>
                                      </p:tavLst>
                                    </p:anim>
                                    <p:anim calcmode="lin" valueType="num">
                                      <p:cBhvr>
                                        <p:cTn id="147" dur="400" fill="hold"/>
                                        <p:tgtEl>
                                          <p:spTgt spid="155"/>
                                        </p:tgtEl>
                                        <p:attrNameLst>
                                          <p:attrName>ppt_h</p:attrName>
                                        </p:attrNameLst>
                                      </p:cBhvr>
                                      <p:tavLst>
                                        <p:tav tm="0">
                                          <p:val>
                                            <p:fltVal val="0"/>
                                          </p:val>
                                        </p:tav>
                                        <p:tav tm="100000">
                                          <p:val>
                                            <p:strVal val="#ppt_h"/>
                                          </p:val>
                                        </p:tav>
                                      </p:tavLst>
                                    </p:anim>
                                    <p:animEffect transition="in" filter="fade">
                                      <p:cBhvr>
                                        <p:cTn id="148" dur="400"/>
                                        <p:tgtEl>
                                          <p:spTgt spid="155"/>
                                        </p:tgtEl>
                                      </p:cBhvr>
                                    </p:animEffect>
                                  </p:childTnLst>
                                </p:cTn>
                              </p:par>
                            </p:childTnLst>
                          </p:cTn>
                        </p:par>
                        <p:par>
                          <p:cTn id="149" fill="hold">
                            <p:stCondLst>
                              <p:cond delay="6000"/>
                            </p:stCondLst>
                            <p:childTnLst>
                              <p:par>
                                <p:cTn id="150" presetID="53" presetClass="entr" presetSubtype="16" fill="hold" grpId="0" nodeType="afterEffect">
                                  <p:stCondLst>
                                    <p:cond delay="0"/>
                                  </p:stCondLst>
                                  <p:childTnLst>
                                    <p:set>
                                      <p:cBhvr>
                                        <p:cTn id="151" dur="1" fill="hold">
                                          <p:stCondLst>
                                            <p:cond delay="0"/>
                                          </p:stCondLst>
                                        </p:cTn>
                                        <p:tgtEl>
                                          <p:spTgt spid="156">
                                            <p:txEl>
                                              <p:pRg st="0" end="0"/>
                                            </p:txEl>
                                          </p:spTgt>
                                        </p:tgtEl>
                                        <p:attrNameLst>
                                          <p:attrName>style.visibility</p:attrName>
                                        </p:attrNameLst>
                                      </p:cBhvr>
                                      <p:to>
                                        <p:strVal val="visible"/>
                                      </p:to>
                                    </p:set>
                                    <p:anim calcmode="lin" valueType="num">
                                      <p:cBhvr>
                                        <p:cTn id="152" dur="300" fill="hold"/>
                                        <p:tgtEl>
                                          <p:spTgt spid="156">
                                            <p:txEl>
                                              <p:pRg st="0" end="0"/>
                                            </p:txEl>
                                          </p:spTgt>
                                        </p:tgtEl>
                                        <p:attrNameLst>
                                          <p:attrName>ppt_w</p:attrName>
                                        </p:attrNameLst>
                                      </p:cBhvr>
                                      <p:tavLst>
                                        <p:tav tm="0">
                                          <p:val>
                                            <p:fltVal val="0"/>
                                          </p:val>
                                        </p:tav>
                                        <p:tav tm="100000">
                                          <p:val>
                                            <p:strVal val="#ppt_w"/>
                                          </p:val>
                                        </p:tav>
                                      </p:tavLst>
                                    </p:anim>
                                    <p:anim calcmode="lin" valueType="num">
                                      <p:cBhvr>
                                        <p:cTn id="153" dur="300" fill="hold"/>
                                        <p:tgtEl>
                                          <p:spTgt spid="156">
                                            <p:txEl>
                                              <p:pRg st="0" end="0"/>
                                            </p:txEl>
                                          </p:spTgt>
                                        </p:tgtEl>
                                        <p:attrNameLst>
                                          <p:attrName>ppt_h</p:attrName>
                                        </p:attrNameLst>
                                      </p:cBhvr>
                                      <p:tavLst>
                                        <p:tav tm="0">
                                          <p:val>
                                            <p:fltVal val="0"/>
                                          </p:val>
                                        </p:tav>
                                        <p:tav tm="100000">
                                          <p:val>
                                            <p:strVal val="#ppt_h"/>
                                          </p:val>
                                        </p:tav>
                                      </p:tavLst>
                                    </p:anim>
                                    <p:animEffect transition="in" filter="fade">
                                      <p:cBhvr>
                                        <p:cTn id="154" dur="300"/>
                                        <p:tgtEl>
                                          <p:spTgt spid="156">
                                            <p:txEl>
                                              <p:pRg st="0" end="0"/>
                                            </p:txEl>
                                          </p:spTgt>
                                        </p:tgtEl>
                                      </p:cBhvr>
                                    </p:animEffect>
                                  </p:childTnLst>
                                </p:cTn>
                              </p:par>
                              <p:par>
                                <p:cTn id="155" presetID="42" presetClass="entr" presetSubtype="0" fill="hold" grpId="0" nodeType="withEffect">
                                  <p:stCondLst>
                                    <p:cond delay="200"/>
                                  </p:stCondLst>
                                  <p:childTnLst>
                                    <p:set>
                                      <p:cBhvr>
                                        <p:cTn id="156" dur="1" fill="hold">
                                          <p:stCondLst>
                                            <p:cond delay="0"/>
                                          </p:stCondLst>
                                        </p:cTn>
                                        <p:tgtEl>
                                          <p:spTgt spid="157">
                                            <p:txEl>
                                              <p:pRg st="0" end="0"/>
                                            </p:txEl>
                                          </p:spTgt>
                                        </p:tgtEl>
                                        <p:attrNameLst>
                                          <p:attrName>style.visibility</p:attrName>
                                        </p:attrNameLst>
                                      </p:cBhvr>
                                      <p:to>
                                        <p:strVal val="visible"/>
                                      </p:to>
                                    </p:set>
                                    <p:animEffect transition="in" filter="fade">
                                      <p:cBhvr>
                                        <p:cTn id="157" dur="400"/>
                                        <p:tgtEl>
                                          <p:spTgt spid="157">
                                            <p:txEl>
                                              <p:pRg st="0" end="0"/>
                                            </p:txEl>
                                          </p:spTgt>
                                        </p:tgtEl>
                                      </p:cBhvr>
                                    </p:animEffect>
                                    <p:anim calcmode="lin" valueType="num">
                                      <p:cBhvr>
                                        <p:cTn id="158" dur="400" fill="hold"/>
                                        <p:tgtEl>
                                          <p:spTgt spid="157">
                                            <p:txEl>
                                              <p:pRg st="0" end="0"/>
                                            </p:txEl>
                                          </p:spTgt>
                                        </p:tgtEl>
                                        <p:attrNameLst>
                                          <p:attrName>ppt_x</p:attrName>
                                        </p:attrNameLst>
                                      </p:cBhvr>
                                      <p:tavLst>
                                        <p:tav tm="0">
                                          <p:val>
                                            <p:strVal val="#ppt_x"/>
                                          </p:val>
                                        </p:tav>
                                        <p:tav tm="100000">
                                          <p:val>
                                            <p:strVal val="#ppt_x"/>
                                          </p:val>
                                        </p:tav>
                                      </p:tavLst>
                                    </p:anim>
                                    <p:anim calcmode="lin" valueType="num">
                                      <p:cBhvr>
                                        <p:cTn id="159" dur="400" fill="hold"/>
                                        <p:tgtEl>
                                          <p:spTgt spid="157">
                                            <p:txEl>
                                              <p:pRg st="0" end="0"/>
                                            </p:txEl>
                                          </p:spTgt>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200"/>
                                  </p:stCondLst>
                                  <p:childTnLst>
                                    <p:set>
                                      <p:cBhvr>
                                        <p:cTn id="161" dur="1" fill="hold">
                                          <p:stCondLst>
                                            <p:cond delay="0"/>
                                          </p:stCondLst>
                                        </p:cTn>
                                        <p:tgtEl>
                                          <p:spTgt spid="158">
                                            <p:txEl>
                                              <p:pRg st="0" end="0"/>
                                            </p:txEl>
                                          </p:spTgt>
                                        </p:tgtEl>
                                        <p:attrNameLst>
                                          <p:attrName>style.visibility</p:attrName>
                                        </p:attrNameLst>
                                      </p:cBhvr>
                                      <p:to>
                                        <p:strVal val="visible"/>
                                      </p:to>
                                    </p:set>
                                    <p:animEffect transition="in" filter="fade">
                                      <p:cBhvr>
                                        <p:cTn id="162" dur="500"/>
                                        <p:tgtEl>
                                          <p:spTgt spid="158">
                                            <p:txEl>
                                              <p:pRg st="0" end="0"/>
                                            </p:txEl>
                                          </p:spTgt>
                                        </p:tgtEl>
                                      </p:cBhvr>
                                    </p:animEffect>
                                    <p:anim calcmode="lin" valueType="num">
                                      <p:cBhvr>
                                        <p:cTn id="163" dur="500" fill="hold"/>
                                        <p:tgtEl>
                                          <p:spTgt spid="158">
                                            <p:txEl>
                                              <p:pRg st="0" end="0"/>
                                            </p:txEl>
                                          </p:spTgt>
                                        </p:tgtEl>
                                        <p:attrNameLst>
                                          <p:attrName>ppt_x</p:attrName>
                                        </p:attrNameLst>
                                      </p:cBhvr>
                                      <p:tavLst>
                                        <p:tav tm="0">
                                          <p:val>
                                            <p:strVal val="#ppt_x"/>
                                          </p:val>
                                        </p:tav>
                                        <p:tav tm="100000">
                                          <p:val>
                                            <p:strVal val="#ppt_x"/>
                                          </p:val>
                                        </p:tav>
                                      </p:tavLst>
                                    </p:anim>
                                    <p:anim calcmode="lin" valueType="num">
                                      <p:cBhvr>
                                        <p:cTn id="164" dur="500" fill="hold"/>
                                        <p:tgtEl>
                                          <p:spTgt spid="158">
                                            <p:txEl>
                                              <p:pRg st="0" end="0"/>
                                            </p:txEl>
                                          </p:spTgt>
                                        </p:tgtEl>
                                        <p:attrNameLst>
                                          <p:attrName>ppt_y</p:attrName>
                                        </p:attrNameLst>
                                      </p:cBhvr>
                                      <p:tavLst>
                                        <p:tav tm="0">
                                          <p:val>
                                            <p:strVal val="#ppt_y+.1"/>
                                          </p:val>
                                        </p:tav>
                                        <p:tav tm="100000">
                                          <p:val>
                                            <p:strVal val="#ppt_y"/>
                                          </p:val>
                                        </p:tav>
                                      </p:tavLst>
                                    </p:anim>
                                  </p:childTnLst>
                                </p:cTn>
                              </p:par>
                              <p:par>
                                <p:cTn id="165" presetID="10" presetClass="entr" presetSubtype="0" fill="hold" grpId="0" nodeType="withEffect">
                                  <p:stCondLst>
                                    <p:cond delay="800"/>
                                  </p:stCondLst>
                                  <p:childTnLst>
                                    <p:set>
                                      <p:cBhvr>
                                        <p:cTn id="166" dur="1" fill="hold">
                                          <p:stCondLst>
                                            <p:cond delay="0"/>
                                          </p:stCondLst>
                                        </p:cTn>
                                        <p:tgtEl>
                                          <p:spTgt spid="159">
                                            <p:txEl>
                                              <p:pRg st="0" end="0"/>
                                            </p:txEl>
                                          </p:spTgt>
                                        </p:tgtEl>
                                        <p:attrNameLst>
                                          <p:attrName>style.visibility</p:attrName>
                                        </p:attrNameLst>
                                      </p:cBhvr>
                                      <p:to>
                                        <p:strVal val="visible"/>
                                      </p:to>
                                    </p:set>
                                    <p:animEffect transition="in" filter="fade">
                                      <p:cBhvr>
                                        <p:cTn id="167" dur="500"/>
                                        <p:tgtEl>
                                          <p:spTgt spid="1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3" grpId="0" animBg="1"/>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300" fill="hold"/>
                        <p:tgtEl>
                          <p:spTgt spid="13"/>
                        </p:tgtEl>
                        <p:attrNameLst>
                          <p:attrName>ppt_w</p:attrName>
                        </p:attrNameLst>
                      </p:cBhvr>
                      <p:tavLst>
                        <p:tav tm="0">
                          <p:val>
                            <p:fltVal val="0"/>
                          </p:val>
                        </p:tav>
                        <p:tav tm="100000">
                          <p:val>
                            <p:strVal val="#ppt_w"/>
                          </p:val>
                        </p:tav>
                      </p:tavLst>
                    </p:anim>
                    <p:anim calcmode="lin" valueType="num">
                      <p:cBhvr>
                        <p:cTn dur="300" fill="hold"/>
                        <p:tgtEl>
                          <p:spTgt spid="13"/>
                        </p:tgtEl>
                        <p:attrNameLst>
                          <p:attrName>ppt_h</p:attrName>
                        </p:attrNameLst>
                      </p:cBhvr>
                      <p:tavLst>
                        <p:tav tm="0">
                          <p:val>
                            <p:fltVal val="0"/>
                          </p:val>
                        </p:tav>
                        <p:tav tm="100000">
                          <p:val>
                            <p:strVal val="#ppt_h"/>
                          </p:val>
                        </p:tav>
                      </p:tavLst>
                    </p:anim>
                    <p:animEffect transition="in" filter="fade">
                      <p:cBhvr>
                        <p:cTn dur="300"/>
                        <p:tgtEl>
                          <p:spTgt spid="13"/>
                        </p:tgtEl>
                      </p:cBhvr>
                    </p:animEffect>
                  </p:childTnLst>
                </p:cTn>
              </p:par>
            </p:tnLst>
          </p:tmpl>
        </p:tmplLst>
      </p:bldP>
      <p:bldP spid="32" grpId="0" build="p">
        <p:tmplLst>
          <p:tmpl lvl="1">
            <p:tnLst>
              <p:par>
                <p:cTn presetID="42" presetClass="entr" presetSubtype="0" fill="hold" nodeType="withEffect">
                  <p:stCondLst>
                    <p:cond delay="200"/>
                  </p:stCondLst>
                  <p:childTnLst>
                    <p:set>
                      <p:cBhvr>
                        <p:cTn dur="1" fill="hold">
                          <p:stCondLst>
                            <p:cond delay="0"/>
                          </p:stCondLst>
                        </p:cTn>
                        <p:tgtEl>
                          <p:spTgt spid="32"/>
                        </p:tgtEl>
                        <p:attrNameLst>
                          <p:attrName>style.visibility</p:attrName>
                        </p:attrNameLst>
                      </p:cBhvr>
                      <p:to>
                        <p:strVal val="visible"/>
                      </p:to>
                    </p:set>
                    <p:animEffect transition="in" filter="fade">
                      <p:cBhvr>
                        <p:cTn dur="400"/>
                        <p:tgtEl>
                          <p:spTgt spid="32"/>
                        </p:tgtEl>
                      </p:cBhvr>
                    </p:animEffect>
                    <p:anim calcmode="lin" valueType="num">
                      <p:cBhvr>
                        <p:cTn dur="400" fill="hold"/>
                        <p:tgtEl>
                          <p:spTgt spid="32"/>
                        </p:tgtEl>
                        <p:attrNameLst>
                          <p:attrName>ppt_x</p:attrName>
                        </p:attrNameLst>
                      </p:cBhvr>
                      <p:tavLst>
                        <p:tav tm="0">
                          <p:val>
                            <p:strVal val="#ppt_x"/>
                          </p:val>
                        </p:tav>
                        <p:tav tm="100000">
                          <p:val>
                            <p:strVal val="#ppt_x"/>
                          </p:val>
                        </p:tav>
                      </p:tavLst>
                    </p:anim>
                    <p:anim calcmode="lin" valueType="num">
                      <p:cBhvr>
                        <p:cTn dur="400" fill="hold"/>
                        <p:tgtEl>
                          <p:spTgt spid="32"/>
                        </p:tgtEl>
                        <p:attrNameLst>
                          <p:attrName>ppt_y</p:attrName>
                        </p:attrNameLst>
                      </p:cBhvr>
                      <p:tavLst>
                        <p:tav tm="0">
                          <p:val>
                            <p:strVal val="#ppt_y+.1"/>
                          </p:val>
                        </p:tav>
                        <p:tav tm="100000">
                          <p:val>
                            <p:strVal val="#ppt_y"/>
                          </p:val>
                        </p:tav>
                      </p:tavLst>
                    </p:anim>
                  </p:childTnLst>
                </p:cTn>
              </p:par>
            </p:tnLst>
          </p:tmpl>
        </p:tmplLst>
      </p:bldP>
      <p:bldP spid="38" grpId="0" build="p">
        <p:tmplLst>
          <p:tmpl lvl="1">
            <p:tnLst>
              <p:par>
                <p:cTn presetID="42" presetClass="entr" presetSubtype="0" fill="hold" nodeType="withEffect">
                  <p:stCondLst>
                    <p:cond delay="200"/>
                  </p:stCondLst>
                  <p:childTnLst>
                    <p:set>
                      <p:cBhvr>
                        <p:cTn dur="1" fill="hold">
                          <p:stCondLst>
                            <p:cond delay="0"/>
                          </p:stCondLst>
                        </p:cTn>
                        <p:tgtEl>
                          <p:spTgt spid="38"/>
                        </p:tgtEl>
                        <p:attrNameLst>
                          <p:attrName>style.visibility</p:attrName>
                        </p:attrNameLst>
                      </p:cBhvr>
                      <p:to>
                        <p:strVal val="visible"/>
                      </p:to>
                    </p:set>
                    <p:animEffect transition="in" filter="fade">
                      <p:cBhvr>
                        <p:cTn dur="500"/>
                        <p:tgtEl>
                          <p:spTgt spid="38"/>
                        </p:tgtEl>
                      </p:cBhvr>
                    </p:animEffect>
                    <p:anim calcmode="lin" valueType="num">
                      <p:cBhvr>
                        <p:cTn dur="500" fill="hold"/>
                        <p:tgtEl>
                          <p:spTgt spid="38"/>
                        </p:tgtEl>
                        <p:attrNameLst>
                          <p:attrName>ppt_x</p:attrName>
                        </p:attrNameLst>
                      </p:cBhvr>
                      <p:tavLst>
                        <p:tav tm="0">
                          <p:val>
                            <p:strVal val="#ppt_x"/>
                          </p:val>
                        </p:tav>
                        <p:tav tm="100000">
                          <p:val>
                            <p:strVal val="#ppt_x"/>
                          </p:val>
                        </p:tav>
                      </p:tavLst>
                    </p:anim>
                    <p:anim calcmode="lin" valueType="num">
                      <p:cBhvr>
                        <p:cTn dur="500" fill="hold"/>
                        <p:tgtEl>
                          <p:spTgt spid="38"/>
                        </p:tgtEl>
                        <p:attrNameLst>
                          <p:attrName>ppt_y</p:attrName>
                        </p:attrNameLst>
                      </p:cBhvr>
                      <p:tavLst>
                        <p:tav tm="0">
                          <p:val>
                            <p:strVal val="#ppt_y+.1"/>
                          </p:val>
                        </p:tav>
                        <p:tav tm="100000">
                          <p:val>
                            <p:strVal val="#ppt_y"/>
                          </p:val>
                        </p:tav>
                      </p:tavLst>
                    </p:anim>
                  </p:childTnLst>
                </p:cTn>
              </p:par>
            </p:tnLst>
          </p:tmpl>
        </p:tmplLst>
      </p:bldP>
      <p:bldP spid="39" grpId="0" build="p">
        <p:tmplLst>
          <p:tmpl lvl="1">
            <p:tnLst>
              <p:par>
                <p:cTn presetID="10" presetClass="entr" presetSubtype="0" fill="hold" nodeType="withEffect">
                  <p:stCondLst>
                    <p:cond delay="800"/>
                  </p:stCondLst>
                  <p:childTnLst>
                    <p:set>
                      <p:cBhvr>
                        <p:cTn dur="1" fill="hold">
                          <p:stCondLst>
                            <p:cond delay="0"/>
                          </p:stCondLst>
                        </p:cTn>
                        <p:tgtEl>
                          <p:spTgt spid="39"/>
                        </p:tgtEl>
                        <p:attrNameLst>
                          <p:attrName>style.visibility</p:attrName>
                        </p:attrNameLst>
                      </p:cBhvr>
                      <p:to>
                        <p:strVal val="visible"/>
                      </p:to>
                    </p:set>
                    <p:animEffect transition="in" filter="fade">
                      <p:cBhvr>
                        <p:cTn dur="500"/>
                        <p:tgtEl>
                          <p:spTgt spid="39"/>
                        </p:tgtEl>
                      </p:cBhvr>
                    </p:animEffect>
                  </p:childTnLst>
                </p:cTn>
              </p:par>
            </p:tnLst>
          </p:tmpl>
        </p:tmplLst>
      </p:bldP>
      <p:bldP spid="65" grpId="0" animBg="1"/>
      <p:bldP spid="66" grpId="0" build="p">
        <p:tmplLst>
          <p:tmpl lvl="1">
            <p:tnLst>
              <p:par>
                <p:cTn presetID="53" presetClass="entr" presetSubtype="16" fill="hold" nodeType="afterEffect">
                  <p:stCondLst>
                    <p:cond delay="0"/>
                  </p:stCondLst>
                  <p:childTnLst>
                    <p:set>
                      <p:cBhvr>
                        <p:cTn dur="1" fill="hold">
                          <p:stCondLst>
                            <p:cond delay="0"/>
                          </p:stCondLst>
                        </p:cTn>
                        <p:tgtEl>
                          <p:spTgt spid="66"/>
                        </p:tgtEl>
                        <p:attrNameLst>
                          <p:attrName>style.visibility</p:attrName>
                        </p:attrNameLst>
                      </p:cBhvr>
                      <p:to>
                        <p:strVal val="visible"/>
                      </p:to>
                    </p:set>
                    <p:anim calcmode="lin" valueType="num">
                      <p:cBhvr>
                        <p:cTn dur="300" fill="hold"/>
                        <p:tgtEl>
                          <p:spTgt spid="66"/>
                        </p:tgtEl>
                        <p:attrNameLst>
                          <p:attrName>ppt_w</p:attrName>
                        </p:attrNameLst>
                      </p:cBhvr>
                      <p:tavLst>
                        <p:tav tm="0">
                          <p:val>
                            <p:fltVal val="0"/>
                          </p:val>
                        </p:tav>
                        <p:tav tm="100000">
                          <p:val>
                            <p:strVal val="#ppt_w"/>
                          </p:val>
                        </p:tav>
                      </p:tavLst>
                    </p:anim>
                    <p:anim calcmode="lin" valueType="num">
                      <p:cBhvr>
                        <p:cTn dur="300" fill="hold"/>
                        <p:tgtEl>
                          <p:spTgt spid="66"/>
                        </p:tgtEl>
                        <p:attrNameLst>
                          <p:attrName>ppt_h</p:attrName>
                        </p:attrNameLst>
                      </p:cBhvr>
                      <p:tavLst>
                        <p:tav tm="0">
                          <p:val>
                            <p:fltVal val="0"/>
                          </p:val>
                        </p:tav>
                        <p:tav tm="100000">
                          <p:val>
                            <p:strVal val="#ppt_h"/>
                          </p:val>
                        </p:tav>
                      </p:tavLst>
                    </p:anim>
                    <p:animEffect transition="in" filter="fade">
                      <p:cBhvr>
                        <p:cTn dur="300"/>
                        <p:tgtEl>
                          <p:spTgt spid="66"/>
                        </p:tgtEl>
                      </p:cBhvr>
                    </p:animEffect>
                  </p:childTnLst>
                </p:cTn>
              </p:par>
            </p:tnLst>
          </p:tmpl>
        </p:tmplLst>
      </p:bldP>
      <p:bldP spid="69" grpId="0" build="p">
        <p:tmplLst>
          <p:tmpl lvl="1">
            <p:tnLst>
              <p:par>
                <p:cTn presetID="42" presetClass="entr" presetSubtype="0" fill="hold" nodeType="withEffect">
                  <p:stCondLst>
                    <p:cond delay="200"/>
                  </p:stCondLst>
                  <p:childTnLst>
                    <p:set>
                      <p:cBhvr>
                        <p:cTn dur="1" fill="hold">
                          <p:stCondLst>
                            <p:cond delay="0"/>
                          </p:stCondLst>
                        </p:cTn>
                        <p:tgtEl>
                          <p:spTgt spid="69"/>
                        </p:tgtEl>
                        <p:attrNameLst>
                          <p:attrName>style.visibility</p:attrName>
                        </p:attrNameLst>
                      </p:cBhvr>
                      <p:to>
                        <p:strVal val="visible"/>
                      </p:to>
                    </p:set>
                    <p:animEffect transition="in" filter="fade">
                      <p:cBhvr>
                        <p:cTn dur="400"/>
                        <p:tgtEl>
                          <p:spTgt spid="69"/>
                        </p:tgtEl>
                      </p:cBhvr>
                    </p:animEffect>
                    <p:anim calcmode="lin" valueType="num">
                      <p:cBhvr>
                        <p:cTn dur="400" fill="hold"/>
                        <p:tgtEl>
                          <p:spTgt spid="69"/>
                        </p:tgtEl>
                        <p:attrNameLst>
                          <p:attrName>ppt_x</p:attrName>
                        </p:attrNameLst>
                      </p:cBhvr>
                      <p:tavLst>
                        <p:tav tm="0">
                          <p:val>
                            <p:strVal val="#ppt_x"/>
                          </p:val>
                        </p:tav>
                        <p:tav tm="100000">
                          <p:val>
                            <p:strVal val="#ppt_x"/>
                          </p:val>
                        </p:tav>
                      </p:tavLst>
                    </p:anim>
                    <p:anim calcmode="lin" valueType="num">
                      <p:cBhvr>
                        <p:cTn dur="400" fill="hold"/>
                        <p:tgtEl>
                          <p:spTgt spid="69"/>
                        </p:tgtEl>
                        <p:attrNameLst>
                          <p:attrName>ppt_y</p:attrName>
                        </p:attrNameLst>
                      </p:cBhvr>
                      <p:tavLst>
                        <p:tav tm="0">
                          <p:val>
                            <p:strVal val="#ppt_y+.1"/>
                          </p:val>
                        </p:tav>
                        <p:tav tm="100000">
                          <p:val>
                            <p:strVal val="#ppt_y"/>
                          </p:val>
                        </p:tav>
                      </p:tavLst>
                    </p:anim>
                  </p:childTnLst>
                </p:cTn>
              </p:par>
            </p:tnLst>
          </p:tmpl>
        </p:tmplLst>
      </p:bldP>
      <p:bldP spid="71" grpId="0" build="p">
        <p:tmplLst>
          <p:tmpl lvl="1">
            <p:tnLst>
              <p:par>
                <p:cTn presetID="42" presetClass="entr" presetSubtype="0" fill="hold" nodeType="withEffect">
                  <p:stCondLst>
                    <p:cond delay="200"/>
                  </p:stCondLst>
                  <p:childTnLst>
                    <p:set>
                      <p:cBhvr>
                        <p:cTn dur="1" fill="hold">
                          <p:stCondLst>
                            <p:cond delay="0"/>
                          </p:stCondLst>
                        </p:cTn>
                        <p:tgtEl>
                          <p:spTgt spid="71"/>
                        </p:tgtEl>
                        <p:attrNameLst>
                          <p:attrName>style.visibility</p:attrName>
                        </p:attrNameLst>
                      </p:cBhvr>
                      <p:to>
                        <p:strVal val="visible"/>
                      </p:to>
                    </p:set>
                    <p:animEffect transition="in" filter="fade">
                      <p:cBhvr>
                        <p:cTn dur="500"/>
                        <p:tgtEl>
                          <p:spTgt spid="71"/>
                        </p:tgtEl>
                      </p:cBhvr>
                    </p:animEffect>
                    <p:anim calcmode="lin" valueType="num">
                      <p:cBhvr>
                        <p:cTn dur="500" fill="hold"/>
                        <p:tgtEl>
                          <p:spTgt spid="71"/>
                        </p:tgtEl>
                        <p:attrNameLst>
                          <p:attrName>ppt_x</p:attrName>
                        </p:attrNameLst>
                      </p:cBhvr>
                      <p:tavLst>
                        <p:tav tm="0">
                          <p:val>
                            <p:strVal val="#ppt_x"/>
                          </p:val>
                        </p:tav>
                        <p:tav tm="100000">
                          <p:val>
                            <p:strVal val="#ppt_x"/>
                          </p:val>
                        </p:tav>
                      </p:tavLst>
                    </p:anim>
                    <p:anim calcmode="lin" valueType="num">
                      <p:cBhvr>
                        <p:cTn dur="500" fill="hold"/>
                        <p:tgtEl>
                          <p:spTgt spid="71"/>
                        </p:tgtEl>
                        <p:attrNameLst>
                          <p:attrName>ppt_y</p:attrName>
                        </p:attrNameLst>
                      </p:cBhvr>
                      <p:tavLst>
                        <p:tav tm="0">
                          <p:val>
                            <p:strVal val="#ppt_y+.1"/>
                          </p:val>
                        </p:tav>
                        <p:tav tm="100000">
                          <p:val>
                            <p:strVal val="#ppt_y"/>
                          </p:val>
                        </p:tav>
                      </p:tavLst>
                    </p:anim>
                  </p:childTnLst>
                </p:cTn>
              </p:par>
            </p:tnLst>
          </p:tmpl>
        </p:tmplLst>
      </p:bldP>
      <p:bldP spid="92" grpId="0" build="p">
        <p:tmplLst>
          <p:tmpl lvl="1">
            <p:tnLst>
              <p:par>
                <p:cTn presetID="10" presetClass="entr" presetSubtype="0" fill="hold" nodeType="withEffect">
                  <p:stCondLst>
                    <p:cond delay="800"/>
                  </p:stCondLst>
                  <p:childTnLst>
                    <p:set>
                      <p:cBhvr>
                        <p:cTn dur="1" fill="hold">
                          <p:stCondLst>
                            <p:cond delay="0"/>
                          </p:stCondLst>
                        </p:cTn>
                        <p:tgtEl>
                          <p:spTgt spid="92"/>
                        </p:tgtEl>
                        <p:attrNameLst>
                          <p:attrName>style.visibility</p:attrName>
                        </p:attrNameLst>
                      </p:cBhvr>
                      <p:to>
                        <p:strVal val="visible"/>
                      </p:to>
                    </p:set>
                    <p:animEffect transition="in" filter="fade">
                      <p:cBhvr>
                        <p:cTn dur="500"/>
                        <p:tgtEl>
                          <p:spTgt spid="92"/>
                        </p:tgtEl>
                      </p:cBhvr>
                    </p:animEffect>
                  </p:childTnLst>
                </p:cTn>
              </p:par>
            </p:tnLst>
          </p:tmpl>
        </p:tmplLst>
      </p:bldP>
      <p:bldP spid="110" grpId="0" animBg="1"/>
      <p:bldP spid="111" grpId="0" build="p">
        <p:tmplLst>
          <p:tmpl lvl="1">
            <p:tnLst>
              <p:par>
                <p:cTn presetID="53" presetClass="entr" presetSubtype="16" fill="hold" nodeType="afterEffect">
                  <p:stCondLst>
                    <p:cond delay="0"/>
                  </p:stCondLst>
                  <p:childTnLst>
                    <p:set>
                      <p:cBhvr>
                        <p:cTn dur="1" fill="hold">
                          <p:stCondLst>
                            <p:cond delay="0"/>
                          </p:stCondLst>
                        </p:cTn>
                        <p:tgtEl>
                          <p:spTgt spid="111"/>
                        </p:tgtEl>
                        <p:attrNameLst>
                          <p:attrName>style.visibility</p:attrName>
                        </p:attrNameLst>
                      </p:cBhvr>
                      <p:to>
                        <p:strVal val="visible"/>
                      </p:to>
                    </p:set>
                    <p:anim calcmode="lin" valueType="num">
                      <p:cBhvr>
                        <p:cTn dur="300" fill="hold"/>
                        <p:tgtEl>
                          <p:spTgt spid="111"/>
                        </p:tgtEl>
                        <p:attrNameLst>
                          <p:attrName>ppt_w</p:attrName>
                        </p:attrNameLst>
                      </p:cBhvr>
                      <p:tavLst>
                        <p:tav tm="0">
                          <p:val>
                            <p:fltVal val="0"/>
                          </p:val>
                        </p:tav>
                        <p:tav tm="100000">
                          <p:val>
                            <p:strVal val="#ppt_w"/>
                          </p:val>
                        </p:tav>
                      </p:tavLst>
                    </p:anim>
                    <p:anim calcmode="lin" valueType="num">
                      <p:cBhvr>
                        <p:cTn dur="300" fill="hold"/>
                        <p:tgtEl>
                          <p:spTgt spid="111"/>
                        </p:tgtEl>
                        <p:attrNameLst>
                          <p:attrName>ppt_h</p:attrName>
                        </p:attrNameLst>
                      </p:cBhvr>
                      <p:tavLst>
                        <p:tav tm="0">
                          <p:val>
                            <p:fltVal val="0"/>
                          </p:val>
                        </p:tav>
                        <p:tav tm="100000">
                          <p:val>
                            <p:strVal val="#ppt_h"/>
                          </p:val>
                        </p:tav>
                      </p:tavLst>
                    </p:anim>
                    <p:animEffect transition="in" filter="fade">
                      <p:cBhvr>
                        <p:cTn dur="300"/>
                        <p:tgtEl>
                          <p:spTgt spid="111"/>
                        </p:tgtEl>
                      </p:cBhvr>
                    </p:animEffect>
                  </p:childTnLst>
                </p:cTn>
              </p:par>
            </p:tnLst>
          </p:tmpl>
        </p:tmplLst>
      </p:bldP>
      <p:bldP spid="112" grpId="0" build="p">
        <p:tmplLst>
          <p:tmpl lvl="1">
            <p:tnLst>
              <p:par>
                <p:cTn presetID="42" presetClass="entr" presetSubtype="0" fill="hold" nodeType="withEffect">
                  <p:stCondLst>
                    <p:cond delay="200"/>
                  </p:stCondLst>
                  <p:childTnLst>
                    <p:set>
                      <p:cBhvr>
                        <p:cTn dur="1" fill="hold">
                          <p:stCondLst>
                            <p:cond delay="0"/>
                          </p:stCondLst>
                        </p:cTn>
                        <p:tgtEl>
                          <p:spTgt spid="112"/>
                        </p:tgtEl>
                        <p:attrNameLst>
                          <p:attrName>style.visibility</p:attrName>
                        </p:attrNameLst>
                      </p:cBhvr>
                      <p:to>
                        <p:strVal val="visible"/>
                      </p:to>
                    </p:set>
                    <p:animEffect transition="in" filter="fade">
                      <p:cBhvr>
                        <p:cTn dur="400"/>
                        <p:tgtEl>
                          <p:spTgt spid="112"/>
                        </p:tgtEl>
                      </p:cBhvr>
                    </p:animEffect>
                    <p:anim calcmode="lin" valueType="num">
                      <p:cBhvr>
                        <p:cTn dur="400" fill="hold"/>
                        <p:tgtEl>
                          <p:spTgt spid="112"/>
                        </p:tgtEl>
                        <p:attrNameLst>
                          <p:attrName>ppt_x</p:attrName>
                        </p:attrNameLst>
                      </p:cBhvr>
                      <p:tavLst>
                        <p:tav tm="0">
                          <p:val>
                            <p:strVal val="#ppt_x"/>
                          </p:val>
                        </p:tav>
                        <p:tav tm="100000">
                          <p:val>
                            <p:strVal val="#ppt_x"/>
                          </p:val>
                        </p:tav>
                      </p:tavLst>
                    </p:anim>
                    <p:anim calcmode="lin" valueType="num">
                      <p:cBhvr>
                        <p:cTn dur="400" fill="hold"/>
                        <p:tgtEl>
                          <p:spTgt spid="112"/>
                        </p:tgtEl>
                        <p:attrNameLst>
                          <p:attrName>ppt_y</p:attrName>
                        </p:attrNameLst>
                      </p:cBhvr>
                      <p:tavLst>
                        <p:tav tm="0">
                          <p:val>
                            <p:strVal val="#ppt_y+.1"/>
                          </p:val>
                        </p:tav>
                        <p:tav tm="100000">
                          <p:val>
                            <p:strVal val="#ppt_y"/>
                          </p:val>
                        </p:tav>
                      </p:tavLst>
                    </p:anim>
                  </p:childTnLst>
                </p:cTn>
              </p:par>
            </p:tnLst>
          </p:tmpl>
        </p:tmplLst>
      </p:bldP>
      <p:bldP spid="113" grpId="0" build="p">
        <p:tmplLst>
          <p:tmpl lvl="1">
            <p:tnLst>
              <p:par>
                <p:cTn presetID="42" presetClass="entr" presetSubtype="0" fill="hold" nodeType="withEffect">
                  <p:stCondLst>
                    <p:cond delay="200"/>
                  </p:stCondLst>
                  <p:childTnLst>
                    <p:set>
                      <p:cBhvr>
                        <p:cTn dur="1" fill="hold">
                          <p:stCondLst>
                            <p:cond delay="0"/>
                          </p:stCondLst>
                        </p:cTn>
                        <p:tgtEl>
                          <p:spTgt spid="113"/>
                        </p:tgtEl>
                        <p:attrNameLst>
                          <p:attrName>style.visibility</p:attrName>
                        </p:attrNameLst>
                      </p:cBhvr>
                      <p:to>
                        <p:strVal val="visible"/>
                      </p:to>
                    </p:set>
                    <p:animEffect transition="in" filter="fade">
                      <p:cBhvr>
                        <p:cTn dur="500"/>
                        <p:tgtEl>
                          <p:spTgt spid="113"/>
                        </p:tgtEl>
                      </p:cBhvr>
                    </p:animEffect>
                    <p:anim calcmode="lin" valueType="num">
                      <p:cBhvr>
                        <p:cTn dur="500" fill="hold"/>
                        <p:tgtEl>
                          <p:spTgt spid="113"/>
                        </p:tgtEl>
                        <p:attrNameLst>
                          <p:attrName>ppt_x</p:attrName>
                        </p:attrNameLst>
                      </p:cBhvr>
                      <p:tavLst>
                        <p:tav tm="0">
                          <p:val>
                            <p:strVal val="#ppt_x"/>
                          </p:val>
                        </p:tav>
                        <p:tav tm="100000">
                          <p:val>
                            <p:strVal val="#ppt_x"/>
                          </p:val>
                        </p:tav>
                      </p:tavLst>
                    </p:anim>
                    <p:anim calcmode="lin" valueType="num">
                      <p:cBhvr>
                        <p:cTn dur="500" fill="hold"/>
                        <p:tgtEl>
                          <p:spTgt spid="113"/>
                        </p:tgtEl>
                        <p:attrNameLst>
                          <p:attrName>ppt_y</p:attrName>
                        </p:attrNameLst>
                      </p:cBhvr>
                      <p:tavLst>
                        <p:tav tm="0">
                          <p:val>
                            <p:strVal val="#ppt_y+.1"/>
                          </p:val>
                        </p:tav>
                        <p:tav tm="100000">
                          <p:val>
                            <p:strVal val="#ppt_y"/>
                          </p:val>
                        </p:tav>
                      </p:tavLst>
                    </p:anim>
                  </p:childTnLst>
                </p:cTn>
              </p:par>
            </p:tnLst>
          </p:tmpl>
        </p:tmplLst>
      </p:bldP>
      <p:bldP spid="114" grpId="0" build="p">
        <p:tmplLst>
          <p:tmpl lvl="1">
            <p:tnLst>
              <p:par>
                <p:cTn presetID="10" presetClass="entr" presetSubtype="0" fill="hold" nodeType="withEffect">
                  <p:stCondLst>
                    <p:cond delay="800"/>
                  </p:stCondLst>
                  <p:childTnLst>
                    <p:set>
                      <p:cBhvr>
                        <p:cTn dur="1" fill="hold">
                          <p:stCondLst>
                            <p:cond delay="0"/>
                          </p:stCondLst>
                        </p:cTn>
                        <p:tgtEl>
                          <p:spTgt spid="114"/>
                        </p:tgtEl>
                        <p:attrNameLst>
                          <p:attrName>style.visibility</p:attrName>
                        </p:attrNameLst>
                      </p:cBhvr>
                      <p:to>
                        <p:strVal val="visible"/>
                      </p:to>
                    </p:set>
                    <p:animEffect transition="in" filter="fade">
                      <p:cBhvr>
                        <p:cTn dur="500"/>
                        <p:tgtEl>
                          <p:spTgt spid="114"/>
                        </p:tgtEl>
                      </p:cBhvr>
                    </p:animEffect>
                  </p:childTnLst>
                </p:cTn>
              </p:par>
            </p:tnLst>
          </p:tmpl>
        </p:tmplLst>
      </p:bldP>
      <p:bldP spid="130" grpId="0" animBg="1"/>
      <p:bldP spid="131" grpId="0" build="p">
        <p:tmplLst>
          <p:tmpl lvl="1">
            <p:tnLst>
              <p:par>
                <p:cTn presetID="53" presetClass="entr" presetSubtype="16" fill="hold" nodeType="afterEffect">
                  <p:stCondLst>
                    <p:cond delay="0"/>
                  </p:stCondLst>
                  <p:childTnLst>
                    <p:set>
                      <p:cBhvr>
                        <p:cTn dur="1" fill="hold">
                          <p:stCondLst>
                            <p:cond delay="0"/>
                          </p:stCondLst>
                        </p:cTn>
                        <p:tgtEl>
                          <p:spTgt spid="131"/>
                        </p:tgtEl>
                        <p:attrNameLst>
                          <p:attrName>style.visibility</p:attrName>
                        </p:attrNameLst>
                      </p:cBhvr>
                      <p:to>
                        <p:strVal val="visible"/>
                      </p:to>
                    </p:set>
                    <p:anim calcmode="lin" valueType="num">
                      <p:cBhvr>
                        <p:cTn dur="300" fill="hold"/>
                        <p:tgtEl>
                          <p:spTgt spid="131"/>
                        </p:tgtEl>
                        <p:attrNameLst>
                          <p:attrName>ppt_w</p:attrName>
                        </p:attrNameLst>
                      </p:cBhvr>
                      <p:tavLst>
                        <p:tav tm="0">
                          <p:val>
                            <p:fltVal val="0"/>
                          </p:val>
                        </p:tav>
                        <p:tav tm="100000">
                          <p:val>
                            <p:strVal val="#ppt_w"/>
                          </p:val>
                        </p:tav>
                      </p:tavLst>
                    </p:anim>
                    <p:anim calcmode="lin" valueType="num">
                      <p:cBhvr>
                        <p:cTn dur="300" fill="hold"/>
                        <p:tgtEl>
                          <p:spTgt spid="131"/>
                        </p:tgtEl>
                        <p:attrNameLst>
                          <p:attrName>ppt_h</p:attrName>
                        </p:attrNameLst>
                      </p:cBhvr>
                      <p:tavLst>
                        <p:tav tm="0">
                          <p:val>
                            <p:fltVal val="0"/>
                          </p:val>
                        </p:tav>
                        <p:tav tm="100000">
                          <p:val>
                            <p:strVal val="#ppt_h"/>
                          </p:val>
                        </p:tav>
                      </p:tavLst>
                    </p:anim>
                    <p:animEffect transition="in" filter="fade">
                      <p:cBhvr>
                        <p:cTn dur="300"/>
                        <p:tgtEl>
                          <p:spTgt spid="131"/>
                        </p:tgtEl>
                      </p:cBhvr>
                    </p:animEffect>
                  </p:childTnLst>
                </p:cTn>
              </p:par>
            </p:tnLst>
          </p:tmpl>
        </p:tmplLst>
      </p:bldP>
      <p:bldP spid="136" grpId="0" build="p">
        <p:tmplLst>
          <p:tmpl lvl="1">
            <p:tnLst>
              <p:par>
                <p:cTn presetID="42" presetClass="entr" presetSubtype="0" fill="hold" nodeType="withEffect">
                  <p:stCondLst>
                    <p:cond delay="200"/>
                  </p:stCondLst>
                  <p:childTnLst>
                    <p:set>
                      <p:cBhvr>
                        <p:cTn dur="1" fill="hold">
                          <p:stCondLst>
                            <p:cond delay="0"/>
                          </p:stCondLst>
                        </p:cTn>
                        <p:tgtEl>
                          <p:spTgt spid="136"/>
                        </p:tgtEl>
                        <p:attrNameLst>
                          <p:attrName>style.visibility</p:attrName>
                        </p:attrNameLst>
                      </p:cBhvr>
                      <p:to>
                        <p:strVal val="visible"/>
                      </p:to>
                    </p:set>
                    <p:animEffect transition="in" filter="fade">
                      <p:cBhvr>
                        <p:cTn dur="400"/>
                        <p:tgtEl>
                          <p:spTgt spid="136"/>
                        </p:tgtEl>
                      </p:cBhvr>
                    </p:animEffect>
                    <p:anim calcmode="lin" valueType="num">
                      <p:cBhvr>
                        <p:cTn dur="400" fill="hold"/>
                        <p:tgtEl>
                          <p:spTgt spid="136"/>
                        </p:tgtEl>
                        <p:attrNameLst>
                          <p:attrName>ppt_x</p:attrName>
                        </p:attrNameLst>
                      </p:cBhvr>
                      <p:tavLst>
                        <p:tav tm="0">
                          <p:val>
                            <p:strVal val="#ppt_x"/>
                          </p:val>
                        </p:tav>
                        <p:tav tm="100000">
                          <p:val>
                            <p:strVal val="#ppt_x"/>
                          </p:val>
                        </p:tav>
                      </p:tavLst>
                    </p:anim>
                    <p:anim calcmode="lin" valueType="num">
                      <p:cBhvr>
                        <p:cTn dur="400" fill="hold"/>
                        <p:tgtEl>
                          <p:spTgt spid="136"/>
                        </p:tgtEl>
                        <p:attrNameLst>
                          <p:attrName>ppt_y</p:attrName>
                        </p:attrNameLst>
                      </p:cBhvr>
                      <p:tavLst>
                        <p:tav tm="0">
                          <p:val>
                            <p:strVal val="#ppt_y+.1"/>
                          </p:val>
                        </p:tav>
                        <p:tav tm="100000">
                          <p:val>
                            <p:strVal val="#ppt_y"/>
                          </p:val>
                        </p:tav>
                      </p:tavLst>
                    </p:anim>
                  </p:childTnLst>
                </p:cTn>
              </p:par>
            </p:tnLst>
          </p:tmpl>
        </p:tmplLst>
      </p:bldP>
      <p:bldP spid="139" grpId="0" build="p">
        <p:tmplLst>
          <p:tmpl lvl="1">
            <p:tnLst>
              <p:par>
                <p:cTn presetID="42" presetClass="entr" presetSubtype="0" fill="hold" nodeType="withEffect">
                  <p:stCondLst>
                    <p:cond delay="200"/>
                  </p:stCondLst>
                  <p:childTnLst>
                    <p:set>
                      <p:cBhvr>
                        <p:cTn dur="1" fill="hold">
                          <p:stCondLst>
                            <p:cond delay="0"/>
                          </p:stCondLst>
                        </p:cTn>
                        <p:tgtEl>
                          <p:spTgt spid="139"/>
                        </p:tgtEl>
                        <p:attrNameLst>
                          <p:attrName>style.visibility</p:attrName>
                        </p:attrNameLst>
                      </p:cBhvr>
                      <p:to>
                        <p:strVal val="visible"/>
                      </p:to>
                    </p:set>
                    <p:animEffect transition="in" filter="fade">
                      <p:cBhvr>
                        <p:cTn dur="500"/>
                        <p:tgtEl>
                          <p:spTgt spid="139"/>
                        </p:tgtEl>
                      </p:cBhvr>
                    </p:animEffect>
                    <p:anim calcmode="lin" valueType="num">
                      <p:cBhvr>
                        <p:cTn dur="500" fill="hold"/>
                        <p:tgtEl>
                          <p:spTgt spid="139"/>
                        </p:tgtEl>
                        <p:attrNameLst>
                          <p:attrName>ppt_x</p:attrName>
                        </p:attrNameLst>
                      </p:cBhvr>
                      <p:tavLst>
                        <p:tav tm="0">
                          <p:val>
                            <p:strVal val="#ppt_x"/>
                          </p:val>
                        </p:tav>
                        <p:tav tm="100000">
                          <p:val>
                            <p:strVal val="#ppt_x"/>
                          </p:val>
                        </p:tav>
                      </p:tavLst>
                    </p:anim>
                    <p:anim calcmode="lin" valueType="num">
                      <p:cBhvr>
                        <p:cTn dur="500" fill="hold"/>
                        <p:tgtEl>
                          <p:spTgt spid="139"/>
                        </p:tgtEl>
                        <p:attrNameLst>
                          <p:attrName>ppt_y</p:attrName>
                        </p:attrNameLst>
                      </p:cBhvr>
                      <p:tavLst>
                        <p:tav tm="0">
                          <p:val>
                            <p:strVal val="#ppt_y+.1"/>
                          </p:val>
                        </p:tav>
                        <p:tav tm="100000">
                          <p:val>
                            <p:strVal val="#ppt_y"/>
                          </p:val>
                        </p:tav>
                      </p:tavLst>
                    </p:anim>
                  </p:childTnLst>
                </p:cTn>
              </p:par>
            </p:tnLst>
          </p:tmpl>
        </p:tmplLst>
      </p:bldP>
      <p:bldP spid="140" grpId="0" build="p">
        <p:tmplLst>
          <p:tmpl lvl="1">
            <p:tnLst>
              <p:par>
                <p:cTn presetID="10" presetClass="entr" presetSubtype="0" fill="hold" nodeType="withEffect">
                  <p:stCondLst>
                    <p:cond delay="800"/>
                  </p:stCondLst>
                  <p:childTnLst>
                    <p:set>
                      <p:cBhvr>
                        <p:cTn dur="1" fill="hold">
                          <p:stCondLst>
                            <p:cond delay="0"/>
                          </p:stCondLst>
                        </p:cTn>
                        <p:tgtEl>
                          <p:spTgt spid="140"/>
                        </p:tgtEl>
                        <p:attrNameLst>
                          <p:attrName>style.visibility</p:attrName>
                        </p:attrNameLst>
                      </p:cBhvr>
                      <p:to>
                        <p:strVal val="visible"/>
                      </p:to>
                    </p:set>
                    <p:animEffect transition="in" filter="fade">
                      <p:cBhvr>
                        <p:cTn dur="500"/>
                        <p:tgtEl>
                          <p:spTgt spid="140"/>
                        </p:tgtEl>
                      </p:cBhvr>
                    </p:animEffect>
                  </p:childTnLst>
                </p:cTn>
              </p:par>
            </p:tnLst>
          </p:tmpl>
        </p:tmplLst>
      </p:bldP>
      <p:bldP spid="145" grpId="0" animBg="1"/>
      <p:bldP spid="146" grpId="0" build="p">
        <p:tmplLst>
          <p:tmpl lvl="1">
            <p:tnLst>
              <p:par>
                <p:cTn presetID="53" presetClass="entr" presetSubtype="16" fill="hold" nodeType="afterEffect">
                  <p:stCondLst>
                    <p:cond delay="0"/>
                  </p:stCondLst>
                  <p:childTnLst>
                    <p:set>
                      <p:cBhvr>
                        <p:cTn dur="1" fill="hold">
                          <p:stCondLst>
                            <p:cond delay="0"/>
                          </p:stCondLst>
                        </p:cTn>
                        <p:tgtEl>
                          <p:spTgt spid="146"/>
                        </p:tgtEl>
                        <p:attrNameLst>
                          <p:attrName>style.visibility</p:attrName>
                        </p:attrNameLst>
                      </p:cBhvr>
                      <p:to>
                        <p:strVal val="visible"/>
                      </p:to>
                    </p:set>
                    <p:anim calcmode="lin" valueType="num">
                      <p:cBhvr>
                        <p:cTn dur="300" fill="hold"/>
                        <p:tgtEl>
                          <p:spTgt spid="146"/>
                        </p:tgtEl>
                        <p:attrNameLst>
                          <p:attrName>ppt_w</p:attrName>
                        </p:attrNameLst>
                      </p:cBhvr>
                      <p:tavLst>
                        <p:tav tm="0">
                          <p:val>
                            <p:fltVal val="0"/>
                          </p:val>
                        </p:tav>
                        <p:tav tm="100000">
                          <p:val>
                            <p:strVal val="#ppt_w"/>
                          </p:val>
                        </p:tav>
                      </p:tavLst>
                    </p:anim>
                    <p:anim calcmode="lin" valueType="num">
                      <p:cBhvr>
                        <p:cTn dur="300" fill="hold"/>
                        <p:tgtEl>
                          <p:spTgt spid="146"/>
                        </p:tgtEl>
                        <p:attrNameLst>
                          <p:attrName>ppt_h</p:attrName>
                        </p:attrNameLst>
                      </p:cBhvr>
                      <p:tavLst>
                        <p:tav tm="0">
                          <p:val>
                            <p:fltVal val="0"/>
                          </p:val>
                        </p:tav>
                        <p:tav tm="100000">
                          <p:val>
                            <p:strVal val="#ppt_h"/>
                          </p:val>
                        </p:tav>
                      </p:tavLst>
                    </p:anim>
                    <p:animEffect transition="in" filter="fade">
                      <p:cBhvr>
                        <p:cTn dur="300"/>
                        <p:tgtEl>
                          <p:spTgt spid="146"/>
                        </p:tgtEl>
                      </p:cBhvr>
                    </p:animEffect>
                  </p:childTnLst>
                </p:cTn>
              </p:par>
            </p:tnLst>
          </p:tmpl>
        </p:tmplLst>
      </p:bldP>
      <p:bldP spid="149" grpId="0" build="p">
        <p:tmplLst>
          <p:tmpl lvl="1">
            <p:tnLst>
              <p:par>
                <p:cTn presetID="42" presetClass="entr" presetSubtype="0" fill="hold" nodeType="withEffect">
                  <p:stCondLst>
                    <p:cond delay="200"/>
                  </p:stCondLst>
                  <p:childTnLst>
                    <p:set>
                      <p:cBhvr>
                        <p:cTn dur="1" fill="hold">
                          <p:stCondLst>
                            <p:cond delay="0"/>
                          </p:stCondLst>
                        </p:cTn>
                        <p:tgtEl>
                          <p:spTgt spid="149"/>
                        </p:tgtEl>
                        <p:attrNameLst>
                          <p:attrName>style.visibility</p:attrName>
                        </p:attrNameLst>
                      </p:cBhvr>
                      <p:to>
                        <p:strVal val="visible"/>
                      </p:to>
                    </p:set>
                    <p:animEffect transition="in" filter="fade">
                      <p:cBhvr>
                        <p:cTn dur="400"/>
                        <p:tgtEl>
                          <p:spTgt spid="149"/>
                        </p:tgtEl>
                      </p:cBhvr>
                    </p:animEffect>
                    <p:anim calcmode="lin" valueType="num">
                      <p:cBhvr>
                        <p:cTn dur="400" fill="hold"/>
                        <p:tgtEl>
                          <p:spTgt spid="149"/>
                        </p:tgtEl>
                        <p:attrNameLst>
                          <p:attrName>ppt_x</p:attrName>
                        </p:attrNameLst>
                      </p:cBhvr>
                      <p:tavLst>
                        <p:tav tm="0">
                          <p:val>
                            <p:strVal val="#ppt_x"/>
                          </p:val>
                        </p:tav>
                        <p:tav tm="100000">
                          <p:val>
                            <p:strVal val="#ppt_x"/>
                          </p:val>
                        </p:tav>
                      </p:tavLst>
                    </p:anim>
                    <p:anim calcmode="lin" valueType="num">
                      <p:cBhvr>
                        <p:cTn dur="400" fill="hold"/>
                        <p:tgtEl>
                          <p:spTgt spid="149"/>
                        </p:tgtEl>
                        <p:attrNameLst>
                          <p:attrName>ppt_y</p:attrName>
                        </p:attrNameLst>
                      </p:cBhvr>
                      <p:tavLst>
                        <p:tav tm="0">
                          <p:val>
                            <p:strVal val="#ppt_y+.1"/>
                          </p:val>
                        </p:tav>
                        <p:tav tm="100000">
                          <p:val>
                            <p:strVal val="#ppt_y"/>
                          </p:val>
                        </p:tav>
                      </p:tavLst>
                    </p:anim>
                  </p:childTnLst>
                </p:cTn>
              </p:par>
            </p:tnLst>
          </p:tmpl>
        </p:tmplLst>
      </p:bldP>
      <p:bldP spid="151" grpId="0" build="p">
        <p:tmplLst>
          <p:tmpl lvl="1">
            <p:tnLst>
              <p:par>
                <p:cTn presetID="42" presetClass="entr" presetSubtype="0" fill="hold" nodeType="withEffect">
                  <p:stCondLst>
                    <p:cond delay="200"/>
                  </p:stCondLst>
                  <p:childTnLst>
                    <p:set>
                      <p:cBhvr>
                        <p:cTn dur="1" fill="hold">
                          <p:stCondLst>
                            <p:cond delay="0"/>
                          </p:stCondLst>
                        </p:cTn>
                        <p:tgtEl>
                          <p:spTgt spid="151"/>
                        </p:tgtEl>
                        <p:attrNameLst>
                          <p:attrName>style.visibility</p:attrName>
                        </p:attrNameLst>
                      </p:cBhvr>
                      <p:to>
                        <p:strVal val="visible"/>
                      </p:to>
                    </p:set>
                    <p:animEffect transition="in" filter="fade">
                      <p:cBhvr>
                        <p:cTn dur="500"/>
                        <p:tgtEl>
                          <p:spTgt spid="151"/>
                        </p:tgtEl>
                      </p:cBhvr>
                    </p:animEffect>
                    <p:anim calcmode="lin" valueType="num">
                      <p:cBhvr>
                        <p:cTn dur="500" fill="hold"/>
                        <p:tgtEl>
                          <p:spTgt spid="151"/>
                        </p:tgtEl>
                        <p:attrNameLst>
                          <p:attrName>ppt_x</p:attrName>
                        </p:attrNameLst>
                      </p:cBhvr>
                      <p:tavLst>
                        <p:tav tm="0">
                          <p:val>
                            <p:strVal val="#ppt_x"/>
                          </p:val>
                        </p:tav>
                        <p:tav tm="100000">
                          <p:val>
                            <p:strVal val="#ppt_x"/>
                          </p:val>
                        </p:tav>
                      </p:tavLst>
                    </p:anim>
                    <p:anim calcmode="lin" valueType="num">
                      <p:cBhvr>
                        <p:cTn dur="500" fill="hold"/>
                        <p:tgtEl>
                          <p:spTgt spid="151"/>
                        </p:tgtEl>
                        <p:attrNameLst>
                          <p:attrName>ppt_y</p:attrName>
                        </p:attrNameLst>
                      </p:cBhvr>
                      <p:tavLst>
                        <p:tav tm="0">
                          <p:val>
                            <p:strVal val="#ppt_y+.1"/>
                          </p:val>
                        </p:tav>
                        <p:tav tm="100000">
                          <p:val>
                            <p:strVal val="#ppt_y"/>
                          </p:val>
                        </p:tav>
                      </p:tavLst>
                    </p:anim>
                  </p:childTnLst>
                </p:cTn>
              </p:par>
            </p:tnLst>
          </p:tmpl>
        </p:tmplLst>
      </p:bldP>
      <p:bldP spid="152" grpId="0" build="p">
        <p:tmplLst>
          <p:tmpl lvl="1">
            <p:tnLst>
              <p:par>
                <p:cTn presetID="10" presetClass="entr" presetSubtype="0" fill="hold" nodeType="withEffect">
                  <p:stCondLst>
                    <p:cond delay="800"/>
                  </p:stCondLst>
                  <p:childTnLst>
                    <p:set>
                      <p:cBhvr>
                        <p:cTn dur="1" fill="hold">
                          <p:stCondLst>
                            <p:cond delay="0"/>
                          </p:stCondLst>
                        </p:cTn>
                        <p:tgtEl>
                          <p:spTgt spid="152"/>
                        </p:tgtEl>
                        <p:attrNameLst>
                          <p:attrName>style.visibility</p:attrName>
                        </p:attrNameLst>
                      </p:cBhvr>
                      <p:to>
                        <p:strVal val="visible"/>
                      </p:to>
                    </p:set>
                    <p:animEffect transition="in" filter="fade">
                      <p:cBhvr>
                        <p:cTn dur="500"/>
                        <p:tgtEl>
                          <p:spTgt spid="152"/>
                        </p:tgtEl>
                      </p:cBhvr>
                    </p:animEffect>
                  </p:childTnLst>
                </p:cTn>
              </p:par>
            </p:tnLst>
          </p:tmpl>
        </p:tmplLst>
      </p:bldP>
      <p:bldP spid="155" grpId="0" animBg="1"/>
      <p:bldP spid="156" grpId="0" build="p">
        <p:tmplLst>
          <p:tmpl lvl="1">
            <p:tnLst>
              <p:par>
                <p:cTn presetID="53" presetClass="entr" presetSubtype="16" fill="hold" nodeType="afterEffect">
                  <p:stCondLst>
                    <p:cond delay="0"/>
                  </p:stCondLst>
                  <p:childTnLst>
                    <p:set>
                      <p:cBhvr>
                        <p:cTn dur="1" fill="hold">
                          <p:stCondLst>
                            <p:cond delay="0"/>
                          </p:stCondLst>
                        </p:cTn>
                        <p:tgtEl>
                          <p:spTgt spid="156"/>
                        </p:tgtEl>
                        <p:attrNameLst>
                          <p:attrName>style.visibility</p:attrName>
                        </p:attrNameLst>
                      </p:cBhvr>
                      <p:to>
                        <p:strVal val="visible"/>
                      </p:to>
                    </p:set>
                    <p:anim calcmode="lin" valueType="num">
                      <p:cBhvr>
                        <p:cTn dur="300" fill="hold"/>
                        <p:tgtEl>
                          <p:spTgt spid="156"/>
                        </p:tgtEl>
                        <p:attrNameLst>
                          <p:attrName>ppt_w</p:attrName>
                        </p:attrNameLst>
                      </p:cBhvr>
                      <p:tavLst>
                        <p:tav tm="0">
                          <p:val>
                            <p:fltVal val="0"/>
                          </p:val>
                        </p:tav>
                        <p:tav tm="100000">
                          <p:val>
                            <p:strVal val="#ppt_w"/>
                          </p:val>
                        </p:tav>
                      </p:tavLst>
                    </p:anim>
                    <p:anim calcmode="lin" valueType="num">
                      <p:cBhvr>
                        <p:cTn dur="300" fill="hold"/>
                        <p:tgtEl>
                          <p:spTgt spid="156"/>
                        </p:tgtEl>
                        <p:attrNameLst>
                          <p:attrName>ppt_h</p:attrName>
                        </p:attrNameLst>
                      </p:cBhvr>
                      <p:tavLst>
                        <p:tav tm="0">
                          <p:val>
                            <p:fltVal val="0"/>
                          </p:val>
                        </p:tav>
                        <p:tav tm="100000">
                          <p:val>
                            <p:strVal val="#ppt_h"/>
                          </p:val>
                        </p:tav>
                      </p:tavLst>
                    </p:anim>
                    <p:animEffect transition="in" filter="fade">
                      <p:cBhvr>
                        <p:cTn dur="300"/>
                        <p:tgtEl>
                          <p:spTgt spid="156"/>
                        </p:tgtEl>
                      </p:cBhvr>
                    </p:animEffect>
                  </p:childTnLst>
                </p:cTn>
              </p:par>
            </p:tnLst>
          </p:tmpl>
        </p:tmplLst>
      </p:bldP>
      <p:bldP spid="157" grpId="0" build="p">
        <p:tmplLst>
          <p:tmpl lvl="1">
            <p:tnLst>
              <p:par>
                <p:cTn presetID="42" presetClass="entr" presetSubtype="0" fill="hold" nodeType="withEffect">
                  <p:stCondLst>
                    <p:cond delay="200"/>
                  </p:stCondLst>
                  <p:childTnLst>
                    <p:set>
                      <p:cBhvr>
                        <p:cTn dur="1" fill="hold">
                          <p:stCondLst>
                            <p:cond delay="0"/>
                          </p:stCondLst>
                        </p:cTn>
                        <p:tgtEl>
                          <p:spTgt spid="157"/>
                        </p:tgtEl>
                        <p:attrNameLst>
                          <p:attrName>style.visibility</p:attrName>
                        </p:attrNameLst>
                      </p:cBhvr>
                      <p:to>
                        <p:strVal val="visible"/>
                      </p:to>
                    </p:set>
                    <p:animEffect transition="in" filter="fade">
                      <p:cBhvr>
                        <p:cTn dur="400"/>
                        <p:tgtEl>
                          <p:spTgt spid="157"/>
                        </p:tgtEl>
                      </p:cBhvr>
                    </p:animEffect>
                    <p:anim calcmode="lin" valueType="num">
                      <p:cBhvr>
                        <p:cTn dur="400" fill="hold"/>
                        <p:tgtEl>
                          <p:spTgt spid="157"/>
                        </p:tgtEl>
                        <p:attrNameLst>
                          <p:attrName>ppt_x</p:attrName>
                        </p:attrNameLst>
                      </p:cBhvr>
                      <p:tavLst>
                        <p:tav tm="0">
                          <p:val>
                            <p:strVal val="#ppt_x"/>
                          </p:val>
                        </p:tav>
                        <p:tav tm="100000">
                          <p:val>
                            <p:strVal val="#ppt_x"/>
                          </p:val>
                        </p:tav>
                      </p:tavLst>
                    </p:anim>
                    <p:anim calcmode="lin" valueType="num">
                      <p:cBhvr>
                        <p:cTn dur="400" fill="hold"/>
                        <p:tgtEl>
                          <p:spTgt spid="157"/>
                        </p:tgtEl>
                        <p:attrNameLst>
                          <p:attrName>ppt_y</p:attrName>
                        </p:attrNameLst>
                      </p:cBhvr>
                      <p:tavLst>
                        <p:tav tm="0">
                          <p:val>
                            <p:strVal val="#ppt_y+.1"/>
                          </p:val>
                        </p:tav>
                        <p:tav tm="100000">
                          <p:val>
                            <p:strVal val="#ppt_y"/>
                          </p:val>
                        </p:tav>
                      </p:tavLst>
                    </p:anim>
                  </p:childTnLst>
                </p:cTn>
              </p:par>
            </p:tnLst>
          </p:tmpl>
        </p:tmplLst>
      </p:bldP>
      <p:bldP spid="158" grpId="0" build="p">
        <p:tmplLst>
          <p:tmpl lvl="1">
            <p:tnLst>
              <p:par>
                <p:cTn presetID="42" presetClass="entr" presetSubtype="0" fill="hold" nodeType="withEffect">
                  <p:stCondLst>
                    <p:cond delay="200"/>
                  </p:stCondLst>
                  <p:childTnLst>
                    <p:set>
                      <p:cBhvr>
                        <p:cTn dur="1" fill="hold">
                          <p:stCondLst>
                            <p:cond delay="0"/>
                          </p:stCondLst>
                        </p:cTn>
                        <p:tgtEl>
                          <p:spTgt spid="158"/>
                        </p:tgtEl>
                        <p:attrNameLst>
                          <p:attrName>style.visibility</p:attrName>
                        </p:attrNameLst>
                      </p:cBhvr>
                      <p:to>
                        <p:strVal val="visible"/>
                      </p:to>
                    </p:set>
                    <p:animEffect transition="in" filter="fade">
                      <p:cBhvr>
                        <p:cTn dur="500"/>
                        <p:tgtEl>
                          <p:spTgt spid="158"/>
                        </p:tgtEl>
                      </p:cBhvr>
                    </p:animEffect>
                    <p:anim calcmode="lin" valueType="num">
                      <p:cBhvr>
                        <p:cTn dur="500" fill="hold"/>
                        <p:tgtEl>
                          <p:spTgt spid="158"/>
                        </p:tgtEl>
                        <p:attrNameLst>
                          <p:attrName>ppt_x</p:attrName>
                        </p:attrNameLst>
                      </p:cBhvr>
                      <p:tavLst>
                        <p:tav tm="0">
                          <p:val>
                            <p:strVal val="#ppt_x"/>
                          </p:val>
                        </p:tav>
                        <p:tav tm="100000">
                          <p:val>
                            <p:strVal val="#ppt_x"/>
                          </p:val>
                        </p:tav>
                      </p:tavLst>
                    </p:anim>
                    <p:anim calcmode="lin" valueType="num">
                      <p:cBhvr>
                        <p:cTn dur="500" fill="hold"/>
                        <p:tgtEl>
                          <p:spTgt spid="158"/>
                        </p:tgtEl>
                        <p:attrNameLst>
                          <p:attrName>ppt_y</p:attrName>
                        </p:attrNameLst>
                      </p:cBhvr>
                      <p:tavLst>
                        <p:tav tm="0">
                          <p:val>
                            <p:strVal val="#ppt_y+.1"/>
                          </p:val>
                        </p:tav>
                        <p:tav tm="100000">
                          <p:val>
                            <p:strVal val="#ppt_y"/>
                          </p:val>
                        </p:tav>
                      </p:tavLst>
                    </p:anim>
                  </p:childTnLst>
                </p:cTn>
              </p:par>
            </p:tnLst>
          </p:tmpl>
        </p:tmplLst>
      </p:bldP>
      <p:bldP spid="159" grpId="0" build="p">
        <p:tmplLst>
          <p:tmpl lvl="1">
            <p:tnLst>
              <p:par>
                <p:cTn presetID="10" presetClass="entr" presetSubtype="0" fill="hold" nodeType="withEffect">
                  <p:stCondLst>
                    <p:cond delay="800"/>
                  </p:stCondLst>
                  <p:childTnLst>
                    <p:set>
                      <p:cBhvr>
                        <p:cTn dur="1" fill="hold">
                          <p:stCondLst>
                            <p:cond delay="0"/>
                          </p:stCondLst>
                        </p:cTn>
                        <p:tgtEl>
                          <p:spTgt spid="159"/>
                        </p:tgtEl>
                        <p:attrNameLst>
                          <p:attrName>style.visibility</p:attrName>
                        </p:attrNameLst>
                      </p:cBhvr>
                      <p:to>
                        <p:strVal val="visible"/>
                      </p:to>
                    </p:set>
                    <p:animEffect transition="in" filter="fade">
                      <p:cBhvr>
                        <p:cTn dur="500"/>
                        <p:tgtEl>
                          <p:spTgt spid="159"/>
                        </p:tgtEl>
                      </p:cBhvr>
                    </p:animEffect>
                  </p:childTnLst>
                </p:cTn>
              </p:par>
            </p:tnLst>
          </p:tmpl>
        </p:tmplLst>
      </p:bldP>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conic list 5">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20" name="Group 19"/>
          <p:cNvGrpSpPr/>
          <p:nvPr userDrawn="1"/>
        </p:nvGrpSpPr>
        <p:grpSpPr>
          <a:xfrm>
            <a:off x="101309" y="385540"/>
            <a:ext cx="383999" cy="342172"/>
            <a:chOff x="5270500" y="1460500"/>
            <a:chExt cx="1701800" cy="2705100"/>
          </a:xfrm>
        </p:grpSpPr>
        <p:sp>
          <p:nvSpPr>
            <p:cNvPr id="21" name="Rounded Rectangle 20"/>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2" name="Rounded Rectangle 21"/>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3" name="Rounded Rectangle 22"/>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57" name="Text Placeholder 7"/>
          <p:cNvSpPr>
            <a:spLocks noGrp="1"/>
          </p:cNvSpPr>
          <p:nvPr>
            <p:ph type="body" sz="quarter" idx="39" hasCustomPrompt="1"/>
          </p:nvPr>
        </p:nvSpPr>
        <p:spPr>
          <a:xfrm>
            <a:off x="623715" y="1730116"/>
            <a:ext cx="704141" cy="674519"/>
          </a:xfrm>
          <a:prstGeom prst="rect">
            <a:avLst/>
          </a:prstGeom>
        </p:spPr>
        <p:txBody>
          <a:bodyPr vert="horz" lIns="0" tIns="103884" rIns="0" bIns="103884" anchor="ctr"/>
          <a:lstStyle>
            <a:lvl1pPr marL="0" indent="0" algn="l">
              <a:lnSpc>
                <a:spcPct val="100000"/>
              </a:lnSpc>
              <a:spcBef>
                <a:spcPts val="0"/>
              </a:spcBef>
              <a:buNone/>
              <a:defRPr sz="3600" b="1">
                <a:solidFill>
                  <a:schemeClr val="accent1">
                    <a:lumMod val="60000"/>
                    <a:lumOff val="40000"/>
                  </a:schemeClr>
                </a:solidFill>
                <a:latin typeface="FontAwesome"/>
                <a:cs typeface="FontAwesome"/>
              </a:defRPr>
            </a:lvl1pPr>
          </a:lstStyle>
          <a:p>
            <a:pPr lvl="0"/>
            <a:r>
              <a:rPr lang="es-ES_tradnl" dirty="0" err="1" smtClean="0"/>
              <a:t>ico</a:t>
            </a:r>
            <a:endParaRPr lang="es-ES_tradnl" dirty="0" smtClean="0"/>
          </a:p>
        </p:txBody>
      </p:sp>
      <p:sp>
        <p:nvSpPr>
          <p:cNvPr id="58" name="Text Placeholder 7"/>
          <p:cNvSpPr>
            <a:spLocks noGrp="1"/>
          </p:cNvSpPr>
          <p:nvPr>
            <p:ph type="body" sz="quarter" idx="19" hasCustomPrompt="1"/>
          </p:nvPr>
        </p:nvSpPr>
        <p:spPr>
          <a:xfrm>
            <a:off x="1327856" y="2143841"/>
            <a:ext cx="2346677" cy="260794"/>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59" name="Text Placeholder 2"/>
          <p:cNvSpPr>
            <a:spLocks noGrp="1"/>
          </p:cNvSpPr>
          <p:nvPr>
            <p:ph type="body" sz="quarter" idx="16" hasCustomPrompt="1"/>
          </p:nvPr>
        </p:nvSpPr>
        <p:spPr>
          <a:xfrm>
            <a:off x="603256" y="2563390"/>
            <a:ext cx="3071281" cy="2343890"/>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a:t>
            </a:r>
            <a:r>
              <a:rPr lang="en-US" dirty="0" smtClean="0"/>
              <a:t> </a:t>
            </a:r>
            <a:r>
              <a:rPr lang="en-US" dirty="0" err="1" smtClean="0"/>
              <a:t>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males </a:t>
            </a:r>
            <a:r>
              <a:rPr lang="en-US" dirty="0" err="1" smtClean="0"/>
              <a:t>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p>
        </p:txBody>
      </p:sp>
      <p:sp>
        <p:nvSpPr>
          <p:cNvPr id="60" name="Text Placeholder 7"/>
          <p:cNvSpPr>
            <a:spLocks noGrp="1"/>
          </p:cNvSpPr>
          <p:nvPr>
            <p:ph type="body" sz="quarter" idx="55" hasCustomPrompt="1"/>
          </p:nvPr>
        </p:nvSpPr>
        <p:spPr>
          <a:xfrm>
            <a:off x="1327856" y="1724596"/>
            <a:ext cx="2346677" cy="431780"/>
          </a:xfrm>
          <a:prstGeom prst="rect">
            <a:avLst/>
          </a:prstGeom>
        </p:spPr>
        <p:txBody>
          <a:bodyPr vert="horz" lIns="0" tIns="40504" rIns="0" bIns="40504" anchor="ctr"/>
          <a:lstStyle>
            <a:lvl1pPr marL="0" indent="0" algn="l">
              <a:lnSpc>
                <a:spcPct val="100000"/>
              </a:lnSpc>
              <a:spcBef>
                <a:spcPts val="0"/>
              </a:spcBef>
              <a:buNone/>
              <a:defRPr sz="2400" b="1">
                <a:solidFill>
                  <a:schemeClr val="bg1"/>
                </a:solidFill>
                <a:latin typeface="Lato Light"/>
                <a:cs typeface="Lato Light"/>
              </a:defRPr>
            </a:lvl1pPr>
          </a:lstStyle>
          <a:p>
            <a:pPr lvl="0"/>
            <a:r>
              <a:rPr lang="es-ES_tradnl" dirty="0" err="1" smtClean="0"/>
              <a:t>Chort</a:t>
            </a:r>
            <a:r>
              <a:rPr lang="es-ES_tradnl" dirty="0" smtClean="0"/>
              <a:t> </a:t>
            </a:r>
            <a:r>
              <a:rPr lang="es-ES_tradnl" dirty="0" err="1" smtClean="0"/>
              <a:t>title</a:t>
            </a:r>
            <a:endParaRPr lang="es-ES_tradnl" dirty="0" smtClean="0"/>
          </a:p>
        </p:txBody>
      </p:sp>
      <p:sp>
        <p:nvSpPr>
          <p:cNvPr id="61" name="Rounded Rectangle 60"/>
          <p:cNvSpPr/>
          <p:nvPr userDrawn="1"/>
        </p:nvSpPr>
        <p:spPr>
          <a:xfrm>
            <a:off x="4002264" y="1703191"/>
            <a:ext cx="144000" cy="3204089"/>
          </a:xfrm>
          <a:prstGeom prst="roundRect">
            <a:avLst>
              <a:gd name="adj" fmla="val 50000"/>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62" name="Text Placeholder 7"/>
          <p:cNvSpPr>
            <a:spLocks noGrp="1"/>
          </p:cNvSpPr>
          <p:nvPr>
            <p:ph type="body" sz="quarter" idx="56" hasCustomPrompt="1"/>
          </p:nvPr>
        </p:nvSpPr>
        <p:spPr>
          <a:xfrm>
            <a:off x="4535315" y="1730116"/>
            <a:ext cx="704141" cy="674519"/>
          </a:xfrm>
          <a:prstGeom prst="rect">
            <a:avLst/>
          </a:prstGeom>
        </p:spPr>
        <p:txBody>
          <a:bodyPr vert="horz" lIns="0" tIns="103884" rIns="0" bIns="103884" anchor="ctr"/>
          <a:lstStyle>
            <a:lvl1pPr marL="0" indent="0" algn="l">
              <a:lnSpc>
                <a:spcPct val="100000"/>
              </a:lnSpc>
              <a:spcBef>
                <a:spcPts val="0"/>
              </a:spcBef>
              <a:buNone/>
              <a:defRPr sz="3600" b="1">
                <a:solidFill>
                  <a:schemeClr val="accent2"/>
                </a:solidFill>
                <a:latin typeface="FontAwesome"/>
                <a:cs typeface="FontAwesome"/>
              </a:defRPr>
            </a:lvl1pPr>
          </a:lstStyle>
          <a:p>
            <a:pPr lvl="0"/>
            <a:r>
              <a:rPr lang="es-ES_tradnl" dirty="0" err="1" smtClean="0"/>
              <a:t>ico</a:t>
            </a:r>
            <a:endParaRPr lang="es-ES_tradnl" dirty="0" smtClean="0"/>
          </a:p>
        </p:txBody>
      </p:sp>
      <p:sp>
        <p:nvSpPr>
          <p:cNvPr id="63" name="Text Placeholder 7"/>
          <p:cNvSpPr>
            <a:spLocks noGrp="1"/>
          </p:cNvSpPr>
          <p:nvPr>
            <p:ph type="body" sz="quarter" idx="57" hasCustomPrompt="1"/>
          </p:nvPr>
        </p:nvSpPr>
        <p:spPr>
          <a:xfrm>
            <a:off x="5239456" y="2143841"/>
            <a:ext cx="2346677" cy="260794"/>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64" name="Text Placeholder 2"/>
          <p:cNvSpPr>
            <a:spLocks noGrp="1"/>
          </p:cNvSpPr>
          <p:nvPr>
            <p:ph type="body" sz="quarter" idx="58" hasCustomPrompt="1"/>
          </p:nvPr>
        </p:nvSpPr>
        <p:spPr>
          <a:xfrm>
            <a:off x="4514856" y="2563390"/>
            <a:ext cx="3071281" cy="2343890"/>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a:t>
            </a:r>
            <a:r>
              <a:rPr lang="en-US" dirty="0" smtClean="0"/>
              <a:t> </a:t>
            </a:r>
            <a:r>
              <a:rPr lang="en-US" dirty="0" err="1" smtClean="0"/>
              <a:t>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males </a:t>
            </a:r>
            <a:r>
              <a:rPr lang="en-US" dirty="0" err="1" smtClean="0"/>
              <a:t>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p>
        </p:txBody>
      </p:sp>
      <p:sp>
        <p:nvSpPr>
          <p:cNvPr id="65" name="Text Placeholder 7"/>
          <p:cNvSpPr>
            <a:spLocks noGrp="1"/>
          </p:cNvSpPr>
          <p:nvPr>
            <p:ph type="body" sz="quarter" idx="59" hasCustomPrompt="1"/>
          </p:nvPr>
        </p:nvSpPr>
        <p:spPr>
          <a:xfrm>
            <a:off x="5239456" y="1724596"/>
            <a:ext cx="2346677" cy="431780"/>
          </a:xfrm>
          <a:prstGeom prst="rect">
            <a:avLst/>
          </a:prstGeom>
        </p:spPr>
        <p:txBody>
          <a:bodyPr vert="horz" lIns="0" tIns="40504" rIns="0" bIns="40504" anchor="ctr"/>
          <a:lstStyle>
            <a:lvl1pPr marL="0" indent="0" algn="l">
              <a:lnSpc>
                <a:spcPct val="100000"/>
              </a:lnSpc>
              <a:spcBef>
                <a:spcPts val="0"/>
              </a:spcBef>
              <a:buNone/>
              <a:defRPr sz="2400" b="1">
                <a:solidFill>
                  <a:schemeClr val="bg1"/>
                </a:solidFill>
                <a:latin typeface="Lato Light"/>
                <a:cs typeface="Lato Light"/>
              </a:defRPr>
            </a:lvl1pPr>
          </a:lstStyle>
          <a:p>
            <a:pPr lvl="0"/>
            <a:r>
              <a:rPr lang="es-ES_tradnl" dirty="0" err="1" smtClean="0"/>
              <a:t>Chort</a:t>
            </a:r>
            <a:r>
              <a:rPr lang="es-ES_tradnl" dirty="0" smtClean="0"/>
              <a:t> </a:t>
            </a:r>
            <a:r>
              <a:rPr lang="es-ES_tradnl" dirty="0" err="1" smtClean="0"/>
              <a:t>title</a:t>
            </a:r>
            <a:endParaRPr lang="es-ES_tradnl" dirty="0" smtClean="0"/>
          </a:p>
        </p:txBody>
      </p:sp>
      <p:sp>
        <p:nvSpPr>
          <p:cNvPr id="66" name="Rounded Rectangle 65"/>
          <p:cNvSpPr/>
          <p:nvPr userDrawn="1"/>
        </p:nvSpPr>
        <p:spPr>
          <a:xfrm>
            <a:off x="7998531" y="1703191"/>
            <a:ext cx="144000" cy="3204089"/>
          </a:xfrm>
          <a:prstGeom prst="roundRect">
            <a:avLst>
              <a:gd name="adj" fmla="val 50000"/>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67" name="Text Placeholder 7"/>
          <p:cNvSpPr>
            <a:spLocks noGrp="1"/>
          </p:cNvSpPr>
          <p:nvPr>
            <p:ph type="body" sz="quarter" idx="60" hasCustomPrompt="1"/>
          </p:nvPr>
        </p:nvSpPr>
        <p:spPr>
          <a:xfrm>
            <a:off x="8508299" y="1730116"/>
            <a:ext cx="704141" cy="674519"/>
          </a:xfrm>
          <a:prstGeom prst="rect">
            <a:avLst/>
          </a:prstGeom>
        </p:spPr>
        <p:txBody>
          <a:bodyPr vert="horz" lIns="0" tIns="103884" rIns="0" bIns="103884" anchor="ctr"/>
          <a:lstStyle>
            <a:lvl1pPr marL="0" indent="0" algn="l">
              <a:lnSpc>
                <a:spcPct val="100000"/>
              </a:lnSpc>
              <a:spcBef>
                <a:spcPts val="0"/>
              </a:spcBef>
              <a:buNone/>
              <a:defRPr sz="3600" b="1">
                <a:solidFill>
                  <a:schemeClr val="accent3"/>
                </a:solidFill>
                <a:latin typeface="FontAwesome"/>
                <a:cs typeface="FontAwesome"/>
              </a:defRPr>
            </a:lvl1pPr>
          </a:lstStyle>
          <a:p>
            <a:pPr lvl="0"/>
            <a:r>
              <a:rPr lang="es-ES_tradnl" dirty="0" err="1" smtClean="0"/>
              <a:t>ico</a:t>
            </a:r>
            <a:endParaRPr lang="es-ES_tradnl" dirty="0" smtClean="0"/>
          </a:p>
        </p:txBody>
      </p:sp>
      <p:sp>
        <p:nvSpPr>
          <p:cNvPr id="68" name="Text Placeholder 7"/>
          <p:cNvSpPr>
            <a:spLocks noGrp="1"/>
          </p:cNvSpPr>
          <p:nvPr>
            <p:ph type="body" sz="quarter" idx="61" hasCustomPrompt="1"/>
          </p:nvPr>
        </p:nvSpPr>
        <p:spPr>
          <a:xfrm>
            <a:off x="9212440" y="2143841"/>
            <a:ext cx="2346677" cy="260794"/>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69" name="Text Placeholder 2"/>
          <p:cNvSpPr>
            <a:spLocks noGrp="1"/>
          </p:cNvSpPr>
          <p:nvPr>
            <p:ph type="body" sz="quarter" idx="62" hasCustomPrompt="1"/>
          </p:nvPr>
        </p:nvSpPr>
        <p:spPr>
          <a:xfrm>
            <a:off x="8487840" y="2563390"/>
            <a:ext cx="3071281" cy="2343890"/>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a:t>
            </a:r>
            <a:r>
              <a:rPr lang="en-US" dirty="0" smtClean="0"/>
              <a:t> </a:t>
            </a:r>
            <a:r>
              <a:rPr lang="en-US" dirty="0" err="1" smtClean="0"/>
              <a:t>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males </a:t>
            </a:r>
            <a:r>
              <a:rPr lang="en-US" dirty="0" err="1" smtClean="0"/>
              <a:t>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p>
        </p:txBody>
      </p:sp>
      <p:sp>
        <p:nvSpPr>
          <p:cNvPr id="70" name="Text Placeholder 7"/>
          <p:cNvSpPr>
            <a:spLocks noGrp="1"/>
          </p:cNvSpPr>
          <p:nvPr>
            <p:ph type="body" sz="quarter" idx="63" hasCustomPrompt="1"/>
          </p:nvPr>
        </p:nvSpPr>
        <p:spPr>
          <a:xfrm>
            <a:off x="9212440" y="1724596"/>
            <a:ext cx="2346677" cy="431780"/>
          </a:xfrm>
          <a:prstGeom prst="rect">
            <a:avLst/>
          </a:prstGeom>
        </p:spPr>
        <p:txBody>
          <a:bodyPr vert="horz" lIns="0" tIns="40504" rIns="0" bIns="40504" anchor="ctr"/>
          <a:lstStyle>
            <a:lvl1pPr marL="0" indent="0" algn="l">
              <a:lnSpc>
                <a:spcPct val="100000"/>
              </a:lnSpc>
              <a:spcBef>
                <a:spcPts val="0"/>
              </a:spcBef>
              <a:buNone/>
              <a:defRPr sz="2400" b="1">
                <a:solidFill>
                  <a:schemeClr val="bg1"/>
                </a:solidFill>
                <a:latin typeface="Lato Light"/>
                <a:cs typeface="Lato Light"/>
              </a:defRPr>
            </a:lvl1pPr>
          </a:lstStyle>
          <a:p>
            <a:pPr lvl="0"/>
            <a:r>
              <a:rPr lang="es-ES_tradnl" dirty="0" err="1" smtClean="0"/>
              <a:t>Chort</a:t>
            </a:r>
            <a:r>
              <a:rPr lang="es-ES_tradnl" dirty="0" smtClean="0"/>
              <a:t> </a:t>
            </a:r>
            <a:r>
              <a:rPr lang="es-ES_tradnl" dirty="0" err="1" smtClean="0"/>
              <a:t>title</a:t>
            </a:r>
            <a:endParaRPr lang="es-ES_tradnl" dirty="0" smtClean="0"/>
          </a:p>
        </p:txBody>
      </p:sp>
      <p:sp>
        <p:nvSpPr>
          <p:cNvPr id="71" name="Text Placeholder 2"/>
          <p:cNvSpPr>
            <a:spLocks noGrp="1"/>
          </p:cNvSpPr>
          <p:nvPr>
            <p:ph type="body" sz="quarter" idx="64" hasCustomPrompt="1"/>
          </p:nvPr>
        </p:nvSpPr>
        <p:spPr>
          <a:xfrm>
            <a:off x="591965" y="5563772"/>
            <a:ext cx="10973505"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p>
        </p:txBody>
      </p:sp>
      <p:sp>
        <p:nvSpPr>
          <p:cNvPr id="72" name="Text Placeholder 7"/>
          <p:cNvSpPr>
            <a:spLocks noGrp="1"/>
          </p:cNvSpPr>
          <p:nvPr>
            <p:ph type="body" sz="quarter" idx="18" hasCustomPrompt="1"/>
          </p:nvPr>
        </p:nvSpPr>
        <p:spPr>
          <a:xfrm>
            <a:off x="569384" y="5109393"/>
            <a:ext cx="10996083"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Lato Light"/>
                <a:cs typeface="Lato Light"/>
              </a:defRPr>
            </a:lvl1pPr>
          </a:lstStyle>
          <a:p>
            <a:pPr lvl="0"/>
            <a:r>
              <a:rPr lang="es-ES_tradnl" dirty="0" err="1" smtClean="0"/>
              <a:t>Put</a:t>
            </a:r>
            <a:r>
              <a:rPr lang="es-ES_tradnl" dirty="0" smtClean="0"/>
              <a:t> </a:t>
            </a:r>
            <a:r>
              <a:rPr lang="es-ES_tradnl" dirty="0" err="1" smtClean="0"/>
              <a:t>your</a:t>
            </a:r>
            <a:r>
              <a:rPr lang="es-ES_tradnl" dirty="0" smtClean="0"/>
              <a:t> </a:t>
            </a:r>
            <a:r>
              <a:rPr lang="es-ES_tradnl" dirty="0" err="1" smtClean="0"/>
              <a:t>title</a:t>
            </a:r>
            <a:r>
              <a:rPr lang="es-ES_tradnl" dirty="0" smtClean="0"/>
              <a:t> </a:t>
            </a:r>
            <a:r>
              <a:rPr lang="es-ES_tradnl" dirty="0" err="1" smtClean="0"/>
              <a:t>here</a:t>
            </a:r>
            <a:endParaRPr lang="es-ES_tradnl" dirty="0" smtClean="0"/>
          </a:p>
        </p:txBody>
      </p:sp>
    </p:spTree>
    <p:extLst>
      <p:ext uri="{BB962C8B-B14F-4D97-AF65-F5344CB8AC3E}">
        <p14:creationId xmlns:p14="http://schemas.microsoft.com/office/powerpoint/2010/main" val="42861261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53" presetClass="entr" presetSubtype="16" fill="hold" grpId="0" nodeType="afterEffect">
                                  <p:stCondLst>
                                    <p:cond delay="0"/>
                                  </p:stCondLst>
                                  <p:childTnLst>
                                    <p:set>
                                      <p:cBhvr>
                                        <p:cTn id="20" dur="1" fill="hold">
                                          <p:stCondLst>
                                            <p:cond delay="0"/>
                                          </p:stCondLst>
                                        </p:cTn>
                                        <p:tgtEl>
                                          <p:spTgt spid="57">
                                            <p:txEl>
                                              <p:pRg st="0" end="0"/>
                                            </p:txEl>
                                          </p:spTgt>
                                        </p:tgtEl>
                                        <p:attrNameLst>
                                          <p:attrName>style.visibility</p:attrName>
                                        </p:attrNameLst>
                                      </p:cBhvr>
                                      <p:to>
                                        <p:strVal val="visible"/>
                                      </p:to>
                                    </p:set>
                                    <p:anim calcmode="lin" valueType="num">
                                      <p:cBhvr>
                                        <p:cTn id="21" dur="300" fill="hold"/>
                                        <p:tgtEl>
                                          <p:spTgt spid="57">
                                            <p:txEl>
                                              <p:pRg st="0" end="0"/>
                                            </p:txEl>
                                          </p:spTgt>
                                        </p:tgtEl>
                                        <p:attrNameLst>
                                          <p:attrName>ppt_w</p:attrName>
                                        </p:attrNameLst>
                                      </p:cBhvr>
                                      <p:tavLst>
                                        <p:tav tm="0">
                                          <p:val>
                                            <p:fltVal val="0"/>
                                          </p:val>
                                        </p:tav>
                                        <p:tav tm="100000">
                                          <p:val>
                                            <p:strVal val="#ppt_w"/>
                                          </p:val>
                                        </p:tav>
                                      </p:tavLst>
                                    </p:anim>
                                    <p:anim calcmode="lin" valueType="num">
                                      <p:cBhvr>
                                        <p:cTn id="22" dur="300" fill="hold"/>
                                        <p:tgtEl>
                                          <p:spTgt spid="57">
                                            <p:txEl>
                                              <p:pRg st="0" end="0"/>
                                            </p:txEl>
                                          </p:spTgt>
                                        </p:tgtEl>
                                        <p:attrNameLst>
                                          <p:attrName>ppt_h</p:attrName>
                                        </p:attrNameLst>
                                      </p:cBhvr>
                                      <p:tavLst>
                                        <p:tav tm="0">
                                          <p:val>
                                            <p:fltVal val="0"/>
                                          </p:val>
                                        </p:tav>
                                        <p:tav tm="100000">
                                          <p:val>
                                            <p:strVal val="#ppt_h"/>
                                          </p:val>
                                        </p:tav>
                                      </p:tavLst>
                                    </p:anim>
                                    <p:animEffect transition="in" filter="fade">
                                      <p:cBhvr>
                                        <p:cTn id="23" dur="300"/>
                                        <p:tgtEl>
                                          <p:spTgt spid="57">
                                            <p:txEl>
                                              <p:pRg st="0" end="0"/>
                                            </p:txEl>
                                          </p:spTgt>
                                        </p:tgtEl>
                                      </p:cBhvr>
                                    </p:animEffect>
                                  </p:childTnLst>
                                </p:cTn>
                              </p:par>
                              <p:par>
                                <p:cTn id="24" presetID="42" presetClass="entr" presetSubtype="0" fill="hold" grpId="0" nodeType="withEffect">
                                  <p:stCondLst>
                                    <p:cond delay="200"/>
                                  </p:stCondLst>
                                  <p:childTnLst>
                                    <p:set>
                                      <p:cBhvr>
                                        <p:cTn id="25" dur="1" fill="hold">
                                          <p:stCondLst>
                                            <p:cond delay="0"/>
                                          </p:stCondLst>
                                        </p:cTn>
                                        <p:tgtEl>
                                          <p:spTgt spid="58">
                                            <p:txEl>
                                              <p:pRg st="0" end="0"/>
                                            </p:txEl>
                                          </p:spTgt>
                                        </p:tgtEl>
                                        <p:attrNameLst>
                                          <p:attrName>style.visibility</p:attrName>
                                        </p:attrNameLst>
                                      </p:cBhvr>
                                      <p:to>
                                        <p:strVal val="visible"/>
                                      </p:to>
                                    </p:set>
                                    <p:animEffect transition="in" filter="fade">
                                      <p:cBhvr>
                                        <p:cTn id="26" dur="500"/>
                                        <p:tgtEl>
                                          <p:spTgt spid="58">
                                            <p:txEl>
                                              <p:pRg st="0" end="0"/>
                                            </p:txEl>
                                          </p:spTgt>
                                        </p:tgtEl>
                                      </p:cBhvr>
                                    </p:animEffect>
                                    <p:anim calcmode="lin" valueType="num">
                                      <p:cBhvr>
                                        <p:cTn id="27" dur="500" fill="hold"/>
                                        <p:tgtEl>
                                          <p:spTgt spid="58">
                                            <p:txEl>
                                              <p:pRg st="0" end="0"/>
                                            </p:txEl>
                                          </p:spTgt>
                                        </p:tgtEl>
                                        <p:attrNameLst>
                                          <p:attrName>ppt_x</p:attrName>
                                        </p:attrNameLst>
                                      </p:cBhvr>
                                      <p:tavLst>
                                        <p:tav tm="0">
                                          <p:val>
                                            <p:strVal val="#ppt_x"/>
                                          </p:val>
                                        </p:tav>
                                        <p:tav tm="100000">
                                          <p:val>
                                            <p:strVal val="#ppt_x"/>
                                          </p:val>
                                        </p:tav>
                                      </p:tavLst>
                                    </p:anim>
                                    <p:anim calcmode="lin" valueType="num">
                                      <p:cBhvr>
                                        <p:cTn id="28" dur="500" fill="hold"/>
                                        <p:tgtEl>
                                          <p:spTgt spid="58">
                                            <p:txEl>
                                              <p:pRg st="0" end="0"/>
                                            </p:txEl>
                                          </p:spTgt>
                                        </p:tgtEl>
                                        <p:attrNameLst>
                                          <p:attrName>ppt_y</p:attrName>
                                        </p:attrNameLst>
                                      </p:cBhvr>
                                      <p:tavLst>
                                        <p:tav tm="0">
                                          <p:val>
                                            <p:strVal val="#ppt_y+.1"/>
                                          </p:val>
                                        </p:tav>
                                        <p:tav tm="100000">
                                          <p:val>
                                            <p:strVal val="#ppt_y"/>
                                          </p:val>
                                        </p:tav>
                                      </p:tavLst>
                                    </p:anim>
                                  </p:childTnLst>
                                </p:cTn>
                              </p:par>
                              <p:par>
                                <p:cTn id="29" presetID="10" presetClass="entr" presetSubtype="0" fill="hold" grpId="0" nodeType="withEffect">
                                  <p:stCondLst>
                                    <p:cond delay="800"/>
                                  </p:stCondLst>
                                  <p:childTnLst>
                                    <p:set>
                                      <p:cBhvr>
                                        <p:cTn id="30" dur="1" fill="hold">
                                          <p:stCondLst>
                                            <p:cond delay="0"/>
                                          </p:stCondLst>
                                        </p:cTn>
                                        <p:tgtEl>
                                          <p:spTgt spid="59">
                                            <p:txEl>
                                              <p:pRg st="0" end="0"/>
                                            </p:txEl>
                                          </p:spTgt>
                                        </p:tgtEl>
                                        <p:attrNameLst>
                                          <p:attrName>style.visibility</p:attrName>
                                        </p:attrNameLst>
                                      </p:cBhvr>
                                      <p:to>
                                        <p:strVal val="visible"/>
                                      </p:to>
                                    </p:set>
                                    <p:animEffect transition="in" filter="fade">
                                      <p:cBhvr>
                                        <p:cTn id="31" dur="500"/>
                                        <p:tgtEl>
                                          <p:spTgt spid="59">
                                            <p:txEl>
                                              <p:pRg st="0" end="0"/>
                                            </p:txEl>
                                          </p:spTgt>
                                        </p:tgtEl>
                                      </p:cBhvr>
                                    </p:animEffect>
                                  </p:childTnLst>
                                </p:cTn>
                              </p:par>
                              <p:par>
                                <p:cTn id="32" presetID="42" presetClass="entr" presetSubtype="0" fill="hold" grpId="0" nodeType="withEffect">
                                  <p:stCondLst>
                                    <p:cond delay="200"/>
                                  </p:stCondLst>
                                  <p:childTnLst>
                                    <p:set>
                                      <p:cBhvr>
                                        <p:cTn id="33" dur="1" fill="hold">
                                          <p:stCondLst>
                                            <p:cond delay="0"/>
                                          </p:stCondLst>
                                        </p:cTn>
                                        <p:tgtEl>
                                          <p:spTgt spid="60">
                                            <p:txEl>
                                              <p:pRg st="0" end="0"/>
                                            </p:txEl>
                                          </p:spTgt>
                                        </p:tgtEl>
                                        <p:attrNameLst>
                                          <p:attrName>style.visibility</p:attrName>
                                        </p:attrNameLst>
                                      </p:cBhvr>
                                      <p:to>
                                        <p:strVal val="visible"/>
                                      </p:to>
                                    </p:set>
                                    <p:animEffect transition="in" filter="fade">
                                      <p:cBhvr>
                                        <p:cTn id="34" dur="400"/>
                                        <p:tgtEl>
                                          <p:spTgt spid="60">
                                            <p:txEl>
                                              <p:pRg st="0" end="0"/>
                                            </p:txEl>
                                          </p:spTgt>
                                        </p:tgtEl>
                                      </p:cBhvr>
                                    </p:animEffect>
                                    <p:anim calcmode="lin" valueType="num">
                                      <p:cBhvr>
                                        <p:cTn id="35" dur="400" fill="hold"/>
                                        <p:tgtEl>
                                          <p:spTgt spid="60">
                                            <p:txEl>
                                              <p:pRg st="0" end="0"/>
                                            </p:txEl>
                                          </p:spTgt>
                                        </p:tgtEl>
                                        <p:attrNameLst>
                                          <p:attrName>ppt_x</p:attrName>
                                        </p:attrNameLst>
                                      </p:cBhvr>
                                      <p:tavLst>
                                        <p:tav tm="0">
                                          <p:val>
                                            <p:strVal val="#ppt_x"/>
                                          </p:val>
                                        </p:tav>
                                        <p:tav tm="100000">
                                          <p:val>
                                            <p:strVal val="#ppt_x"/>
                                          </p:val>
                                        </p:tav>
                                      </p:tavLst>
                                    </p:anim>
                                    <p:anim calcmode="lin" valueType="num">
                                      <p:cBhvr>
                                        <p:cTn id="36" dur="400" fill="hold"/>
                                        <p:tgtEl>
                                          <p:spTgt spid="60">
                                            <p:txEl>
                                              <p:pRg st="0" end="0"/>
                                            </p:txEl>
                                          </p:spTgt>
                                        </p:tgtEl>
                                        <p:attrNameLst>
                                          <p:attrName>ppt_y</p:attrName>
                                        </p:attrNameLst>
                                      </p:cBhvr>
                                      <p:tavLst>
                                        <p:tav tm="0">
                                          <p:val>
                                            <p:strVal val="#ppt_y+.1"/>
                                          </p:val>
                                        </p:tav>
                                        <p:tav tm="100000">
                                          <p:val>
                                            <p:strVal val="#ppt_y"/>
                                          </p:val>
                                        </p:tav>
                                      </p:tavLst>
                                    </p:anim>
                                  </p:childTnLst>
                                </p:cTn>
                              </p:par>
                            </p:childTnLst>
                          </p:cTn>
                        </p:par>
                        <p:par>
                          <p:cTn id="37" fill="hold">
                            <p:stCondLst>
                              <p:cond delay="1000"/>
                            </p:stCondLst>
                            <p:childTnLst>
                              <p:par>
                                <p:cTn id="38" presetID="22" presetClass="entr" presetSubtype="4" fill="hold" grpId="0" nodeType="afterEffect">
                                  <p:stCondLst>
                                    <p:cond delay="0"/>
                                  </p:stCondLst>
                                  <p:childTnLst>
                                    <p:set>
                                      <p:cBhvr>
                                        <p:cTn id="39" dur="1" fill="hold">
                                          <p:stCondLst>
                                            <p:cond delay="0"/>
                                          </p:stCondLst>
                                        </p:cTn>
                                        <p:tgtEl>
                                          <p:spTgt spid="61"/>
                                        </p:tgtEl>
                                        <p:attrNameLst>
                                          <p:attrName>style.visibility</p:attrName>
                                        </p:attrNameLst>
                                      </p:cBhvr>
                                      <p:to>
                                        <p:strVal val="visible"/>
                                      </p:to>
                                    </p:set>
                                    <p:animEffect transition="in" filter="wipe(down)">
                                      <p:cBhvr>
                                        <p:cTn id="40" dur="500"/>
                                        <p:tgtEl>
                                          <p:spTgt spid="61"/>
                                        </p:tgtEl>
                                      </p:cBhvr>
                                    </p:animEffect>
                                  </p:childTnLst>
                                </p:cTn>
                              </p:par>
                            </p:childTnLst>
                          </p:cTn>
                        </p:par>
                        <p:par>
                          <p:cTn id="41" fill="hold">
                            <p:stCondLst>
                              <p:cond delay="1500"/>
                            </p:stCondLst>
                            <p:childTnLst>
                              <p:par>
                                <p:cTn id="42" presetID="53" presetClass="entr" presetSubtype="16" fill="hold" grpId="0" nodeType="afterEffect">
                                  <p:stCondLst>
                                    <p:cond delay="0"/>
                                  </p:stCondLst>
                                  <p:childTnLst>
                                    <p:set>
                                      <p:cBhvr>
                                        <p:cTn id="43" dur="1" fill="hold">
                                          <p:stCondLst>
                                            <p:cond delay="0"/>
                                          </p:stCondLst>
                                        </p:cTn>
                                        <p:tgtEl>
                                          <p:spTgt spid="62">
                                            <p:txEl>
                                              <p:pRg st="0" end="0"/>
                                            </p:txEl>
                                          </p:spTgt>
                                        </p:tgtEl>
                                        <p:attrNameLst>
                                          <p:attrName>style.visibility</p:attrName>
                                        </p:attrNameLst>
                                      </p:cBhvr>
                                      <p:to>
                                        <p:strVal val="visible"/>
                                      </p:to>
                                    </p:set>
                                    <p:anim calcmode="lin" valueType="num">
                                      <p:cBhvr>
                                        <p:cTn id="44" dur="300" fill="hold"/>
                                        <p:tgtEl>
                                          <p:spTgt spid="62">
                                            <p:txEl>
                                              <p:pRg st="0" end="0"/>
                                            </p:txEl>
                                          </p:spTgt>
                                        </p:tgtEl>
                                        <p:attrNameLst>
                                          <p:attrName>ppt_w</p:attrName>
                                        </p:attrNameLst>
                                      </p:cBhvr>
                                      <p:tavLst>
                                        <p:tav tm="0">
                                          <p:val>
                                            <p:fltVal val="0"/>
                                          </p:val>
                                        </p:tav>
                                        <p:tav tm="100000">
                                          <p:val>
                                            <p:strVal val="#ppt_w"/>
                                          </p:val>
                                        </p:tav>
                                      </p:tavLst>
                                    </p:anim>
                                    <p:anim calcmode="lin" valueType="num">
                                      <p:cBhvr>
                                        <p:cTn id="45" dur="300" fill="hold"/>
                                        <p:tgtEl>
                                          <p:spTgt spid="62">
                                            <p:txEl>
                                              <p:pRg st="0" end="0"/>
                                            </p:txEl>
                                          </p:spTgt>
                                        </p:tgtEl>
                                        <p:attrNameLst>
                                          <p:attrName>ppt_h</p:attrName>
                                        </p:attrNameLst>
                                      </p:cBhvr>
                                      <p:tavLst>
                                        <p:tav tm="0">
                                          <p:val>
                                            <p:fltVal val="0"/>
                                          </p:val>
                                        </p:tav>
                                        <p:tav tm="100000">
                                          <p:val>
                                            <p:strVal val="#ppt_h"/>
                                          </p:val>
                                        </p:tav>
                                      </p:tavLst>
                                    </p:anim>
                                    <p:animEffect transition="in" filter="fade">
                                      <p:cBhvr>
                                        <p:cTn id="46" dur="300"/>
                                        <p:tgtEl>
                                          <p:spTgt spid="62">
                                            <p:txEl>
                                              <p:pRg st="0" end="0"/>
                                            </p:txEl>
                                          </p:spTgt>
                                        </p:tgtEl>
                                      </p:cBhvr>
                                    </p:animEffect>
                                  </p:childTnLst>
                                </p:cTn>
                              </p:par>
                              <p:par>
                                <p:cTn id="47" presetID="42" presetClass="entr" presetSubtype="0" fill="hold" grpId="0" nodeType="withEffect">
                                  <p:stCondLst>
                                    <p:cond delay="200"/>
                                  </p:stCondLst>
                                  <p:childTnLst>
                                    <p:set>
                                      <p:cBhvr>
                                        <p:cTn id="48" dur="1" fill="hold">
                                          <p:stCondLst>
                                            <p:cond delay="0"/>
                                          </p:stCondLst>
                                        </p:cTn>
                                        <p:tgtEl>
                                          <p:spTgt spid="63">
                                            <p:txEl>
                                              <p:pRg st="0" end="0"/>
                                            </p:txEl>
                                          </p:spTgt>
                                        </p:tgtEl>
                                        <p:attrNameLst>
                                          <p:attrName>style.visibility</p:attrName>
                                        </p:attrNameLst>
                                      </p:cBhvr>
                                      <p:to>
                                        <p:strVal val="visible"/>
                                      </p:to>
                                    </p:set>
                                    <p:animEffect transition="in" filter="fade">
                                      <p:cBhvr>
                                        <p:cTn id="49" dur="500"/>
                                        <p:tgtEl>
                                          <p:spTgt spid="63">
                                            <p:txEl>
                                              <p:pRg st="0" end="0"/>
                                            </p:txEl>
                                          </p:spTgt>
                                        </p:tgtEl>
                                      </p:cBhvr>
                                    </p:animEffect>
                                    <p:anim calcmode="lin" valueType="num">
                                      <p:cBhvr>
                                        <p:cTn id="50" dur="500" fill="hold"/>
                                        <p:tgtEl>
                                          <p:spTgt spid="63">
                                            <p:txEl>
                                              <p:pRg st="0" end="0"/>
                                            </p:txEl>
                                          </p:spTgt>
                                        </p:tgtEl>
                                        <p:attrNameLst>
                                          <p:attrName>ppt_x</p:attrName>
                                        </p:attrNameLst>
                                      </p:cBhvr>
                                      <p:tavLst>
                                        <p:tav tm="0">
                                          <p:val>
                                            <p:strVal val="#ppt_x"/>
                                          </p:val>
                                        </p:tav>
                                        <p:tav tm="100000">
                                          <p:val>
                                            <p:strVal val="#ppt_x"/>
                                          </p:val>
                                        </p:tav>
                                      </p:tavLst>
                                    </p:anim>
                                    <p:anim calcmode="lin" valueType="num">
                                      <p:cBhvr>
                                        <p:cTn id="51" dur="500" fill="hold"/>
                                        <p:tgtEl>
                                          <p:spTgt spid="63">
                                            <p:txEl>
                                              <p:pRg st="0" end="0"/>
                                            </p:txEl>
                                          </p:spTgt>
                                        </p:tgtEl>
                                        <p:attrNameLst>
                                          <p:attrName>ppt_y</p:attrName>
                                        </p:attrNameLst>
                                      </p:cBhvr>
                                      <p:tavLst>
                                        <p:tav tm="0">
                                          <p:val>
                                            <p:strVal val="#ppt_y+.1"/>
                                          </p:val>
                                        </p:tav>
                                        <p:tav tm="100000">
                                          <p:val>
                                            <p:strVal val="#ppt_y"/>
                                          </p:val>
                                        </p:tav>
                                      </p:tavLst>
                                    </p:anim>
                                  </p:childTnLst>
                                </p:cTn>
                              </p:par>
                              <p:par>
                                <p:cTn id="52" presetID="10" presetClass="entr" presetSubtype="0" fill="hold" grpId="0" nodeType="withEffect">
                                  <p:stCondLst>
                                    <p:cond delay="800"/>
                                  </p:stCondLst>
                                  <p:childTnLst>
                                    <p:set>
                                      <p:cBhvr>
                                        <p:cTn id="53" dur="1" fill="hold">
                                          <p:stCondLst>
                                            <p:cond delay="0"/>
                                          </p:stCondLst>
                                        </p:cTn>
                                        <p:tgtEl>
                                          <p:spTgt spid="64">
                                            <p:txEl>
                                              <p:pRg st="0" end="0"/>
                                            </p:txEl>
                                          </p:spTgt>
                                        </p:tgtEl>
                                        <p:attrNameLst>
                                          <p:attrName>style.visibility</p:attrName>
                                        </p:attrNameLst>
                                      </p:cBhvr>
                                      <p:to>
                                        <p:strVal val="visible"/>
                                      </p:to>
                                    </p:set>
                                    <p:animEffect transition="in" filter="fade">
                                      <p:cBhvr>
                                        <p:cTn id="54" dur="500"/>
                                        <p:tgtEl>
                                          <p:spTgt spid="64">
                                            <p:txEl>
                                              <p:pRg st="0" end="0"/>
                                            </p:txEl>
                                          </p:spTgt>
                                        </p:tgtEl>
                                      </p:cBhvr>
                                    </p:animEffect>
                                  </p:childTnLst>
                                </p:cTn>
                              </p:par>
                              <p:par>
                                <p:cTn id="55" presetID="42" presetClass="entr" presetSubtype="0" fill="hold" grpId="0" nodeType="withEffect">
                                  <p:stCondLst>
                                    <p:cond delay="200"/>
                                  </p:stCondLst>
                                  <p:childTnLst>
                                    <p:set>
                                      <p:cBhvr>
                                        <p:cTn id="56" dur="1" fill="hold">
                                          <p:stCondLst>
                                            <p:cond delay="0"/>
                                          </p:stCondLst>
                                        </p:cTn>
                                        <p:tgtEl>
                                          <p:spTgt spid="65">
                                            <p:txEl>
                                              <p:pRg st="0" end="0"/>
                                            </p:txEl>
                                          </p:spTgt>
                                        </p:tgtEl>
                                        <p:attrNameLst>
                                          <p:attrName>style.visibility</p:attrName>
                                        </p:attrNameLst>
                                      </p:cBhvr>
                                      <p:to>
                                        <p:strVal val="visible"/>
                                      </p:to>
                                    </p:set>
                                    <p:animEffect transition="in" filter="fade">
                                      <p:cBhvr>
                                        <p:cTn id="57" dur="400"/>
                                        <p:tgtEl>
                                          <p:spTgt spid="65">
                                            <p:txEl>
                                              <p:pRg st="0" end="0"/>
                                            </p:txEl>
                                          </p:spTgt>
                                        </p:tgtEl>
                                      </p:cBhvr>
                                    </p:animEffect>
                                    <p:anim calcmode="lin" valueType="num">
                                      <p:cBhvr>
                                        <p:cTn id="58" dur="400" fill="hold"/>
                                        <p:tgtEl>
                                          <p:spTgt spid="65">
                                            <p:txEl>
                                              <p:pRg st="0" end="0"/>
                                            </p:txEl>
                                          </p:spTgt>
                                        </p:tgtEl>
                                        <p:attrNameLst>
                                          <p:attrName>ppt_x</p:attrName>
                                        </p:attrNameLst>
                                      </p:cBhvr>
                                      <p:tavLst>
                                        <p:tav tm="0">
                                          <p:val>
                                            <p:strVal val="#ppt_x"/>
                                          </p:val>
                                        </p:tav>
                                        <p:tav tm="100000">
                                          <p:val>
                                            <p:strVal val="#ppt_x"/>
                                          </p:val>
                                        </p:tav>
                                      </p:tavLst>
                                    </p:anim>
                                    <p:anim calcmode="lin" valueType="num">
                                      <p:cBhvr>
                                        <p:cTn id="59" dur="400" fill="hold"/>
                                        <p:tgtEl>
                                          <p:spTgt spid="65">
                                            <p:txEl>
                                              <p:pRg st="0" end="0"/>
                                            </p:txEl>
                                          </p:spTgt>
                                        </p:tgtEl>
                                        <p:attrNameLst>
                                          <p:attrName>ppt_y</p:attrName>
                                        </p:attrNameLst>
                                      </p:cBhvr>
                                      <p:tavLst>
                                        <p:tav tm="0">
                                          <p:val>
                                            <p:strVal val="#ppt_y+.1"/>
                                          </p:val>
                                        </p:tav>
                                        <p:tav tm="100000">
                                          <p:val>
                                            <p:strVal val="#ppt_y"/>
                                          </p:val>
                                        </p:tav>
                                      </p:tavLst>
                                    </p:anim>
                                  </p:childTnLst>
                                </p:cTn>
                              </p:par>
                            </p:childTnLst>
                          </p:cTn>
                        </p:par>
                        <p:par>
                          <p:cTn id="60" fill="hold">
                            <p:stCondLst>
                              <p:cond delay="2000"/>
                            </p:stCondLst>
                            <p:childTnLst>
                              <p:par>
                                <p:cTn id="61" presetID="22" presetClass="entr" presetSubtype="4" fill="hold" grpId="0" nodeType="afterEffect">
                                  <p:stCondLst>
                                    <p:cond delay="0"/>
                                  </p:stCondLst>
                                  <p:childTnLst>
                                    <p:set>
                                      <p:cBhvr>
                                        <p:cTn id="62" dur="1" fill="hold">
                                          <p:stCondLst>
                                            <p:cond delay="0"/>
                                          </p:stCondLst>
                                        </p:cTn>
                                        <p:tgtEl>
                                          <p:spTgt spid="66"/>
                                        </p:tgtEl>
                                        <p:attrNameLst>
                                          <p:attrName>style.visibility</p:attrName>
                                        </p:attrNameLst>
                                      </p:cBhvr>
                                      <p:to>
                                        <p:strVal val="visible"/>
                                      </p:to>
                                    </p:set>
                                    <p:animEffect transition="in" filter="wipe(down)">
                                      <p:cBhvr>
                                        <p:cTn id="63" dur="500"/>
                                        <p:tgtEl>
                                          <p:spTgt spid="66"/>
                                        </p:tgtEl>
                                      </p:cBhvr>
                                    </p:animEffect>
                                  </p:childTnLst>
                                </p:cTn>
                              </p:par>
                            </p:childTnLst>
                          </p:cTn>
                        </p:par>
                        <p:par>
                          <p:cTn id="64" fill="hold">
                            <p:stCondLst>
                              <p:cond delay="2500"/>
                            </p:stCondLst>
                            <p:childTnLst>
                              <p:par>
                                <p:cTn id="65" presetID="53" presetClass="entr" presetSubtype="16" fill="hold" grpId="0" nodeType="afterEffect">
                                  <p:stCondLst>
                                    <p:cond delay="0"/>
                                  </p:stCondLst>
                                  <p:childTnLst>
                                    <p:set>
                                      <p:cBhvr>
                                        <p:cTn id="66" dur="1" fill="hold">
                                          <p:stCondLst>
                                            <p:cond delay="0"/>
                                          </p:stCondLst>
                                        </p:cTn>
                                        <p:tgtEl>
                                          <p:spTgt spid="67">
                                            <p:txEl>
                                              <p:pRg st="0" end="0"/>
                                            </p:txEl>
                                          </p:spTgt>
                                        </p:tgtEl>
                                        <p:attrNameLst>
                                          <p:attrName>style.visibility</p:attrName>
                                        </p:attrNameLst>
                                      </p:cBhvr>
                                      <p:to>
                                        <p:strVal val="visible"/>
                                      </p:to>
                                    </p:set>
                                    <p:anim calcmode="lin" valueType="num">
                                      <p:cBhvr>
                                        <p:cTn id="67" dur="300" fill="hold"/>
                                        <p:tgtEl>
                                          <p:spTgt spid="67">
                                            <p:txEl>
                                              <p:pRg st="0" end="0"/>
                                            </p:txEl>
                                          </p:spTgt>
                                        </p:tgtEl>
                                        <p:attrNameLst>
                                          <p:attrName>ppt_w</p:attrName>
                                        </p:attrNameLst>
                                      </p:cBhvr>
                                      <p:tavLst>
                                        <p:tav tm="0">
                                          <p:val>
                                            <p:fltVal val="0"/>
                                          </p:val>
                                        </p:tav>
                                        <p:tav tm="100000">
                                          <p:val>
                                            <p:strVal val="#ppt_w"/>
                                          </p:val>
                                        </p:tav>
                                      </p:tavLst>
                                    </p:anim>
                                    <p:anim calcmode="lin" valueType="num">
                                      <p:cBhvr>
                                        <p:cTn id="68" dur="300" fill="hold"/>
                                        <p:tgtEl>
                                          <p:spTgt spid="67">
                                            <p:txEl>
                                              <p:pRg st="0" end="0"/>
                                            </p:txEl>
                                          </p:spTgt>
                                        </p:tgtEl>
                                        <p:attrNameLst>
                                          <p:attrName>ppt_h</p:attrName>
                                        </p:attrNameLst>
                                      </p:cBhvr>
                                      <p:tavLst>
                                        <p:tav tm="0">
                                          <p:val>
                                            <p:fltVal val="0"/>
                                          </p:val>
                                        </p:tav>
                                        <p:tav tm="100000">
                                          <p:val>
                                            <p:strVal val="#ppt_h"/>
                                          </p:val>
                                        </p:tav>
                                      </p:tavLst>
                                    </p:anim>
                                    <p:animEffect transition="in" filter="fade">
                                      <p:cBhvr>
                                        <p:cTn id="69" dur="300"/>
                                        <p:tgtEl>
                                          <p:spTgt spid="67">
                                            <p:txEl>
                                              <p:pRg st="0" end="0"/>
                                            </p:txEl>
                                          </p:spTgt>
                                        </p:tgtEl>
                                      </p:cBhvr>
                                    </p:animEffect>
                                  </p:childTnLst>
                                </p:cTn>
                              </p:par>
                              <p:par>
                                <p:cTn id="70" presetID="42" presetClass="entr" presetSubtype="0" fill="hold" grpId="0" nodeType="withEffect">
                                  <p:stCondLst>
                                    <p:cond delay="200"/>
                                  </p:stCondLst>
                                  <p:childTnLst>
                                    <p:set>
                                      <p:cBhvr>
                                        <p:cTn id="71" dur="1" fill="hold">
                                          <p:stCondLst>
                                            <p:cond delay="0"/>
                                          </p:stCondLst>
                                        </p:cTn>
                                        <p:tgtEl>
                                          <p:spTgt spid="68">
                                            <p:txEl>
                                              <p:pRg st="0" end="0"/>
                                            </p:txEl>
                                          </p:spTgt>
                                        </p:tgtEl>
                                        <p:attrNameLst>
                                          <p:attrName>style.visibility</p:attrName>
                                        </p:attrNameLst>
                                      </p:cBhvr>
                                      <p:to>
                                        <p:strVal val="visible"/>
                                      </p:to>
                                    </p:set>
                                    <p:animEffect transition="in" filter="fade">
                                      <p:cBhvr>
                                        <p:cTn id="72" dur="500"/>
                                        <p:tgtEl>
                                          <p:spTgt spid="68">
                                            <p:txEl>
                                              <p:pRg st="0" end="0"/>
                                            </p:txEl>
                                          </p:spTgt>
                                        </p:tgtEl>
                                      </p:cBhvr>
                                    </p:animEffect>
                                    <p:anim calcmode="lin" valueType="num">
                                      <p:cBhvr>
                                        <p:cTn id="73" dur="500" fill="hold"/>
                                        <p:tgtEl>
                                          <p:spTgt spid="68">
                                            <p:txEl>
                                              <p:pRg st="0" end="0"/>
                                            </p:txEl>
                                          </p:spTgt>
                                        </p:tgtEl>
                                        <p:attrNameLst>
                                          <p:attrName>ppt_x</p:attrName>
                                        </p:attrNameLst>
                                      </p:cBhvr>
                                      <p:tavLst>
                                        <p:tav tm="0">
                                          <p:val>
                                            <p:strVal val="#ppt_x"/>
                                          </p:val>
                                        </p:tav>
                                        <p:tav tm="100000">
                                          <p:val>
                                            <p:strVal val="#ppt_x"/>
                                          </p:val>
                                        </p:tav>
                                      </p:tavLst>
                                    </p:anim>
                                    <p:anim calcmode="lin" valueType="num">
                                      <p:cBhvr>
                                        <p:cTn id="74" dur="500" fill="hold"/>
                                        <p:tgtEl>
                                          <p:spTgt spid="68">
                                            <p:txEl>
                                              <p:pRg st="0" end="0"/>
                                            </p:txEl>
                                          </p:spTgt>
                                        </p:tgtEl>
                                        <p:attrNameLst>
                                          <p:attrName>ppt_y</p:attrName>
                                        </p:attrNameLst>
                                      </p:cBhvr>
                                      <p:tavLst>
                                        <p:tav tm="0">
                                          <p:val>
                                            <p:strVal val="#ppt_y+.1"/>
                                          </p:val>
                                        </p:tav>
                                        <p:tav tm="100000">
                                          <p:val>
                                            <p:strVal val="#ppt_y"/>
                                          </p:val>
                                        </p:tav>
                                      </p:tavLst>
                                    </p:anim>
                                  </p:childTnLst>
                                </p:cTn>
                              </p:par>
                              <p:par>
                                <p:cTn id="75" presetID="10" presetClass="entr" presetSubtype="0" fill="hold" grpId="0" nodeType="withEffect">
                                  <p:stCondLst>
                                    <p:cond delay="800"/>
                                  </p:stCondLst>
                                  <p:childTnLst>
                                    <p:set>
                                      <p:cBhvr>
                                        <p:cTn id="76" dur="1" fill="hold">
                                          <p:stCondLst>
                                            <p:cond delay="0"/>
                                          </p:stCondLst>
                                        </p:cTn>
                                        <p:tgtEl>
                                          <p:spTgt spid="69">
                                            <p:txEl>
                                              <p:pRg st="0" end="0"/>
                                            </p:txEl>
                                          </p:spTgt>
                                        </p:tgtEl>
                                        <p:attrNameLst>
                                          <p:attrName>style.visibility</p:attrName>
                                        </p:attrNameLst>
                                      </p:cBhvr>
                                      <p:to>
                                        <p:strVal val="visible"/>
                                      </p:to>
                                    </p:set>
                                    <p:animEffect transition="in" filter="fade">
                                      <p:cBhvr>
                                        <p:cTn id="77" dur="500"/>
                                        <p:tgtEl>
                                          <p:spTgt spid="69">
                                            <p:txEl>
                                              <p:pRg st="0" end="0"/>
                                            </p:txEl>
                                          </p:spTgt>
                                        </p:tgtEl>
                                      </p:cBhvr>
                                    </p:animEffect>
                                  </p:childTnLst>
                                </p:cTn>
                              </p:par>
                              <p:par>
                                <p:cTn id="78" presetID="42" presetClass="entr" presetSubtype="0" fill="hold" grpId="0" nodeType="withEffect">
                                  <p:stCondLst>
                                    <p:cond delay="200"/>
                                  </p:stCondLst>
                                  <p:childTnLst>
                                    <p:set>
                                      <p:cBhvr>
                                        <p:cTn id="79" dur="1" fill="hold">
                                          <p:stCondLst>
                                            <p:cond delay="0"/>
                                          </p:stCondLst>
                                        </p:cTn>
                                        <p:tgtEl>
                                          <p:spTgt spid="70">
                                            <p:txEl>
                                              <p:pRg st="0" end="0"/>
                                            </p:txEl>
                                          </p:spTgt>
                                        </p:tgtEl>
                                        <p:attrNameLst>
                                          <p:attrName>style.visibility</p:attrName>
                                        </p:attrNameLst>
                                      </p:cBhvr>
                                      <p:to>
                                        <p:strVal val="visible"/>
                                      </p:to>
                                    </p:set>
                                    <p:animEffect transition="in" filter="fade">
                                      <p:cBhvr>
                                        <p:cTn id="80" dur="400"/>
                                        <p:tgtEl>
                                          <p:spTgt spid="70">
                                            <p:txEl>
                                              <p:pRg st="0" end="0"/>
                                            </p:txEl>
                                          </p:spTgt>
                                        </p:tgtEl>
                                      </p:cBhvr>
                                    </p:animEffect>
                                    <p:anim calcmode="lin" valueType="num">
                                      <p:cBhvr>
                                        <p:cTn id="81" dur="400" fill="hold"/>
                                        <p:tgtEl>
                                          <p:spTgt spid="70">
                                            <p:txEl>
                                              <p:pRg st="0" end="0"/>
                                            </p:txEl>
                                          </p:spTgt>
                                        </p:tgtEl>
                                        <p:attrNameLst>
                                          <p:attrName>ppt_x</p:attrName>
                                        </p:attrNameLst>
                                      </p:cBhvr>
                                      <p:tavLst>
                                        <p:tav tm="0">
                                          <p:val>
                                            <p:strVal val="#ppt_x"/>
                                          </p:val>
                                        </p:tav>
                                        <p:tav tm="100000">
                                          <p:val>
                                            <p:strVal val="#ppt_x"/>
                                          </p:val>
                                        </p:tav>
                                      </p:tavLst>
                                    </p:anim>
                                    <p:anim calcmode="lin" valueType="num">
                                      <p:cBhvr>
                                        <p:cTn id="82" dur="400" fill="hold"/>
                                        <p:tgtEl>
                                          <p:spTgt spid="70">
                                            <p:txEl>
                                              <p:pRg st="0" end="0"/>
                                            </p:txEl>
                                          </p:spTgt>
                                        </p:tgtEl>
                                        <p:attrNameLst>
                                          <p:attrName>ppt_y</p:attrName>
                                        </p:attrNameLst>
                                      </p:cBhvr>
                                      <p:tavLst>
                                        <p:tav tm="0">
                                          <p:val>
                                            <p:strVal val="#ppt_y+.1"/>
                                          </p:val>
                                        </p:tav>
                                        <p:tav tm="100000">
                                          <p:val>
                                            <p:strVal val="#ppt_y"/>
                                          </p:val>
                                        </p:tav>
                                      </p:tavLst>
                                    </p:anim>
                                  </p:childTnLst>
                                </p:cTn>
                              </p:par>
                              <p:par>
                                <p:cTn id="83" presetID="10" presetClass="entr" presetSubtype="0" fill="hold" grpId="0" nodeType="withEffect">
                                  <p:stCondLst>
                                    <p:cond delay="800"/>
                                  </p:stCondLst>
                                  <p:childTnLst>
                                    <p:set>
                                      <p:cBhvr>
                                        <p:cTn id="84" dur="1" fill="hold">
                                          <p:stCondLst>
                                            <p:cond delay="0"/>
                                          </p:stCondLst>
                                        </p:cTn>
                                        <p:tgtEl>
                                          <p:spTgt spid="71">
                                            <p:txEl>
                                              <p:pRg st="0" end="0"/>
                                            </p:txEl>
                                          </p:spTgt>
                                        </p:tgtEl>
                                        <p:attrNameLst>
                                          <p:attrName>style.visibility</p:attrName>
                                        </p:attrNameLst>
                                      </p:cBhvr>
                                      <p:to>
                                        <p:strVal val="visible"/>
                                      </p:to>
                                    </p:set>
                                    <p:animEffect transition="in" filter="fade">
                                      <p:cBhvr>
                                        <p:cTn id="85" dur="500"/>
                                        <p:tgtEl>
                                          <p:spTgt spid="71">
                                            <p:txEl>
                                              <p:pRg st="0" end="0"/>
                                            </p:txEl>
                                          </p:spTgt>
                                        </p:tgtEl>
                                      </p:cBhvr>
                                    </p:animEffect>
                                  </p:childTnLst>
                                </p:cTn>
                              </p:par>
                              <p:par>
                                <p:cTn id="86" presetID="42" presetClass="entr" presetSubtype="0" fill="hold" grpId="0" nodeType="withEffect">
                                  <p:stCondLst>
                                    <p:cond delay="200"/>
                                  </p:stCondLst>
                                  <p:childTnLst>
                                    <p:set>
                                      <p:cBhvr>
                                        <p:cTn id="87" dur="1" fill="hold">
                                          <p:stCondLst>
                                            <p:cond delay="0"/>
                                          </p:stCondLst>
                                        </p:cTn>
                                        <p:tgtEl>
                                          <p:spTgt spid="72">
                                            <p:txEl>
                                              <p:pRg st="0" end="0"/>
                                            </p:txEl>
                                          </p:spTgt>
                                        </p:tgtEl>
                                        <p:attrNameLst>
                                          <p:attrName>style.visibility</p:attrName>
                                        </p:attrNameLst>
                                      </p:cBhvr>
                                      <p:to>
                                        <p:strVal val="visible"/>
                                      </p:to>
                                    </p:set>
                                    <p:animEffect transition="in" filter="fade">
                                      <p:cBhvr>
                                        <p:cTn id="88" dur="400"/>
                                        <p:tgtEl>
                                          <p:spTgt spid="72">
                                            <p:txEl>
                                              <p:pRg st="0" end="0"/>
                                            </p:txEl>
                                          </p:spTgt>
                                        </p:tgtEl>
                                      </p:cBhvr>
                                    </p:animEffect>
                                    <p:anim calcmode="lin" valueType="num">
                                      <p:cBhvr>
                                        <p:cTn id="89" dur="400" fill="hold"/>
                                        <p:tgtEl>
                                          <p:spTgt spid="72">
                                            <p:txEl>
                                              <p:pRg st="0" end="0"/>
                                            </p:txEl>
                                          </p:spTgt>
                                        </p:tgtEl>
                                        <p:attrNameLst>
                                          <p:attrName>ppt_x</p:attrName>
                                        </p:attrNameLst>
                                      </p:cBhvr>
                                      <p:tavLst>
                                        <p:tav tm="0">
                                          <p:val>
                                            <p:strVal val="#ppt_x"/>
                                          </p:val>
                                        </p:tav>
                                        <p:tav tm="100000">
                                          <p:val>
                                            <p:strVal val="#ppt_x"/>
                                          </p:val>
                                        </p:tav>
                                      </p:tavLst>
                                    </p:anim>
                                    <p:anim calcmode="lin" valueType="num">
                                      <p:cBhvr>
                                        <p:cTn id="90" dur="400" fill="hold"/>
                                        <p:tgtEl>
                                          <p:spTgt spid="7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57" grpId="0" build="p">
        <p:tmplLst>
          <p:tmpl lvl="1">
            <p:tnLst>
              <p:par>
                <p:cTn presetID="53" presetClass="entr" presetSubtype="16" fill="hold" nodeType="afterEffect">
                  <p:stCondLst>
                    <p:cond delay="0"/>
                  </p:stCondLst>
                  <p:childTnLst>
                    <p:set>
                      <p:cBhvr>
                        <p:cTn dur="1" fill="hold">
                          <p:stCondLst>
                            <p:cond delay="0"/>
                          </p:stCondLst>
                        </p:cTn>
                        <p:tgtEl>
                          <p:spTgt spid="57"/>
                        </p:tgtEl>
                        <p:attrNameLst>
                          <p:attrName>style.visibility</p:attrName>
                        </p:attrNameLst>
                      </p:cBhvr>
                      <p:to>
                        <p:strVal val="visible"/>
                      </p:to>
                    </p:set>
                    <p:anim calcmode="lin" valueType="num">
                      <p:cBhvr>
                        <p:cTn dur="300" fill="hold"/>
                        <p:tgtEl>
                          <p:spTgt spid="57"/>
                        </p:tgtEl>
                        <p:attrNameLst>
                          <p:attrName>ppt_w</p:attrName>
                        </p:attrNameLst>
                      </p:cBhvr>
                      <p:tavLst>
                        <p:tav tm="0">
                          <p:val>
                            <p:fltVal val="0"/>
                          </p:val>
                        </p:tav>
                        <p:tav tm="100000">
                          <p:val>
                            <p:strVal val="#ppt_w"/>
                          </p:val>
                        </p:tav>
                      </p:tavLst>
                    </p:anim>
                    <p:anim calcmode="lin" valueType="num">
                      <p:cBhvr>
                        <p:cTn dur="300" fill="hold"/>
                        <p:tgtEl>
                          <p:spTgt spid="57"/>
                        </p:tgtEl>
                        <p:attrNameLst>
                          <p:attrName>ppt_h</p:attrName>
                        </p:attrNameLst>
                      </p:cBhvr>
                      <p:tavLst>
                        <p:tav tm="0">
                          <p:val>
                            <p:fltVal val="0"/>
                          </p:val>
                        </p:tav>
                        <p:tav tm="100000">
                          <p:val>
                            <p:strVal val="#ppt_h"/>
                          </p:val>
                        </p:tav>
                      </p:tavLst>
                    </p:anim>
                    <p:animEffect transition="in" filter="fade">
                      <p:cBhvr>
                        <p:cTn dur="300"/>
                        <p:tgtEl>
                          <p:spTgt spid="57"/>
                        </p:tgtEl>
                      </p:cBhvr>
                    </p:animEffect>
                  </p:childTnLst>
                </p:cTn>
              </p:par>
            </p:tnLst>
          </p:tmpl>
        </p:tmplLst>
      </p:bldP>
      <p:bldP spid="58" grpId="0" build="p">
        <p:tmplLst>
          <p:tmpl lvl="1">
            <p:tnLst>
              <p:par>
                <p:cTn presetID="42" presetClass="entr" presetSubtype="0" fill="hold" nodeType="withEffect">
                  <p:stCondLst>
                    <p:cond delay="200"/>
                  </p:stCondLst>
                  <p:childTnLst>
                    <p:set>
                      <p:cBhvr>
                        <p:cTn dur="1" fill="hold">
                          <p:stCondLst>
                            <p:cond delay="0"/>
                          </p:stCondLst>
                        </p:cTn>
                        <p:tgtEl>
                          <p:spTgt spid="58"/>
                        </p:tgtEl>
                        <p:attrNameLst>
                          <p:attrName>style.visibility</p:attrName>
                        </p:attrNameLst>
                      </p:cBhvr>
                      <p:to>
                        <p:strVal val="visible"/>
                      </p:to>
                    </p:set>
                    <p:animEffect transition="in" filter="fade">
                      <p:cBhvr>
                        <p:cTn dur="500"/>
                        <p:tgtEl>
                          <p:spTgt spid="58"/>
                        </p:tgtEl>
                      </p:cBhvr>
                    </p:animEffect>
                    <p:anim calcmode="lin" valueType="num">
                      <p:cBhvr>
                        <p:cTn dur="500" fill="hold"/>
                        <p:tgtEl>
                          <p:spTgt spid="58"/>
                        </p:tgtEl>
                        <p:attrNameLst>
                          <p:attrName>ppt_x</p:attrName>
                        </p:attrNameLst>
                      </p:cBhvr>
                      <p:tavLst>
                        <p:tav tm="0">
                          <p:val>
                            <p:strVal val="#ppt_x"/>
                          </p:val>
                        </p:tav>
                        <p:tav tm="100000">
                          <p:val>
                            <p:strVal val="#ppt_x"/>
                          </p:val>
                        </p:tav>
                      </p:tavLst>
                    </p:anim>
                    <p:anim calcmode="lin" valueType="num">
                      <p:cBhvr>
                        <p:cTn dur="500" fill="hold"/>
                        <p:tgtEl>
                          <p:spTgt spid="58"/>
                        </p:tgtEl>
                        <p:attrNameLst>
                          <p:attrName>ppt_y</p:attrName>
                        </p:attrNameLst>
                      </p:cBhvr>
                      <p:tavLst>
                        <p:tav tm="0">
                          <p:val>
                            <p:strVal val="#ppt_y+.1"/>
                          </p:val>
                        </p:tav>
                        <p:tav tm="100000">
                          <p:val>
                            <p:strVal val="#ppt_y"/>
                          </p:val>
                        </p:tav>
                      </p:tavLst>
                    </p:anim>
                  </p:childTnLst>
                </p:cTn>
              </p:par>
            </p:tnLst>
          </p:tmpl>
        </p:tmplLst>
      </p:bldP>
      <p:bldP spid="59" grpId="0" build="p">
        <p:tmplLst>
          <p:tmpl lvl="1">
            <p:tnLst>
              <p:par>
                <p:cTn presetID="10" presetClass="entr" presetSubtype="0" fill="hold" nodeType="withEffect">
                  <p:stCondLst>
                    <p:cond delay="800"/>
                  </p:stCondLst>
                  <p:childTnLst>
                    <p:set>
                      <p:cBhvr>
                        <p:cTn dur="1" fill="hold">
                          <p:stCondLst>
                            <p:cond delay="0"/>
                          </p:stCondLst>
                        </p:cTn>
                        <p:tgtEl>
                          <p:spTgt spid="59"/>
                        </p:tgtEl>
                        <p:attrNameLst>
                          <p:attrName>style.visibility</p:attrName>
                        </p:attrNameLst>
                      </p:cBhvr>
                      <p:to>
                        <p:strVal val="visible"/>
                      </p:to>
                    </p:set>
                    <p:animEffect transition="in" filter="fade">
                      <p:cBhvr>
                        <p:cTn dur="500"/>
                        <p:tgtEl>
                          <p:spTgt spid="59"/>
                        </p:tgtEl>
                      </p:cBhvr>
                    </p:animEffect>
                  </p:childTnLst>
                </p:cTn>
              </p:par>
            </p:tnLst>
          </p:tmpl>
        </p:tmplLst>
      </p:bldP>
      <p:bldP spid="60" grpId="0" build="p">
        <p:tmplLst>
          <p:tmpl lvl="1">
            <p:tnLst>
              <p:par>
                <p:cTn presetID="42" presetClass="entr" presetSubtype="0" fill="hold" nodeType="withEffect">
                  <p:stCondLst>
                    <p:cond delay="200"/>
                  </p:stCondLst>
                  <p:childTnLst>
                    <p:set>
                      <p:cBhvr>
                        <p:cTn dur="1" fill="hold">
                          <p:stCondLst>
                            <p:cond delay="0"/>
                          </p:stCondLst>
                        </p:cTn>
                        <p:tgtEl>
                          <p:spTgt spid="60"/>
                        </p:tgtEl>
                        <p:attrNameLst>
                          <p:attrName>style.visibility</p:attrName>
                        </p:attrNameLst>
                      </p:cBhvr>
                      <p:to>
                        <p:strVal val="visible"/>
                      </p:to>
                    </p:set>
                    <p:animEffect transition="in" filter="fade">
                      <p:cBhvr>
                        <p:cTn dur="400"/>
                        <p:tgtEl>
                          <p:spTgt spid="60"/>
                        </p:tgtEl>
                      </p:cBhvr>
                    </p:animEffect>
                    <p:anim calcmode="lin" valueType="num">
                      <p:cBhvr>
                        <p:cTn dur="400" fill="hold"/>
                        <p:tgtEl>
                          <p:spTgt spid="60"/>
                        </p:tgtEl>
                        <p:attrNameLst>
                          <p:attrName>ppt_x</p:attrName>
                        </p:attrNameLst>
                      </p:cBhvr>
                      <p:tavLst>
                        <p:tav tm="0">
                          <p:val>
                            <p:strVal val="#ppt_x"/>
                          </p:val>
                        </p:tav>
                        <p:tav tm="100000">
                          <p:val>
                            <p:strVal val="#ppt_x"/>
                          </p:val>
                        </p:tav>
                      </p:tavLst>
                    </p:anim>
                    <p:anim calcmode="lin" valueType="num">
                      <p:cBhvr>
                        <p:cTn dur="400" fill="hold"/>
                        <p:tgtEl>
                          <p:spTgt spid="60"/>
                        </p:tgtEl>
                        <p:attrNameLst>
                          <p:attrName>ppt_y</p:attrName>
                        </p:attrNameLst>
                      </p:cBhvr>
                      <p:tavLst>
                        <p:tav tm="0">
                          <p:val>
                            <p:strVal val="#ppt_y+.1"/>
                          </p:val>
                        </p:tav>
                        <p:tav tm="100000">
                          <p:val>
                            <p:strVal val="#ppt_y"/>
                          </p:val>
                        </p:tav>
                      </p:tavLst>
                    </p:anim>
                  </p:childTnLst>
                </p:cTn>
              </p:par>
            </p:tnLst>
          </p:tmpl>
        </p:tmplLst>
      </p:bldP>
      <p:bldP spid="61" grpId="0" animBg="1"/>
      <p:bldP spid="62" grpId="0" build="p">
        <p:tmplLst>
          <p:tmpl lvl="1">
            <p:tnLst>
              <p:par>
                <p:cTn presetID="53" presetClass="entr" presetSubtype="16" fill="hold" nodeType="afterEffect">
                  <p:stCondLst>
                    <p:cond delay="0"/>
                  </p:stCondLst>
                  <p:childTnLst>
                    <p:set>
                      <p:cBhvr>
                        <p:cTn dur="1" fill="hold">
                          <p:stCondLst>
                            <p:cond delay="0"/>
                          </p:stCondLst>
                        </p:cTn>
                        <p:tgtEl>
                          <p:spTgt spid="62"/>
                        </p:tgtEl>
                        <p:attrNameLst>
                          <p:attrName>style.visibility</p:attrName>
                        </p:attrNameLst>
                      </p:cBhvr>
                      <p:to>
                        <p:strVal val="visible"/>
                      </p:to>
                    </p:set>
                    <p:anim calcmode="lin" valueType="num">
                      <p:cBhvr>
                        <p:cTn dur="300" fill="hold"/>
                        <p:tgtEl>
                          <p:spTgt spid="62"/>
                        </p:tgtEl>
                        <p:attrNameLst>
                          <p:attrName>ppt_w</p:attrName>
                        </p:attrNameLst>
                      </p:cBhvr>
                      <p:tavLst>
                        <p:tav tm="0">
                          <p:val>
                            <p:fltVal val="0"/>
                          </p:val>
                        </p:tav>
                        <p:tav tm="100000">
                          <p:val>
                            <p:strVal val="#ppt_w"/>
                          </p:val>
                        </p:tav>
                      </p:tavLst>
                    </p:anim>
                    <p:anim calcmode="lin" valueType="num">
                      <p:cBhvr>
                        <p:cTn dur="300" fill="hold"/>
                        <p:tgtEl>
                          <p:spTgt spid="62"/>
                        </p:tgtEl>
                        <p:attrNameLst>
                          <p:attrName>ppt_h</p:attrName>
                        </p:attrNameLst>
                      </p:cBhvr>
                      <p:tavLst>
                        <p:tav tm="0">
                          <p:val>
                            <p:fltVal val="0"/>
                          </p:val>
                        </p:tav>
                        <p:tav tm="100000">
                          <p:val>
                            <p:strVal val="#ppt_h"/>
                          </p:val>
                        </p:tav>
                      </p:tavLst>
                    </p:anim>
                    <p:animEffect transition="in" filter="fade">
                      <p:cBhvr>
                        <p:cTn dur="300"/>
                        <p:tgtEl>
                          <p:spTgt spid="62"/>
                        </p:tgtEl>
                      </p:cBhvr>
                    </p:animEffect>
                  </p:childTnLst>
                </p:cTn>
              </p:par>
            </p:tnLst>
          </p:tmpl>
        </p:tmplLst>
      </p:bldP>
      <p:bldP spid="63" grpId="0" build="p">
        <p:tmplLst>
          <p:tmpl lvl="1">
            <p:tnLst>
              <p:par>
                <p:cTn presetID="42" presetClass="entr" presetSubtype="0" fill="hold" nodeType="withEffect">
                  <p:stCondLst>
                    <p:cond delay="200"/>
                  </p:stCondLst>
                  <p:childTnLst>
                    <p:set>
                      <p:cBhvr>
                        <p:cTn dur="1" fill="hold">
                          <p:stCondLst>
                            <p:cond delay="0"/>
                          </p:stCondLst>
                        </p:cTn>
                        <p:tgtEl>
                          <p:spTgt spid="63"/>
                        </p:tgtEl>
                        <p:attrNameLst>
                          <p:attrName>style.visibility</p:attrName>
                        </p:attrNameLst>
                      </p:cBhvr>
                      <p:to>
                        <p:strVal val="visible"/>
                      </p:to>
                    </p:set>
                    <p:animEffect transition="in" filter="fade">
                      <p:cBhvr>
                        <p:cTn dur="500"/>
                        <p:tgtEl>
                          <p:spTgt spid="63"/>
                        </p:tgtEl>
                      </p:cBhvr>
                    </p:animEffect>
                    <p:anim calcmode="lin" valueType="num">
                      <p:cBhvr>
                        <p:cTn dur="500" fill="hold"/>
                        <p:tgtEl>
                          <p:spTgt spid="63"/>
                        </p:tgtEl>
                        <p:attrNameLst>
                          <p:attrName>ppt_x</p:attrName>
                        </p:attrNameLst>
                      </p:cBhvr>
                      <p:tavLst>
                        <p:tav tm="0">
                          <p:val>
                            <p:strVal val="#ppt_x"/>
                          </p:val>
                        </p:tav>
                        <p:tav tm="100000">
                          <p:val>
                            <p:strVal val="#ppt_x"/>
                          </p:val>
                        </p:tav>
                      </p:tavLst>
                    </p:anim>
                    <p:anim calcmode="lin" valueType="num">
                      <p:cBhvr>
                        <p:cTn dur="500" fill="hold"/>
                        <p:tgtEl>
                          <p:spTgt spid="63"/>
                        </p:tgtEl>
                        <p:attrNameLst>
                          <p:attrName>ppt_y</p:attrName>
                        </p:attrNameLst>
                      </p:cBhvr>
                      <p:tavLst>
                        <p:tav tm="0">
                          <p:val>
                            <p:strVal val="#ppt_y+.1"/>
                          </p:val>
                        </p:tav>
                        <p:tav tm="100000">
                          <p:val>
                            <p:strVal val="#ppt_y"/>
                          </p:val>
                        </p:tav>
                      </p:tavLst>
                    </p:anim>
                  </p:childTnLst>
                </p:cTn>
              </p:par>
            </p:tnLst>
          </p:tmpl>
        </p:tmplLst>
      </p:bldP>
      <p:bldP spid="64" grpId="0" build="p">
        <p:tmplLst>
          <p:tmpl lvl="1">
            <p:tnLst>
              <p:par>
                <p:cTn presetID="10" presetClass="entr" presetSubtype="0" fill="hold" nodeType="withEffect">
                  <p:stCondLst>
                    <p:cond delay="800"/>
                  </p:stCondLst>
                  <p:childTnLst>
                    <p:set>
                      <p:cBhvr>
                        <p:cTn dur="1" fill="hold">
                          <p:stCondLst>
                            <p:cond delay="0"/>
                          </p:stCondLst>
                        </p:cTn>
                        <p:tgtEl>
                          <p:spTgt spid="64"/>
                        </p:tgtEl>
                        <p:attrNameLst>
                          <p:attrName>style.visibility</p:attrName>
                        </p:attrNameLst>
                      </p:cBhvr>
                      <p:to>
                        <p:strVal val="visible"/>
                      </p:to>
                    </p:set>
                    <p:animEffect transition="in" filter="fade">
                      <p:cBhvr>
                        <p:cTn dur="500"/>
                        <p:tgtEl>
                          <p:spTgt spid="64"/>
                        </p:tgtEl>
                      </p:cBhvr>
                    </p:animEffect>
                  </p:childTnLst>
                </p:cTn>
              </p:par>
            </p:tnLst>
          </p:tmpl>
        </p:tmplLst>
      </p:bldP>
      <p:bldP spid="65" grpId="0" build="p">
        <p:tmplLst>
          <p:tmpl lvl="1">
            <p:tnLst>
              <p:par>
                <p:cTn presetID="42" presetClass="entr" presetSubtype="0" fill="hold" nodeType="withEffect">
                  <p:stCondLst>
                    <p:cond delay="200"/>
                  </p:stCondLst>
                  <p:childTnLst>
                    <p:set>
                      <p:cBhvr>
                        <p:cTn dur="1" fill="hold">
                          <p:stCondLst>
                            <p:cond delay="0"/>
                          </p:stCondLst>
                        </p:cTn>
                        <p:tgtEl>
                          <p:spTgt spid="65"/>
                        </p:tgtEl>
                        <p:attrNameLst>
                          <p:attrName>style.visibility</p:attrName>
                        </p:attrNameLst>
                      </p:cBhvr>
                      <p:to>
                        <p:strVal val="visible"/>
                      </p:to>
                    </p:set>
                    <p:animEffect transition="in" filter="fade">
                      <p:cBhvr>
                        <p:cTn dur="400"/>
                        <p:tgtEl>
                          <p:spTgt spid="65"/>
                        </p:tgtEl>
                      </p:cBhvr>
                    </p:animEffect>
                    <p:anim calcmode="lin" valueType="num">
                      <p:cBhvr>
                        <p:cTn dur="400" fill="hold"/>
                        <p:tgtEl>
                          <p:spTgt spid="65"/>
                        </p:tgtEl>
                        <p:attrNameLst>
                          <p:attrName>ppt_x</p:attrName>
                        </p:attrNameLst>
                      </p:cBhvr>
                      <p:tavLst>
                        <p:tav tm="0">
                          <p:val>
                            <p:strVal val="#ppt_x"/>
                          </p:val>
                        </p:tav>
                        <p:tav tm="100000">
                          <p:val>
                            <p:strVal val="#ppt_x"/>
                          </p:val>
                        </p:tav>
                      </p:tavLst>
                    </p:anim>
                    <p:anim calcmode="lin" valueType="num">
                      <p:cBhvr>
                        <p:cTn dur="400" fill="hold"/>
                        <p:tgtEl>
                          <p:spTgt spid="65"/>
                        </p:tgtEl>
                        <p:attrNameLst>
                          <p:attrName>ppt_y</p:attrName>
                        </p:attrNameLst>
                      </p:cBhvr>
                      <p:tavLst>
                        <p:tav tm="0">
                          <p:val>
                            <p:strVal val="#ppt_y+.1"/>
                          </p:val>
                        </p:tav>
                        <p:tav tm="100000">
                          <p:val>
                            <p:strVal val="#ppt_y"/>
                          </p:val>
                        </p:tav>
                      </p:tavLst>
                    </p:anim>
                  </p:childTnLst>
                </p:cTn>
              </p:par>
            </p:tnLst>
          </p:tmpl>
        </p:tmplLst>
      </p:bldP>
      <p:bldP spid="66" grpId="0" animBg="1"/>
      <p:bldP spid="67" grpId="0" build="p">
        <p:tmplLst>
          <p:tmpl lvl="1">
            <p:tnLst>
              <p:par>
                <p:cTn presetID="53" presetClass="entr" presetSubtype="16" fill="hold" nodeType="afterEffect">
                  <p:stCondLst>
                    <p:cond delay="0"/>
                  </p:stCondLst>
                  <p:childTnLst>
                    <p:set>
                      <p:cBhvr>
                        <p:cTn dur="1" fill="hold">
                          <p:stCondLst>
                            <p:cond delay="0"/>
                          </p:stCondLst>
                        </p:cTn>
                        <p:tgtEl>
                          <p:spTgt spid="67"/>
                        </p:tgtEl>
                        <p:attrNameLst>
                          <p:attrName>style.visibility</p:attrName>
                        </p:attrNameLst>
                      </p:cBhvr>
                      <p:to>
                        <p:strVal val="visible"/>
                      </p:to>
                    </p:set>
                    <p:anim calcmode="lin" valueType="num">
                      <p:cBhvr>
                        <p:cTn dur="300" fill="hold"/>
                        <p:tgtEl>
                          <p:spTgt spid="67"/>
                        </p:tgtEl>
                        <p:attrNameLst>
                          <p:attrName>ppt_w</p:attrName>
                        </p:attrNameLst>
                      </p:cBhvr>
                      <p:tavLst>
                        <p:tav tm="0">
                          <p:val>
                            <p:fltVal val="0"/>
                          </p:val>
                        </p:tav>
                        <p:tav tm="100000">
                          <p:val>
                            <p:strVal val="#ppt_w"/>
                          </p:val>
                        </p:tav>
                      </p:tavLst>
                    </p:anim>
                    <p:anim calcmode="lin" valueType="num">
                      <p:cBhvr>
                        <p:cTn dur="300" fill="hold"/>
                        <p:tgtEl>
                          <p:spTgt spid="67"/>
                        </p:tgtEl>
                        <p:attrNameLst>
                          <p:attrName>ppt_h</p:attrName>
                        </p:attrNameLst>
                      </p:cBhvr>
                      <p:tavLst>
                        <p:tav tm="0">
                          <p:val>
                            <p:fltVal val="0"/>
                          </p:val>
                        </p:tav>
                        <p:tav tm="100000">
                          <p:val>
                            <p:strVal val="#ppt_h"/>
                          </p:val>
                        </p:tav>
                      </p:tavLst>
                    </p:anim>
                    <p:animEffect transition="in" filter="fade">
                      <p:cBhvr>
                        <p:cTn dur="300"/>
                        <p:tgtEl>
                          <p:spTgt spid="67"/>
                        </p:tgtEl>
                      </p:cBhvr>
                    </p:animEffect>
                  </p:childTnLst>
                </p:cTn>
              </p:par>
            </p:tnLst>
          </p:tmpl>
        </p:tmplLst>
      </p:bldP>
      <p:bldP spid="68" grpId="0" build="p">
        <p:tmplLst>
          <p:tmpl lvl="1">
            <p:tnLst>
              <p:par>
                <p:cTn presetID="42" presetClass="entr" presetSubtype="0" fill="hold" nodeType="withEffect">
                  <p:stCondLst>
                    <p:cond delay="200"/>
                  </p:stCondLst>
                  <p:childTnLst>
                    <p:set>
                      <p:cBhvr>
                        <p:cTn dur="1" fill="hold">
                          <p:stCondLst>
                            <p:cond delay="0"/>
                          </p:stCondLst>
                        </p:cTn>
                        <p:tgtEl>
                          <p:spTgt spid="68"/>
                        </p:tgtEl>
                        <p:attrNameLst>
                          <p:attrName>style.visibility</p:attrName>
                        </p:attrNameLst>
                      </p:cBhvr>
                      <p:to>
                        <p:strVal val="visible"/>
                      </p:to>
                    </p:set>
                    <p:animEffect transition="in" filter="fade">
                      <p:cBhvr>
                        <p:cTn dur="500"/>
                        <p:tgtEl>
                          <p:spTgt spid="68"/>
                        </p:tgtEl>
                      </p:cBhvr>
                    </p:animEffect>
                    <p:anim calcmode="lin" valueType="num">
                      <p:cBhvr>
                        <p:cTn dur="500" fill="hold"/>
                        <p:tgtEl>
                          <p:spTgt spid="68"/>
                        </p:tgtEl>
                        <p:attrNameLst>
                          <p:attrName>ppt_x</p:attrName>
                        </p:attrNameLst>
                      </p:cBhvr>
                      <p:tavLst>
                        <p:tav tm="0">
                          <p:val>
                            <p:strVal val="#ppt_x"/>
                          </p:val>
                        </p:tav>
                        <p:tav tm="100000">
                          <p:val>
                            <p:strVal val="#ppt_x"/>
                          </p:val>
                        </p:tav>
                      </p:tavLst>
                    </p:anim>
                    <p:anim calcmode="lin" valueType="num">
                      <p:cBhvr>
                        <p:cTn dur="500" fill="hold"/>
                        <p:tgtEl>
                          <p:spTgt spid="68"/>
                        </p:tgtEl>
                        <p:attrNameLst>
                          <p:attrName>ppt_y</p:attrName>
                        </p:attrNameLst>
                      </p:cBhvr>
                      <p:tavLst>
                        <p:tav tm="0">
                          <p:val>
                            <p:strVal val="#ppt_y+.1"/>
                          </p:val>
                        </p:tav>
                        <p:tav tm="100000">
                          <p:val>
                            <p:strVal val="#ppt_y"/>
                          </p:val>
                        </p:tav>
                      </p:tavLst>
                    </p:anim>
                  </p:childTnLst>
                </p:cTn>
              </p:par>
            </p:tnLst>
          </p:tmpl>
        </p:tmplLst>
      </p:bldP>
      <p:bldP spid="69" grpId="0" build="p">
        <p:tmplLst>
          <p:tmpl lvl="1">
            <p:tnLst>
              <p:par>
                <p:cTn presetID="10" presetClass="entr" presetSubtype="0" fill="hold" nodeType="withEffect">
                  <p:stCondLst>
                    <p:cond delay="800"/>
                  </p:stCondLst>
                  <p:childTnLst>
                    <p:set>
                      <p:cBhvr>
                        <p:cTn dur="1" fill="hold">
                          <p:stCondLst>
                            <p:cond delay="0"/>
                          </p:stCondLst>
                        </p:cTn>
                        <p:tgtEl>
                          <p:spTgt spid="69"/>
                        </p:tgtEl>
                        <p:attrNameLst>
                          <p:attrName>style.visibility</p:attrName>
                        </p:attrNameLst>
                      </p:cBhvr>
                      <p:to>
                        <p:strVal val="visible"/>
                      </p:to>
                    </p:set>
                    <p:animEffect transition="in" filter="fade">
                      <p:cBhvr>
                        <p:cTn dur="500"/>
                        <p:tgtEl>
                          <p:spTgt spid="69"/>
                        </p:tgtEl>
                      </p:cBhvr>
                    </p:animEffect>
                  </p:childTnLst>
                </p:cTn>
              </p:par>
            </p:tnLst>
          </p:tmpl>
        </p:tmplLst>
      </p:bldP>
      <p:bldP spid="70" grpId="0" build="p">
        <p:tmplLst>
          <p:tmpl lvl="1">
            <p:tnLst>
              <p:par>
                <p:cTn presetID="42" presetClass="entr" presetSubtype="0" fill="hold" nodeType="withEffect">
                  <p:stCondLst>
                    <p:cond delay="200"/>
                  </p:stCondLst>
                  <p:childTnLst>
                    <p:set>
                      <p:cBhvr>
                        <p:cTn dur="1" fill="hold">
                          <p:stCondLst>
                            <p:cond delay="0"/>
                          </p:stCondLst>
                        </p:cTn>
                        <p:tgtEl>
                          <p:spTgt spid="70"/>
                        </p:tgtEl>
                        <p:attrNameLst>
                          <p:attrName>style.visibility</p:attrName>
                        </p:attrNameLst>
                      </p:cBhvr>
                      <p:to>
                        <p:strVal val="visible"/>
                      </p:to>
                    </p:set>
                    <p:animEffect transition="in" filter="fade">
                      <p:cBhvr>
                        <p:cTn dur="400"/>
                        <p:tgtEl>
                          <p:spTgt spid="70"/>
                        </p:tgtEl>
                      </p:cBhvr>
                    </p:animEffect>
                    <p:anim calcmode="lin" valueType="num">
                      <p:cBhvr>
                        <p:cTn dur="400" fill="hold"/>
                        <p:tgtEl>
                          <p:spTgt spid="70"/>
                        </p:tgtEl>
                        <p:attrNameLst>
                          <p:attrName>ppt_x</p:attrName>
                        </p:attrNameLst>
                      </p:cBhvr>
                      <p:tavLst>
                        <p:tav tm="0">
                          <p:val>
                            <p:strVal val="#ppt_x"/>
                          </p:val>
                        </p:tav>
                        <p:tav tm="100000">
                          <p:val>
                            <p:strVal val="#ppt_x"/>
                          </p:val>
                        </p:tav>
                      </p:tavLst>
                    </p:anim>
                    <p:anim calcmode="lin" valueType="num">
                      <p:cBhvr>
                        <p:cTn dur="400" fill="hold"/>
                        <p:tgtEl>
                          <p:spTgt spid="70"/>
                        </p:tgtEl>
                        <p:attrNameLst>
                          <p:attrName>ppt_y</p:attrName>
                        </p:attrNameLst>
                      </p:cBhvr>
                      <p:tavLst>
                        <p:tav tm="0">
                          <p:val>
                            <p:strVal val="#ppt_y+.1"/>
                          </p:val>
                        </p:tav>
                        <p:tav tm="100000">
                          <p:val>
                            <p:strVal val="#ppt_y"/>
                          </p:val>
                        </p:tav>
                      </p:tavLst>
                    </p:anim>
                  </p:childTnLst>
                </p:cTn>
              </p:par>
            </p:tnLst>
          </p:tmpl>
        </p:tmplLst>
      </p:bldP>
      <p:bldP spid="71" grpId="0" build="p">
        <p:tmplLst>
          <p:tmpl lvl="1">
            <p:tnLst>
              <p:par>
                <p:cTn presetID="10" presetClass="entr" presetSubtype="0" fill="hold" nodeType="withEffect">
                  <p:stCondLst>
                    <p:cond delay="800"/>
                  </p:stCondLst>
                  <p:childTnLst>
                    <p:set>
                      <p:cBhvr>
                        <p:cTn dur="1" fill="hold">
                          <p:stCondLst>
                            <p:cond delay="0"/>
                          </p:stCondLst>
                        </p:cTn>
                        <p:tgtEl>
                          <p:spTgt spid="71"/>
                        </p:tgtEl>
                        <p:attrNameLst>
                          <p:attrName>style.visibility</p:attrName>
                        </p:attrNameLst>
                      </p:cBhvr>
                      <p:to>
                        <p:strVal val="visible"/>
                      </p:to>
                    </p:set>
                    <p:animEffect transition="in" filter="fade">
                      <p:cBhvr>
                        <p:cTn dur="500"/>
                        <p:tgtEl>
                          <p:spTgt spid="71"/>
                        </p:tgtEl>
                      </p:cBhvr>
                    </p:animEffect>
                  </p:childTnLst>
                </p:cTn>
              </p:par>
            </p:tnLst>
          </p:tmpl>
        </p:tmplLst>
      </p:bldP>
      <p:bldP spid="72" grpId="0" build="p">
        <p:tmplLst>
          <p:tmpl lvl="1">
            <p:tnLst>
              <p:par>
                <p:cTn presetID="42" presetClass="entr" presetSubtype="0" fill="hold" nodeType="withEffect">
                  <p:stCondLst>
                    <p:cond delay="200"/>
                  </p:stCondLst>
                  <p:childTnLst>
                    <p:set>
                      <p:cBhvr>
                        <p:cTn dur="1" fill="hold">
                          <p:stCondLst>
                            <p:cond delay="0"/>
                          </p:stCondLst>
                        </p:cTn>
                        <p:tgtEl>
                          <p:spTgt spid="72"/>
                        </p:tgtEl>
                        <p:attrNameLst>
                          <p:attrName>style.visibility</p:attrName>
                        </p:attrNameLst>
                      </p:cBhvr>
                      <p:to>
                        <p:strVal val="visible"/>
                      </p:to>
                    </p:set>
                    <p:animEffect transition="in" filter="fade">
                      <p:cBhvr>
                        <p:cTn dur="400"/>
                        <p:tgtEl>
                          <p:spTgt spid="72"/>
                        </p:tgtEl>
                      </p:cBhvr>
                    </p:animEffect>
                    <p:anim calcmode="lin" valueType="num">
                      <p:cBhvr>
                        <p:cTn dur="400" fill="hold"/>
                        <p:tgtEl>
                          <p:spTgt spid="72"/>
                        </p:tgtEl>
                        <p:attrNameLst>
                          <p:attrName>ppt_x</p:attrName>
                        </p:attrNameLst>
                      </p:cBhvr>
                      <p:tavLst>
                        <p:tav tm="0">
                          <p:val>
                            <p:strVal val="#ppt_x"/>
                          </p:val>
                        </p:tav>
                        <p:tav tm="100000">
                          <p:val>
                            <p:strVal val="#ppt_x"/>
                          </p:val>
                        </p:tav>
                      </p:tavLst>
                    </p:anim>
                    <p:anim calcmode="lin" valueType="num">
                      <p:cBhvr>
                        <p:cTn dur="400" fill="hold"/>
                        <p:tgtEl>
                          <p:spTgt spid="72"/>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am slide 1">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35" name="Group 34"/>
          <p:cNvGrpSpPr/>
          <p:nvPr userDrawn="1"/>
        </p:nvGrpSpPr>
        <p:grpSpPr>
          <a:xfrm>
            <a:off x="101309" y="385540"/>
            <a:ext cx="383999" cy="342172"/>
            <a:chOff x="5270500" y="1460500"/>
            <a:chExt cx="1701800" cy="2705100"/>
          </a:xfrm>
        </p:grpSpPr>
        <p:sp>
          <p:nvSpPr>
            <p:cNvPr id="36" name="Rounded Rectangle 35"/>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7" name="Rounded Rectangle 36"/>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8" name="Rounded Rectangle 37"/>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40" name="Oval 39"/>
          <p:cNvSpPr>
            <a:spLocks noChangeAspect="1"/>
          </p:cNvSpPr>
          <p:nvPr userDrawn="1"/>
        </p:nvSpPr>
        <p:spPr>
          <a:xfrm>
            <a:off x="651303" y="1782081"/>
            <a:ext cx="1823989" cy="1641590"/>
          </a:xfrm>
          <a:prstGeom prst="ellipse">
            <a:avLst/>
          </a:prstGeom>
          <a:ln w="381000" cap="rnd" cmpd="sng">
            <a:solidFill>
              <a:schemeClr val="accent2"/>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41" name="Picture Placeholder 2"/>
          <p:cNvSpPr>
            <a:spLocks noGrp="1" noChangeAspect="1"/>
          </p:cNvSpPr>
          <p:nvPr>
            <p:ph type="pic" sz="quarter" idx="17"/>
          </p:nvPr>
        </p:nvSpPr>
        <p:spPr>
          <a:xfrm>
            <a:off x="549706" y="1675402"/>
            <a:ext cx="2063988" cy="185758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69" name="Text Placeholder 7"/>
          <p:cNvSpPr>
            <a:spLocks noGrp="1"/>
          </p:cNvSpPr>
          <p:nvPr>
            <p:ph type="body" sz="quarter" idx="18" hasCustomPrompt="1"/>
          </p:nvPr>
        </p:nvSpPr>
        <p:spPr>
          <a:xfrm>
            <a:off x="569384" y="3717493"/>
            <a:ext cx="2099739"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70" name="Text Placeholder 7"/>
          <p:cNvSpPr>
            <a:spLocks noGrp="1"/>
          </p:cNvSpPr>
          <p:nvPr>
            <p:ph type="body" sz="quarter" idx="19" hasCustomPrompt="1"/>
          </p:nvPr>
        </p:nvSpPr>
        <p:spPr>
          <a:xfrm>
            <a:off x="569384" y="4159055"/>
            <a:ext cx="2099739"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71" name="Text Placeholder 2"/>
          <p:cNvSpPr>
            <a:spLocks noGrp="1"/>
          </p:cNvSpPr>
          <p:nvPr>
            <p:ph type="body" sz="quarter" idx="16" hasCustomPrompt="1"/>
          </p:nvPr>
        </p:nvSpPr>
        <p:spPr>
          <a:xfrm>
            <a:off x="569385" y="4468789"/>
            <a:ext cx="2099739"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72" name="Text Placeholder 7"/>
          <p:cNvSpPr>
            <a:spLocks noGrp="1"/>
          </p:cNvSpPr>
          <p:nvPr>
            <p:ph type="body" sz="quarter" idx="39" hasCustomPrompt="1"/>
          </p:nvPr>
        </p:nvSpPr>
        <p:spPr>
          <a:xfrm>
            <a:off x="1338847" y="5269082"/>
            <a:ext cx="657777" cy="560681"/>
          </a:xfrm>
          <a:prstGeom prst="rect">
            <a:avLst/>
          </a:prstGeom>
        </p:spPr>
        <p:txBody>
          <a:bodyPr vert="horz" lIns="0" tIns="103884" rIns="0" bIns="103884" anchor="ctr"/>
          <a:lstStyle>
            <a:lvl1pPr marL="0" indent="0" algn="ctr">
              <a:lnSpc>
                <a:spcPct val="100000"/>
              </a:lnSpc>
              <a:spcBef>
                <a:spcPts val="0"/>
              </a:spcBef>
              <a:buNone/>
              <a:defRPr sz="2400" b="1">
                <a:solidFill>
                  <a:schemeClr val="bg1">
                    <a:lumMod val="65000"/>
                  </a:schemeClr>
                </a:solidFill>
                <a:latin typeface="FontAwesome"/>
                <a:cs typeface="FontAwesome"/>
              </a:defRPr>
            </a:lvl1pPr>
          </a:lstStyle>
          <a:p>
            <a:pPr lvl="0"/>
            <a:r>
              <a:rPr lang="es-ES_tradnl" dirty="0" err="1" smtClean="0"/>
              <a:t>icon</a:t>
            </a:r>
            <a:endParaRPr lang="es-ES_tradnl" dirty="0" smtClean="0"/>
          </a:p>
        </p:txBody>
      </p:sp>
      <p:cxnSp>
        <p:nvCxnSpPr>
          <p:cNvPr id="85" name="Straight Connector 84"/>
          <p:cNvCxnSpPr/>
          <p:nvPr userDrawn="1"/>
        </p:nvCxnSpPr>
        <p:spPr>
          <a:xfrm>
            <a:off x="3064933" y="1666242"/>
            <a:ext cx="0" cy="4147199"/>
          </a:xfrm>
          <a:prstGeom prst="line">
            <a:avLst/>
          </a:prstGeom>
          <a:ln w="3175" cmpd="sng">
            <a:solidFill>
              <a:schemeClr val="accent1">
                <a:lumMod val="7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108" name="Oval 107"/>
          <p:cNvSpPr>
            <a:spLocks noChangeAspect="1"/>
          </p:cNvSpPr>
          <p:nvPr userDrawn="1"/>
        </p:nvSpPr>
        <p:spPr>
          <a:xfrm>
            <a:off x="3596691" y="1782081"/>
            <a:ext cx="1823989" cy="1641590"/>
          </a:xfrm>
          <a:prstGeom prst="ellipse">
            <a:avLst/>
          </a:prstGeom>
          <a:ln w="381000" cap="rnd" cmpd="sng">
            <a:solidFill>
              <a:schemeClr val="accent3"/>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109" name="Picture Placeholder 2"/>
          <p:cNvSpPr>
            <a:spLocks noGrp="1" noChangeAspect="1"/>
          </p:cNvSpPr>
          <p:nvPr>
            <p:ph type="pic" sz="quarter" idx="55"/>
          </p:nvPr>
        </p:nvSpPr>
        <p:spPr>
          <a:xfrm>
            <a:off x="3495094" y="1675402"/>
            <a:ext cx="2063988" cy="185758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114" name="Text Placeholder 7"/>
          <p:cNvSpPr>
            <a:spLocks noGrp="1"/>
          </p:cNvSpPr>
          <p:nvPr>
            <p:ph type="body" sz="quarter" idx="41" hasCustomPrompt="1"/>
          </p:nvPr>
        </p:nvSpPr>
        <p:spPr>
          <a:xfrm>
            <a:off x="3459339" y="3717493"/>
            <a:ext cx="2099739"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115" name="Text Placeholder 7"/>
          <p:cNvSpPr>
            <a:spLocks noGrp="1"/>
          </p:cNvSpPr>
          <p:nvPr>
            <p:ph type="body" sz="quarter" idx="42" hasCustomPrompt="1"/>
          </p:nvPr>
        </p:nvSpPr>
        <p:spPr>
          <a:xfrm>
            <a:off x="3459339" y="4159055"/>
            <a:ext cx="2099739"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16" name="Text Placeholder 2"/>
          <p:cNvSpPr>
            <a:spLocks noGrp="1"/>
          </p:cNvSpPr>
          <p:nvPr>
            <p:ph type="body" sz="quarter" idx="43" hasCustomPrompt="1"/>
          </p:nvPr>
        </p:nvSpPr>
        <p:spPr>
          <a:xfrm>
            <a:off x="3459340" y="4468789"/>
            <a:ext cx="2099739"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117" name="Text Placeholder 7"/>
          <p:cNvSpPr>
            <a:spLocks noGrp="1"/>
          </p:cNvSpPr>
          <p:nvPr>
            <p:ph type="body" sz="quarter" idx="44" hasCustomPrompt="1"/>
          </p:nvPr>
        </p:nvSpPr>
        <p:spPr>
          <a:xfrm>
            <a:off x="4228802" y="5269082"/>
            <a:ext cx="657777" cy="560681"/>
          </a:xfrm>
          <a:prstGeom prst="rect">
            <a:avLst/>
          </a:prstGeom>
        </p:spPr>
        <p:txBody>
          <a:bodyPr vert="horz" lIns="0" tIns="103884" rIns="0" bIns="103884" anchor="ctr"/>
          <a:lstStyle>
            <a:lvl1pPr marL="0" indent="0" algn="ctr">
              <a:lnSpc>
                <a:spcPct val="100000"/>
              </a:lnSpc>
              <a:spcBef>
                <a:spcPts val="0"/>
              </a:spcBef>
              <a:buNone/>
              <a:defRPr sz="2400" b="1">
                <a:solidFill>
                  <a:schemeClr val="bg1">
                    <a:lumMod val="65000"/>
                  </a:schemeClr>
                </a:solidFill>
                <a:latin typeface="FontAwesome"/>
                <a:cs typeface="FontAwesome"/>
              </a:defRPr>
            </a:lvl1pPr>
          </a:lstStyle>
          <a:p>
            <a:pPr lvl="0"/>
            <a:r>
              <a:rPr lang="es-ES_tradnl" dirty="0" err="1" smtClean="0"/>
              <a:t>icon</a:t>
            </a:r>
            <a:endParaRPr lang="es-ES_tradnl" dirty="0" smtClean="0"/>
          </a:p>
        </p:txBody>
      </p:sp>
      <p:cxnSp>
        <p:nvCxnSpPr>
          <p:cNvPr id="126" name="Straight Connector 125"/>
          <p:cNvCxnSpPr/>
          <p:nvPr userDrawn="1"/>
        </p:nvCxnSpPr>
        <p:spPr>
          <a:xfrm>
            <a:off x="6011333" y="1666242"/>
            <a:ext cx="0" cy="4147199"/>
          </a:xfrm>
          <a:prstGeom prst="line">
            <a:avLst/>
          </a:prstGeom>
          <a:ln w="3175" cmpd="sng">
            <a:solidFill>
              <a:schemeClr val="accent1">
                <a:lumMod val="7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141" name="Oval 140"/>
          <p:cNvSpPr>
            <a:spLocks noChangeAspect="1"/>
          </p:cNvSpPr>
          <p:nvPr userDrawn="1"/>
        </p:nvSpPr>
        <p:spPr>
          <a:xfrm>
            <a:off x="6599531" y="1782081"/>
            <a:ext cx="1823989" cy="1641590"/>
          </a:xfrm>
          <a:prstGeom prst="ellipse">
            <a:avLst/>
          </a:prstGeom>
          <a:ln w="381000" cap="rnd" cmpd="sng">
            <a:solidFill>
              <a:schemeClr val="accent4"/>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142" name="Picture Placeholder 2"/>
          <p:cNvSpPr>
            <a:spLocks noGrp="1" noChangeAspect="1"/>
          </p:cNvSpPr>
          <p:nvPr>
            <p:ph type="pic" sz="quarter" idx="56"/>
          </p:nvPr>
        </p:nvSpPr>
        <p:spPr>
          <a:xfrm>
            <a:off x="6497934" y="1675402"/>
            <a:ext cx="2063988" cy="185758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145" name="Text Placeholder 7"/>
          <p:cNvSpPr>
            <a:spLocks noGrp="1"/>
          </p:cNvSpPr>
          <p:nvPr>
            <p:ph type="body" sz="quarter" idx="46" hasCustomPrompt="1"/>
          </p:nvPr>
        </p:nvSpPr>
        <p:spPr>
          <a:xfrm>
            <a:off x="6462179" y="3717493"/>
            <a:ext cx="2099739"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146" name="Text Placeholder 7"/>
          <p:cNvSpPr>
            <a:spLocks noGrp="1"/>
          </p:cNvSpPr>
          <p:nvPr>
            <p:ph type="body" sz="quarter" idx="47" hasCustomPrompt="1"/>
          </p:nvPr>
        </p:nvSpPr>
        <p:spPr>
          <a:xfrm>
            <a:off x="6462179" y="4159055"/>
            <a:ext cx="2099739"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47" name="Text Placeholder 2"/>
          <p:cNvSpPr>
            <a:spLocks noGrp="1"/>
          </p:cNvSpPr>
          <p:nvPr>
            <p:ph type="body" sz="quarter" idx="48" hasCustomPrompt="1"/>
          </p:nvPr>
        </p:nvSpPr>
        <p:spPr>
          <a:xfrm>
            <a:off x="6462180" y="4468789"/>
            <a:ext cx="2099739"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148" name="Text Placeholder 7"/>
          <p:cNvSpPr>
            <a:spLocks noGrp="1"/>
          </p:cNvSpPr>
          <p:nvPr>
            <p:ph type="body" sz="quarter" idx="49" hasCustomPrompt="1"/>
          </p:nvPr>
        </p:nvSpPr>
        <p:spPr>
          <a:xfrm>
            <a:off x="7231642" y="5269082"/>
            <a:ext cx="657777" cy="560681"/>
          </a:xfrm>
          <a:prstGeom prst="rect">
            <a:avLst/>
          </a:prstGeom>
        </p:spPr>
        <p:txBody>
          <a:bodyPr vert="horz" lIns="0" tIns="103884" rIns="0" bIns="103884" anchor="ctr"/>
          <a:lstStyle>
            <a:lvl1pPr marL="0" indent="0" algn="ctr">
              <a:lnSpc>
                <a:spcPct val="100000"/>
              </a:lnSpc>
              <a:spcBef>
                <a:spcPts val="0"/>
              </a:spcBef>
              <a:buNone/>
              <a:defRPr sz="2400" b="1">
                <a:solidFill>
                  <a:schemeClr val="bg1">
                    <a:lumMod val="65000"/>
                  </a:schemeClr>
                </a:solidFill>
                <a:latin typeface="FontAwesome"/>
                <a:cs typeface="FontAwesome"/>
              </a:defRPr>
            </a:lvl1pPr>
          </a:lstStyle>
          <a:p>
            <a:pPr lvl="0"/>
            <a:r>
              <a:rPr lang="es-ES_tradnl" dirty="0" err="1" smtClean="0"/>
              <a:t>icon</a:t>
            </a:r>
            <a:endParaRPr lang="es-ES_tradnl" dirty="0" smtClean="0"/>
          </a:p>
        </p:txBody>
      </p:sp>
      <p:cxnSp>
        <p:nvCxnSpPr>
          <p:cNvPr id="153" name="Straight Connector 152"/>
          <p:cNvCxnSpPr/>
          <p:nvPr userDrawn="1"/>
        </p:nvCxnSpPr>
        <p:spPr>
          <a:xfrm>
            <a:off x="9025467" y="1666242"/>
            <a:ext cx="0" cy="4147199"/>
          </a:xfrm>
          <a:prstGeom prst="line">
            <a:avLst/>
          </a:prstGeom>
          <a:ln w="3175" cmpd="sng">
            <a:solidFill>
              <a:schemeClr val="accent1">
                <a:lumMod val="7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160" name="Oval 159"/>
          <p:cNvSpPr>
            <a:spLocks noChangeAspect="1"/>
          </p:cNvSpPr>
          <p:nvPr userDrawn="1"/>
        </p:nvSpPr>
        <p:spPr>
          <a:xfrm>
            <a:off x="9577911" y="1782081"/>
            <a:ext cx="1823989" cy="1641590"/>
          </a:xfrm>
          <a:prstGeom prst="ellipse">
            <a:avLst/>
          </a:prstGeom>
          <a:ln w="381000" cap="rnd" cmpd="sng">
            <a:solidFill>
              <a:schemeClr val="accent5"/>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161" name="Picture Placeholder 2"/>
          <p:cNvSpPr>
            <a:spLocks noGrp="1" noChangeAspect="1"/>
          </p:cNvSpPr>
          <p:nvPr>
            <p:ph type="pic" sz="quarter" idx="57"/>
          </p:nvPr>
        </p:nvSpPr>
        <p:spPr>
          <a:xfrm>
            <a:off x="9476314" y="1675402"/>
            <a:ext cx="2063988" cy="185758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162" name="Text Placeholder 7"/>
          <p:cNvSpPr>
            <a:spLocks noGrp="1"/>
          </p:cNvSpPr>
          <p:nvPr>
            <p:ph type="body" sz="quarter" idx="51" hasCustomPrompt="1"/>
          </p:nvPr>
        </p:nvSpPr>
        <p:spPr>
          <a:xfrm>
            <a:off x="9476311" y="3717493"/>
            <a:ext cx="2099739"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163" name="Text Placeholder 7"/>
          <p:cNvSpPr>
            <a:spLocks noGrp="1"/>
          </p:cNvSpPr>
          <p:nvPr>
            <p:ph type="body" sz="quarter" idx="52" hasCustomPrompt="1"/>
          </p:nvPr>
        </p:nvSpPr>
        <p:spPr>
          <a:xfrm>
            <a:off x="9476311" y="4159055"/>
            <a:ext cx="2099739"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64" name="Text Placeholder 2"/>
          <p:cNvSpPr>
            <a:spLocks noGrp="1"/>
          </p:cNvSpPr>
          <p:nvPr>
            <p:ph type="body" sz="quarter" idx="53" hasCustomPrompt="1"/>
          </p:nvPr>
        </p:nvSpPr>
        <p:spPr>
          <a:xfrm>
            <a:off x="9476312" y="4468789"/>
            <a:ext cx="2099739"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165" name="Text Placeholder 7"/>
          <p:cNvSpPr>
            <a:spLocks noGrp="1"/>
          </p:cNvSpPr>
          <p:nvPr>
            <p:ph type="body" sz="quarter" idx="54" hasCustomPrompt="1"/>
          </p:nvPr>
        </p:nvSpPr>
        <p:spPr>
          <a:xfrm>
            <a:off x="10245774" y="5269082"/>
            <a:ext cx="657777" cy="560681"/>
          </a:xfrm>
          <a:prstGeom prst="rect">
            <a:avLst/>
          </a:prstGeom>
        </p:spPr>
        <p:txBody>
          <a:bodyPr vert="horz" lIns="0" tIns="103884" rIns="0" bIns="103884" anchor="ctr"/>
          <a:lstStyle>
            <a:lvl1pPr marL="0" indent="0" algn="ctr">
              <a:lnSpc>
                <a:spcPct val="100000"/>
              </a:lnSpc>
              <a:spcBef>
                <a:spcPts val="0"/>
              </a:spcBef>
              <a:buNone/>
              <a:defRPr sz="2400" b="1">
                <a:solidFill>
                  <a:schemeClr val="bg1">
                    <a:lumMod val="65000"/>
                  </a:schemeClr>
                </a:solidFill>
                <a:latin typeface="FontAwesome"/>
                <a:cs typeface="FontAwesome"/>
              </a:defRPr>
            </a:lvl1pPr>
          </a:lstStyle>
          <a:p>
            <a:pPr lvl="0"/>
            <a:r>
              <a:rPr lang="es-ES_tradnl" dirty="0" err="1" smtClean="0"/>
              <a:t>icon</a:t>
            </a:r>
            <a:endParaRPr lang="es-ES_tradnl" dirty="0" smtClean="0"/>
          </a:p>
        </p:txBody>
      </p:sp>
    </p:spTree>
    <p:extLst>
      <p:ext uri="{BB962C8B-B14F-4D97-AF65-F5344CB8AC3E}">
        <p14:creationId xmlns:p14="http://schemas.microsoft.com/office/powerpoint/2010/main" val="29187393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40"/>
                                        </p:tgtEl>
                                        <p:attrNameLst>
                                          <p:attrName>style.visibility</p:attrName>
                                        </p:attrNameLst>
                                      </p:cBhvr>
                                      <p:to>
                                        <p:strVal val="visible"/>
                                      </p:to>
                                    </p:set>
                                    <p:anim calcmode="lin" valueType="num">
                                      <p:cBhvr>
                                        <p:cTn id="20" dur="500" fill="hold"/>
                                        <p:tgtEl>
                                          <p:spTgt spid="40"/>
                                        </p:tgtEl>
                                        <p:attrNameLst>
                                          <p:attrName>ppt_w</p:attrName>
                                        </p:attrNameLst>
                                      </p:cBhvr>
                                      <p:tavLst>
                                        <p:tav tm="0">
                                          <p:val>
                                            <p:fltVal val="0"/>
                                          </p:val>
                                        </p:tav>
                                        <p:tav tm="100000">
                                          <p:val>
                                            <p:strVal val="#ppt_w"/>
                                          </p:val>
                                        </p:tav>
                                      </p:tavLst>
                                    </p:anim>
                                    <p:anim calcmode="lin" valueType="num">
                                      <p:cBhvr>
                                        <p:cTn id="21" dur="500" fill="hold"/>
                                        <p:tgtEl>
                                          <p:spTgt spid="40"/>
                                        </p:tgtEl>
                                        <p:attrNameLst>
                                          <p:attrName>ppt_h</p:attrName>
                                        </p:attrNameLst>
                                      </p:cBhvr>
                                      <p:tavLst>
                                        <p:tav tm="0">
                                          <p:val>
                                            <p:fltVal val="0"/>
                                          </p:val>
                                        </p:tav>
                                        <p:tav tm="100000">
                                          <p:val>
                                            <p:strVal val="#ppt_h"/>
                                          </p:val>
                                        </p:tav>
                                      </p:tavLst>
                                    </p:anim>
                                    <p:animEffect transition="in" filter="fade">
                                      <p:cBhvr>
                                        <p:cTn id="22" dur="500"/>
                                        <p:tgtEl>
                                          <p:spTgt spid="40"/>
                                        </p:tgtEl>
                                      </p:cBhvr>
                                    </p:animEffect>
                                  </p:childTnLst>
                                </p:cTn>
                              </p:par>
                            </p:childTnLst>
                          </p:cTn>
                        </p:par>
                        <p:par>
                          <p:cTn id="23" fill="hold">
                            <p:stCondLst>
                              <p:cond delay="500"/>
                            </p:stCondLst>
                            <p:childTnLst>
                              <p:par>
                                <p:cTn id="24" presetID="53" presetClass="entr" presetSubtype="16" fill="hold" grpId="0" nodeType="afterEffect" nodePh="1">
                                  <p:stCondLst>
                                    <p:cond delay="0"/>
                                  </p:stCondLst>
                                  <p:endCondLst>
                                    <p:cond evt="begin" delay="0">
                                      <p:tn val="24"/>
                                    </p:cond>
                                  </p:endCondLst>
                                  <p:childTnLst>
                                    <p:set>
                                      <p:cBhvr>
                                        <p:cTn id="25" dur="1" fill="hold">
                                          <p:stCondLst>
                                            <p:cond delay="0"/>
                                          </p:stCondLst>
                                        </p:cTn>
                                        <p:tgtEl>
                                          <p:spTgt spid="41"/>
                                        </p:tgtEl>
                                        <p:attrNameLst>
                                          <p:attrName>style.visibility</p:attrName>
                                        </p:attrNameLst>
                                      </p:cBhvr>
                                      <p:to>
                                        <p:strVal val="visible"/>
                                      </p:to>
                                    </p:set>
                                    <p:anim calcmode="lin" valueType="num">
                                      <p:cBhvr>
                                        <p:cTn id="26" dur="500" fill="hold"/>
                                        <p:tgtEl>
                                          <p:spTgt spid="41"/>
                                        </p:tgtEl>
                                        <p:attrNameLst>
                                          <p:attrName>ppt_w</p:attrName>
                                        </p:attrNameLst>
                                      </p:cBhvr>
                                      <p:tavLst>
                                        <p:tav tm="0">
                                          <p:val>
                                            <p:fltVal val="0"/>
                                          </p:val>
                                        </p:tav>
                                        <p:tav tm="100000">
                                          <p:val>
                                            <p:strVal val="#ppt_w"/>
                                          </p:val>
                                        </p:tav>
                                      </p:tavLst>
                                    </p:anim>
                                    <p:anim calcmode="lin" valueType="num">
                                      <p:cBhvr>
                                        <p:cTn id="27" dur="500" fill="hold"/>
                                        <p:tgtEl>
                                          <p:spTgt spid="41"/>
                                        </p:tgtEl>
                                        <p:attrNameLst>
                                          <p:attrName>ppt_h</p:attrName>
                                        </p:attrNameLst>
                                      </p:cBhvr>
                                      <p:tavLst>
                                        <p:tav tm="0">
                                          <p:val>
                                            <p:fltVal val="0"/>
                                          </p:val>
                                        </p:tav>
                                        <p:tav tm="100000">
                                          <p:val>
                                            <p:strVal val="#ppt_h"/>
                                          </p:val>
                                        </p:tav>
                                      </p:tavLst>
                                    </p:anim>
                                    <p:animEffect transition="in" filter="fade">
                                      <p:cBhvr>
                                        <p:cTn id="28" dur="500"/>
                                        <p:tgtEl>
                                          <p:spTgt spid="41"/>
                                        </p:tgtEl>
                                      </p:cBhvr>
                                    </p:animEffect>
                                  </p:childTnLst>
                                </p:cTn>
                              </p:par>
                              <p:par>
                                <p:cTn id="29" presetID="42" presetClass="entr" presetSubtype="0" fill="hold" grpId="0" nodeType="withEffect">
                                  <p:stCondLst>
                                    <p:cond delay="200"/>
                                  </p:stCondLst>
                                  <p:childTnLst>
                                    <p:set>
                                      <p:cBhvr>
                                        <p:cTn id="30" dur="1" fill="hold">
                                          <p:stCondLst>
                                            <p:cond delay="0"/>
                                          </p:stCondLst>
                                        </p:cTn>
                                        <p:tgtEl>
                                          <p:spTgt spid="69">
                                            <p:txEl>
                                              <p:pRg st="0" end="0"/>
                                            </p:txEl>
                                          </p:spTgt>
                                        </p:tgtEl>
                                        <p:attrNameLst>
                                          <p:attrName>style.visibility</p:attrName>
                                        </p:attrNameLst>
                                      </p:cBhvr>
                                      <p:to>
                                        <p:strVal val="visible"/>
                                      </p:to>
                                    </p:set>
                                    <p:animEffect transition="in" filter="fade">
                                      <p:cBhvr>
                                        <p:cTn id="31" dur="400"/>
                                        <p:tgtEl>
                                          <p:spTgt spid="69">
                                            <p:txEl>
                                              <p:pRg st="0" end="0"/>
                                            </p:txEl>
                                          </p:spTgt>
                                        </p:tgtEl>
                                      </p:cBhvr>
                                    </p:animEffect>
                                    <p:anim calcmode="lin" valueType="num">
                                      <p:cBhvr>
                                        <p:cTn id="32" dur="400" fill="hold"/>
                                        <p:tgtEl>
                                          <p:spTgt spid="69">
                                            <p:txEl>
                                              <p:pRg st="0" end="0"/>
                                            </p:txEl>
                                          </p:spTgt>
                                        </p:tgtEl>
                                        <p:attrNameLst>
                                          <p:attrName>ppt_x</p:attrName>
                                        </p:attrNameLst>
                                      </p:cBhvr>
                                      <p:tavLst>
                                        <p:tav tm="0">
                                          <p:val>
                                            <p:strVal val="#ppt_x"/>
                                          </p:val>
                                        </p:tav>
                                        <p:tav tm="100000">
                                          <p:val>
                                            <p:strVal val="#ppt_x"/>
                                          </p:val>
                                        </p:tav>
                                      </p:tavLst>
                                    </p:anim>
                                    <p:anim calcmode="lin" valueType="num">
                                      <p:cBhvr>
                                        <p:cTn id="33" dur="400" fill="hold"/>
                                        <p:tgtEl>
                                          <p:spTgt spid="69">
                                            <p:txEl>
                                              <p:pRg st="0" end="0"/>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200"/>
                                  </p:stCondLst>
                                  <p:childTnLst>
                                    <p:set>
                                      <p:cBhvr>
                                        <p:cTn id="35" dur="1" fill="hold">
                                          <p:stCondLst>
                                            <p:cond delay="0"/>
                                          </p:stCondLst>
                                        </p:cTn>
                                        <p:tgtEl>
                                          <p:spTgt spid="70">
                                            <p:txEl>
                                              <p:pRg st="0" end="0"/>
                                            </p:txEl>
                                          </p:spTgt>
                                        </p:tgtEl>
                                        <p:attrNameLst>
                                          <p:attrName>style.visibility</p:attrName>
                                        </p:attrNameLst>
                                      </p:cBhvr>
                                      <p:to>
                                        <p:strVal val="visible"/>
                                      </p:to>
                                    </p:set>
                                    <p:animEffect transition="in" filter="fade">
                                      <p:cBhvr>
                                        <p:cTn id="36" dur="500"/>
                                        <p:tgtEl>
                                          <p:spTgt spid="70">
                                            <p:txEl>
                                              <p:pRg st="0" end="0"/>
                                            </p:txEl>
                                          </p:spTgt>
                                        </p:tgtEl>
                                      </p:cBhvr>
                                    </p:animEffect>
                                    <p:anim calcmode="lin" valueType="num">
                                      <p:cBhvr>
                                        <p:cTn id="37" dur="500" fill="hold"/>
                                        <p:tgtEl>
                                          <p:spTgt spid="70">
                                            <p:txEl>
                                              <p:pRg st="0" end="0"/>
                                            </p:txEl>
                                          </p:spTgt>
                                        </p:tgtEl>
                                        <p:attrNameLst>
                                          <p:attrName>ppt_x</p:attrName>
                                        </p:attrNameLst>
                                      </p:cBhvr>
                                      <p:tavLst>
                                        <p:tav tm="0">
                                          <p:val>
                                            <p:strVal val="#ppt_x"/>
                                          </p:val>
                                        </p:tav>
                                        <p:tav tm="100000">
                                          <p:val>
                                            <p:strVal val="#ppt_x"/>
                                          </p:val>
                                        </p:tav>
                                      </p:tavLst>
                                    </p:anim>
                                    <p:anim calcmode="lin" valueType="num">
                                      <p:cBhvr>
                                        <p:cTn id="38" dur="500" fill="hold"/>
                                        <p:tgtEl>
                                          <p:spTgt spid="70">
                                            <p:txEl>
                                              <p:pRg st="0" end="0"/>
                                            </p:txEl>
                                          </p:spTgt>
                                        </p:tgtEl>
                                        <p:attrNameLst>
                                          <p:attrName>ppt_y</p:attrName>
                                        </p:attrNameLst>
                                      </p:cBhvr>
                                      <p:tavLst>
                                        <p:tav tm="0">
                                          <p:val>
                                            <p:strVal val="#ppt_y+.1"/>
                                          </p:val>
                                        </p:tav>
                                        <p:tav tm="100000">
                                          <p:val>
                                            <p:strVal val="#ppt_y"/>
                                          </p:val>
                                        </p:tav>
                                      </p:tavLst>
                                    </p:anim>
                                  </p:childTnLst>
                                </p:cTn>
                              </p:par>
                              <p:par>
                                <p:cTn id="39" presetID="10" presetClass="entr" presetSubtype="0" fill="hold" grpId="0" nodeType="withEffect">
                                  <p:stCondLst>
                                    <p:cond delay="800"/>
                                  </p:stCondLst>
                                  <p:childTnLst>
                                    <p:set>
                                      <p:cBhvr>
                                        <p:cTn id="40" dur="1" fill="hold">
                                          <p:stCondLst>
                                            <p:cond delay="0"/>
                                          </p:stCondLst>
                                        </p:cTn>
                                        <p:tgtEl>
                                          <p:spTgt spid="71">
                                            <p:txEl>
                                              <p:pRg st="0" end="0"/>
                                            </p:txEl>
                                          </p:spTgt>
                                        </p:tgtEl>
                                        <p:attrNameLst>
                                          <p:attrName>style.visibility</p:attrName>
                                        </p:attrNameLst>
                                      </p:cBhvr>
                                      <p:to>
                                        <p:strVal val="visible"/>
                                      </p:to>
                                    </p:set>
                                    <p:animEffect transition="in" filter="fade">
                                      <p:cBhvr>
                                        <p:cTn id="41" dur="500"/>
                                        <p:tgtEl>
                                          <p:spTgt spid="71">
                                            <p:txEl>
                                              <p:pRg st="0" end="0"/>
                                            </p:txEl>
                                          </p:spTgt>
                                        </p:tgtEl>
                                      </p:cBhvr>
                                    </p:animEffect>
                                  </p:childTnLst>
                                </p:cTn>
                              </p:par>
                            </p:childTnLst>
                          </p:cTn>
                        </p:par>
                        <p:par>
                          <p:cTn id="42" fill="hold">
                            <p:stCondLst>
                              <p:cond delay="1000"/>
                            </p:stCondLst>
                            <p:childTnLst>
                              <p:par>
                                <p:cTn id="43" presetID="53" presetClass="entr" presetSubtype="16" fill="hold" grpId="0" nodeType="afterEffect">
                                  <p:stCondLst>
                                    <p:cond delay="0"/>
                                  </p:stCondLst>
                                  <p:childTnLst>
                                    <p:set>
                                      <p:cBhvr>
                                        <p:cTn id="44" dur="1" fill="hold">
                                          <p:stCondLst>
                                            <p:cond delay="0"/>
                                          </p:stCondLst>
                                        </p:cTn>
                                        <p:tgtEl>
                                          <p:spTgt spid="72">
                                            <p:txEl>
                                              <p:pRg st="0" end="0"/>
                                            </p:txEl>
                                          </p:spTgt>
                                        </p:tgtEl>
                                        <p:attrNameLst>
                                          <p:attrName>style.visibility</p:attrName>
                                        </p:attrNameLst>
                                      </p:cBhvr>
                                      <p:to>
                                        <p:strVal val="visible"/>
                                      </p:to>
                                    </p:set>
                                    <p:anim calcmode="lin" valueType="num">
                                      <p:cBhvr>
                                        <p:cTn id="45" dur="300" fill="hold"/>
                                        <p:tgtEl>
                                          <p:spTgt spid="72">
                                            <p:txEl>
                                              <p:pRg st="0" end="0"/>
                                            </p:txEl>
                                          </p:spTgt>
                                        </p:tgtEl>
                                        <p:attrNameLst>
                                          <p:attrName>ppt_w</p:attrName>
                                        </p:attrNameLst>
                                      </p:cBhvr>
                                      <p:tavLst>
                                        <p:tav tm="0">
                                          <p:val>
                                            <p:fltVal val="0"/>
                                          </p:val>
                                        </p:tav>
                                        <p:tav tm="100000">
                                          <p:val>
                                            <p:strVal val="#ppt_w"/>
                                          </p:val>
                                        </p:tav>
                                      </p:tavLst>
                                    </p:anim>
                                    <p:anim calcmode="lin" valueType="num">
                                      <p:cBhvr>
                                        <p:cTn id="46" dur="300" fill="hold"/>
                                        <p:tgtEl>
                                          <p:spTgt spid="72">
                                            <p:txEl>
                                              <p:pRg st="0" end="0"/>
                                            </p:txEl>
                                          </p:spTgt>
                                        </p:tgtEl>
                                        <p:attrNameLst>
                                          <p:attrName>ppt_h</p:attrName>
                                        </p:attrNameLst>
                                      </p:cBhvr>
                                      <p:tavLst>
                                        <p:tav tm="0">
                                          <p:val>
                                            <p:fltVal val="0"/>
                                          </p:val>
                                        </p:tav>
                                        <p:tav tm="100000">
                                          <p:val>
                                            <p:strVal val="#ppt_h"/>
                                          </p:val>
                                        </p:tav>
                                      </p:tavLst>
                                    </p:anim>
                                    <p:animEffect transition="in" filter="fade">
                                      <p:cBhvr>
                                        <p:cTn id="47" dur="300"/>
                                        <p:tgtEl>
                                          <p:spTgt spid="72">
                                            <p:txEl>
                                              <p:pRg st="0" end="0"/>
                                            </p:txEl>
                                          </p:spTgt>
                                        </p:tgtEl>
                                      </p:cBhvr>
                                    </p:animEffect>
                                  </p:childTnLst>
                                </p:cTn>
                              </p:par>
                            </p:childTnLst>
                          </p:cTn>
                        </p:par>
                        <p:par>
                          <p:cTn id="48" fill="hold">
                            <p:stCondLst>
                              <p:cond delay="1500"/>
                            </p:stCondLst>
                            <p:childTnLst>
                              <p:par>
                                <p:cTn id="49" presetID="22" presetClass="entr" presetSubtype="1" fill="hold" nodeType="afterEffect">
                                  <p:stCondLst>
                                    <p:cond delay="0"/>
                                  </p:stCondLst>
                                  <p:childTnLst>
                                    <p:set>
                                      <p:cBhvr>
                                        <p:cTn id="50" dur="1" fill="hold">
                                          <p:stCondLst>
                                            <p:cond delay="0"/>
                                          </p:stCondLst>
                                        </p:cTn>
                                        <p:tgtEl>
                                          <p:spTgt spid="85"/>
                                        </p:tgtEl>
                                        <p:attrNameLst>
                                          <p:attrName>style.visibility</p:attrName>
                                        </p:attrNameLst>
                                      </p:cBhvr>
                                      <p:to>
                                        <p:strVal val="visible"/>
                                      </p:to>
                                    </p:set>
                                    <p:animEffect transition="in" filter="wipe(up)">
                                      <p:cBhvr>
                                        <p:cTn id="51" dur="500"/>
                                        <p:tgtEl>
                                          <p:spTgt spid="85"/>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08"/>
                                        </p:tgtEl>
                                        <p:attrNameLst>
                                          <p:attrName>style.visibility</p:attrName>
                                        </p:attrNameLst>
                                      </p:cBhvr>
                                      <p:to>
                                        <p:strVal val="visible"/>
                                      </p:to>
                                    </p:set>
                                    <p:anim calcmode="lin" valueType="num">
                                      <p:cBhvr>
                                        <p:cTn id="54" dur="500" fill="hold"/>
                                        <p:tgtEl>
                                          <p:spTgt spid="108"/>
                                        </p:tgtEl>
                                        <p:attrNameLst>
                                          <p:attrName>ppt_w</p:attrName>
                                        </p:attrNameLst>
                                      </p:cBhvr>
                                      <p:tavLst>
                                        <p:tav tm="0">
                                          <p:val>
                                            <p:fltVal val="0"/>
                                          </p:val>
                                        </p:tav>
                                        <p:tav tm="100000">
                                          <p:val>
                                            <p:strVal val="#ppt_w"/>
                                          </p:val>
                                        </p:tav>
                                      </p:tavLst>
                                    </p:anim>
                                    <p:anim calcmode="lin" valueType="num">
                                      <p:cBhvr>
                                        <p:cTn id="55" dur="500" fill="hold"/>
                                        <p:tgtEl>
                                          <p:spTgt spid="108"/>
                                        </p:tgtEl>
                                        <p:attrNameLst>
                                          <p:attrName>ppt_h</p:attrName>
                                        </p:attrNameLst>
                                      </p:cBhvr>
                                      <p:tavLst>
                                        <p:tav tm="0">
                                          <p:val>
                                            <p:fltVal val="0"/>
                                          </p:val>
                                        </p:tav>
                                        <p:tav tm="100000">
                                          <p:val>
                                            <p:strVal val="#ppt_h"/>
                                          </p:val>
                                        </p:tav>
                                      </p:tavLst>
                                    </p:anim>
                                    <p:animEffect transition="in" filter="fade">
                                      <p:cBhvr>
                                        <p:cTn id="56" dur="500"/>
                                        <p:tgtEl>
                                          <p:spTgt spid="108"/>
                                        </p:tgtEl>
                                      </p:cBhvr>
                                    </p:animEffect>
                                  </p:childTnLst>
                                </p:cTn>
                              </p:par>
                            </p:childTnLst>
                          </p:cTn>
                        </p:par>
                        <p:par>
                          <p:cTn id="57" fill="hold">
                            <p:stCondLst>
                              <p:cond delay="2000"/>
                            </p:stCondLst>
                            <p:childTnLst>
                              <p:par>
                                <p:cTn id="58" presetID="53" presetClass="entr" presetSubtype="16" fill="hold" grpId="0" nodeType="afterEffect" nodePh="1">
                                  <p:stCondLst>
                                    <p:cond delay="0"/>
                                  </p:stCondLst>
                                  <p:endCondLst>
                                    <p:cond evt="begin" delay="0">
                                      <p:tn val="58"/>
                                    </p:cond>
                                  </p:endCondLst>
                                  <p:childTnLst>
                                    <p:set>
                                      <p:cBhvr>
                                        <p:cTn id="59" dur="1" fill="hold">
                                          <p:stCondLst>
                                            <p:cond delay="0"/>
                                          </p:stCondLst>
                                        </p:cTn>
                                        <p:tgtEl>
                                          <p:spTgt spid="109"/>
                                        </p:tgtEl>
                                        <p:attrNameLst>
                                          <p:attrName>style.visibility</p:attrName>
                                        </p:attrNameLst>
                                      </p:cBhvr>
                                      <p:to>
                                        <p:strVal val="visible"/>
                                      </p:to>
                                    </p:set>
                                    <p:anim calcmode="lin" valueType="num">
                                      <p:cBhvr>
                                        <p:cTn id="60" dur="500" fill="hold"/>
                                        <p:tgtEl>
                                          <p:spTgt spid="109"/>
                                        </p:tgtEl>
                                        <p:attrNameLst>
                                          <p:attrName>ppt_w</p:attrName>
                                        </p:attrNameLst>
                                      </p:cBhvr>
                                      <p:tavLst>
                                        <p:tav tm="0">
                                          <p:val>
                                            <p:fltVal val="0"/>
                                          </p:val>
                                        </p:tav>
                                        <p:tav tm="100000">
                                          <p:val>
                                            <p:strVal val="#ppt_w"/>
                                          </p:val>
                                        </p:tav>
                                      </p:tavLst>
                                    </p:anim>
                                    <p:anim calcmode="lin" valueType="num">
                                      <p:cBhvr>
                                        <p:cTn id="61" dur="500" fill="hold"/>
                                        <p:tgtEl>
                                          <p:spTgt spid="109"/>
                                        </p:tgtEl>
                                        <p:attrNameLst>
                                          <p:attrName>ppt_h</p:attrName>
                                        </p:attrNameLst>
                                      </p:cBhvr>
                                      <p:tavLst>
                                        <p:tav tm="0">
                                          <p:val>
                                            <p:fltVal val="0"/>
                                          </p:val>
                                        </p:tav>
                                        <p:tav tm="100000">
                                          <p:val>
                                            <p:strVal val="#ppt_h"/>
                                          </p:val>
                                        </p:tav>
                                      </p:tavLst>
                                    </p:anim>
                                    <p:animEffect transition="in" filter="fade">
                                      <p:cBhvr>
                                        <p:cTn id="62" dur="500"/>
                                        <p:tgtEl>
                                          <p:spTgt spid="109"/>
                                        </p:tgtEl>
                                      </p:cBhvr>
                                    </p:animEffect>
                                  </p:childTnLst>
                                </p:cTn>
                              </p:par>
                              <p:par>
                                <p:cTn id="63" presetID="42" presetClass="entr" presetSubtype="0" fill="hold" grpId="0" nodeType="withEffect">
                                  <p:stCondLst>
                                    <p:cond delay="200"/>
                                  </p:stCondLst>
                                  <p:childTnLst>
                                    <p:set>
                                      <p:cBhvr>
                                        <p:cTn id="64" dur="1" fill="hold">
                                          <p:stCondLst>
                                            <p:cond delay="0"/>
                                          </p:stCondLst>
                                        </p:cTn>
                                        <p:tgtEl>
                                          <p:spTgt spid="114">
                                            <p:txEl>
                                              <p:pRg st="0" end="0"/>
                                            </p:txEl>
                                          </p:spTgt>
                                        </p:tgtEl>
                                        <p:attrNameLst>
                                          <p:attrName>style.visibility</p:attrName>
                                        </p:attrNameLst>
                                      </p:cBhvr>
                                      <p:to>
                                        <p:strVal val="visible"/>
                                      </p:to>
                                    </p:set>
                                    <p:animEffect transition="in" filter="fade">
                                      <p:cBhvr>
                                        <p:cTn id="65" dur="400"/>
                                        <p:tgtEl>
                                          <p:spTgt spid="114">
                                            <p:txEl>
                                              <p:pRg st="0" end="0"/>
                                            </p:txEl>
                                          </p:spTgt>
                                        </p:tgtEl>
                                      </p:cBhvr>
                                    </p:animEffect>
                                    <p:anim calcmode="lin" valueType="num">
                                      <p:cBhvr>
                                        <p:cTn id="66" dur="400" fill="hold"/>
                                        <p:tgtEl>
                                          <p:spTgt spid="114">
                                            <p:txEl>
                                              <p:pRg st="0" end="0"/>
                                            </p:txEl>
                                          </p:spTgt>
                                        </p:tgtEl>
                                        <p:attrNameLst>
                                          <p:attrName>ppt_x</p:attrName>
                                        </p:attrNameLst>
                                      </p:cBhvr>
                                      <p:tavLst>
                                        <p:tav tm="0">
                                          <p:val>
                                            <p:strVal val="#ppt_x"/>
                                          </p:val>
                                        </p:tav>
                                        <p:tav tm="100000">
                                          <p:val>
                                            <p:strVal val="#ppt_x"/>
                                          </p:val>
                                        </p:tav>
                                      </p:tavLst>
                                    </p:anim>
                                    <p:anim calcmode="lin" valueType="num">
                                      <p:cBhvr>
                                        <p:cTn id="67" dur="400" fill="hold"/>
                                        <p:tgtEl>
                                          <p:spTgt spid="114">
                                            <p:txEl>
                                              <p:pRg st="0" end="0"/>
                                            </p:txEl>
                                          </p:spTgt>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200"/>
                                  </p:stCondLst>
                                  <p:childTnLst>
                                    <p:set>
                                      <p:cBhvr>
                                        <p:cTn id="69" dur="1" fill="hold">
                                          <p:stCondLst>
                                            <p:cond delay="0"/>
                                          </p:stCondLst>
                                        </p:cTn>
                                        <p:tgtEl>
                                          <p:spTgt spid="115">
                                            <p:txEl>
                                              <p:pRg st="0" end="0"/>
                                            </p:txEl>
                                          </p:spTgt>
                                        </p:tgtEl>
                                        <p:attrNameLst>
                                          <p:attrName>style.visibility</p:attrName>
                                        </p:attrNameLst>
                                      </p:cBhvr>
                                      <p:to>
                                        <p:strVal val="visible"/>
                                      </p:to>
                                    </p:set>
                                    <p:animEffect transition="in" filter="fade">
                                      <p:cBhvr>
                                        <p:cTn id="70" dur="500"/>
                                        <p:tgtEl>
                                          <p:spTgt spid="115">
                                            <p:txEl>
                                              <p:pRg st="0" end="0"/>
                                            </p:txEl>
                                          </p:spTgt>
                                        </p:tgtEl>
                                      </p:cBhvr>
                                    </p:animEffect>
                                    <p:anim calcmode="lin" valueType="num">
                                      <p:cBhvr>
                                        <p:cTn id="71" dur="500" fill="hold"/>
                                        <p:tgtEl>
                                          <p:spTgt spid="115">
                                            <p:txEl>
                                              <p:pRg st="0" end="0"/>
                                            </p:txEl>
                                          </p:spTgt>
                                        </p:tgtEl>
                                        <p:attrNameLst>
                                          <p:attrName>ppt_x</p:attrName>
                                        </p:attrNameLst>
                                      </p:cBhvr>
                                      <p:tavLst>
                                        <p:tav tm="0">
                                          <p:val>
                                            <p:strVal val="#ppt_x"/>
                                          </p:val>
                                        </p:tav>
                                        <p:tav tm="100000">
                                          <p:val>
                                            <p:strVal val="#ppt_x"/>
                                          </p:val>
                                        </p:tav>
                                      </p:tavLst>
                                    </p:anim>
                                    <p:anim calcmode="lin" valueType="num">
                                      <p:cBhvr>
                                        <p:cTn id="72" dur="500" fill="hold"/>
                                        <p:tgtEl>
                                          <p:spTgt spid="115">
                                            <p:txEl>
                                              <p:pRg st="0" end="0"/>
                                            </p:txEl>
                                          </p:spTgt>
                                        </p:tgtEl>
                                        <p:attrNameLst>
                                          <p:attrName>ppt_y</p:attrName>
                                        </p:attrNameLst>
                                      </p:cBhvr>
                                      <p:tavLst>
                                        <p:tav tm="0">
                                          <p:val>
                                            <p:strVal val="#ppt_y+.1"/>
                                          </p:val>
                                        </p:tav>
                                        <p:tav tm="100000">
                                          <p:val>
                                            <p:strVal val="#ppt_y"/>
                                          </p:val>
                                        </p:tav>
                                      </p:tavLst>
                                    </p:anim>
                                  </p:childTnLst>
                                </p:cTn>
                              </p:par>
                              <p:par>
                                <p:cTn id="73" presetID="10" presetClass="entr" presetSubtype="0" fill="hold" grpId="0" nodeType="withEffect">
                                  <p:stCondLst>
                                    <p:cond delay="800"/>
                                  </p:stCondLst>
                                  <p:childTnLst>
                                    <p:set>
                                      <p:cBhvr>
                                        <p:cTn id="74" dur="1" fill="hold">
                                          <p:stCondLst>
                                            <p:cond delay="0"/>
                                          </p:stCondLst>
                                        </p:cTn>
                                        <p:tgtEl>
                                          <p:spTgt spid="116">
                                            <p:txEl>
                                              <p:pRg st="0" end="0"/>
                                            </p:txEl>
                                          </p:spTgt>
                                        </p:tgtEl>
                                        <p:attrNameLst>
                                          <p:attrName>style.visibility</p:attrName>
                                        </p:attrNameLst>
                                      </p:cBhvr>
                                      <p:to>
                                        <p:strVal val="visible"/>
                                      </p:to>
                                    </p:set>
                                    <p:animEffect transition="in" filter="fade">
                                      <p:cBhvr>
                                        <p:cTn id="75" dur="500"/>
                                        <p:tgtEl>
                                          <p:spTgt spid="116">
                                            <p:txEl>
                                              <p:pRg st="0" end="0"/>
                                            </p:txEl>
                                          </p:spTgt>
                                        </p:tgtEl>
                                      </p:cBhvr>
                                    </p:animEffect>
                                  </p:childTnLst>
                                </p:cTn>
                              </p:par>
                            </p:childTnLst>
                          </p:cTn>
                        </p:par>
                        <p:par>
                          <p:cTn id="76" fill="hold">
                            <p:stCondLst>
                              <p:cond delay="2500"/>
                            </p:stCondLst>
                            <p:childTnLst>
                              <p:par>
                                <p:cTn id="77" presetID="53" presetClass="entr" presetSubtype="16" fill="hold" grpId="0" nodeType="afterEffect">
                                  <p:stCondLst>
                                    <p:cond delay="0"/>
                                  </p:stCondLst>
                                  <p:childTnLst>
                                    <p:set>
                                      <p:cBhvr>
                                        <p:cTn id="78" dur="1" fill="hold">
                                          <p:stCondLst>
                                            <p:cond delay="0"/>
                                          </p:stCondLst>
                                        </p:cTn>
                                        <p:tgtEl>
                                          <p:spTgt spid="117">
                                            <p:txEl>
                                              <p:pRg st="0" end="0"/>
                                            </p:txEl>
                                          </p:spTgt>
                                        </p:tgtEl>
                                        <p:attrNameLst>
                                          <p:attrName>style.visibility</p:attrName>
                                        </p:attrNameLst>
                                      </p:cBhvr>
                                      <p:to>
                                        <p:strVal val="visible"/>
                                      </p:to>
                                    </p:set>
                                    <p:anim calcmode="lin" valueType="num">
                                      <p:cBhvr>
                                        <p:cTn id="79" dur="300" fill="hold"/>
                                        <p:tgtEl>
                                          <p:spTgt spid="117">
                                            <p:txEl>
                                              <p:pRg st="0" end="0"/>
                                            </p:txEl>
                                          </p:spTgt>
                                        </p:tgtEl>
                                        <p:attrNameLst>
                                          <p:attrName>ppt_w</p:attrName>
                                        </p:attrNameLst>
                                      </p:cBhvr>
                                      <p:tavLst>
                                        <p:tav tm="0">
                                          <p:val>
                                            <p:fltVal val="0"/>
                                          </p:val>
                                        </p:tav>
                                        <p:tav tm="100000">
                                          <p:val>
                                            <p:strVal val="#ppt_w"/>
                                          </p:val>
                                        </p:tav>
                                      </p:tavLst>
                                    </p:anim>
                                    <p:anim calcmode="lin" valueType="num">
                                      <p:cBhvr>
                                        <p:cTn id="80" dur="300" fill="hold"/>
                                        <p:tgtEl>
                                          <p:spTgt spid="117">
                                            <p:txEl>
                                              <p:pRg st="0" end="0"/>
                                            </p:txEl>
                                          </p:spTgt>
                                        </p:tgtEl>
                                        <p:attrNameLst>
                                          <p:attrName>ppt_h</p:attrName>
                                        </p:attrNameLst>
                                      </p:cBhvr>
                                      <p:tavLst>
                                        <p:tav tm="0">
                                          <p:val>
                                            <p:fltVal val="0"/>
                                          </p:val>
                                        </p:tav>
                                        <p:tav tm="100000">
                                          <p:val>
                                            <p:strVal val="#ppt_h"/>
                                          </p:val>
                                        </p:tav>
                                      </p:tavLst>
                                    </p:anim>
                                    <p:animEffect transition="in" filter="fade">
                                      <p:cBhvr>
                                        <p:cTn id="81" dur="300"/>
                                        <p:tgtEl>
                                          <p:spTgt spid="117">
                                            <p:txEl>
                                              <p:pRg st="0" end="0"/>
                                            </p:txEl>
                                          </p:spTgt>
                                        </p:tgtEl>
                                      </p:cBhvr>
                                    </p:animEffect>
                                  </p:childTnLst>
                                </p:cTn>
                              </p:par>
                            </p:childTnLst>
                          </p:cTn>
                        </p:par>
                        <p:par>
                          <p:cTn id="82" fill="hold">
                            <p:stCondLst>
                              <p:cond delay="3000"/>
                            </p:stCondLst>
                            <p:childTnLst>
                              <p:par>
                                <p:cTn id="83" presetID="22" presetClass="entr" presetSubtype="1" fill="hold" nodeType="afterEffect">
                                  <p:stCondLst>
                                    <p:cond delay="0"/>
                                  </p:stCondLst>
                                  <p:childTnLst>
                                    <p:set>
                                      <p:cBhvr>
                                        <p:cTn id="84" dur="1" fill="hold">
                                          <p:stCondLst>
                                            <p:cond delay="0"/>
                                          </p:stCondLst>
                                        </p:cTn>
                                        <p:tgtEl>
                                          <p:spTgt spid="126"/>
                                        </p:tgtEl>
                                        <p:attrNameLst>
                                          <p:attrName>style.visibility</p:attrName>
                                        </p:attrNameLst>
                                      </p:cBhvr>
                                      <p:to>
                                        <p:strVal val="visible"/>
                                      </p:to>
                                    </p:set>
                                    <p:animEffect transition="in" filter="wipe(up)">
                                      <p:cBhvr>
                                        <p:cTn id="85" dur="500"/>
                                        <p:tgtEl>
                                          <p:spTgt spid="126"/>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141"/>
                                        </p:tgtEl>
                                        <p:attrNameLst>
                                          <p:attrName>style.visibility</p:attrName>
                                        </p:attrNameLst>
                                      </p:cBhvr>
                                      <p:to>
                                        <p:strVal val="visible"/>
                                      </p:to>
                                    </p:set>
                                    <p:anim calcmode="lin" valueType="num">
                                      <p:cBhvr>
                                        <p:cTn id="88" dur="500" fill="hold"/>
                                        <p:tgtEl>
                                          <p:spTgt spid="141"/>
                                        </p:tgtEl>
                                        <p:attrNameLst>
                                          <p:attrName>ppt_w</p:attrName>
                                        </p:attrNameLst>
                                      </p:cBhvr>
                                      <p:tavLst>
                                        <p:tav tm="0">
                                          <p:val>
                                            <p:fltVal val="0"/>
                                          </p:val>
                                        </p:tav>
                                        <p:tav tm="100000">
                                          <p:val>
                                            <p:strVal val="#ppt_w"/>
                                          </p:val>
                                        </p:tav>
                                      </p:tavLst>
                                    </p:anim>
                                    <p:anim calcmode="lin" valueType="num">
                                      <p:cBhvr>
                                        <p:cTn id="89" dur="500" fill="hold"/>
                                        <p:tgtEl>
                                          <p:spTgt spid="141"/>
                                        </p:tgtEl>
                                        <p:attrNameLst>
                                          <p:attrName>ppt_h</p:attrName>
                                        </p:attrNameLst>
                                      </p:cBhvr>
                                      <p:tavLst>
                                        <p:tav tm="0">
                                          <p:val>
                                            <p:fltVal val="0"/>
                                          </p:val>
                                        </p:tav>
                                        <p:tav tm="100000">
                                          <p:val>
                                            <p:strVal val="#ppt_h"/>
                                          </p:val>
                                        </p:tav>
                                      </p:tavLst>
                                    </p:anim>
                                    <p:animEffect transition="in" filter="fade">
                                      <p:cBhvr>
                                        <p:cTn id="90" dur="500"/>
                                        <p:tgtEl>
                                          <p:spTgt spid="141"/>
                                        </p:tgtEl>
                                      </p:cBhvr>
                                    </p:animEffect>
                                  </p:childTnLst>
                                </p:cTn>
                              </p:par>
                            </p:childTnLst>
                          </p:cTn>
                        </p:par>
                        <p:par>
                          <p:cTn id="91" fill="hold">
                            <p:stCondLst>
                              <p:cond delay="3500"/>
                            </p:stCondLst>
                            <p:childTnLst>
                              <p:par>
                                <p:cTn id="92" presetID="53" presetClass="entr" presetSubtype="16" fill="hold" grpId="0" nodeType="afterEffect" nodePh="1">
                                  <p:stCondLst>
                                    <p:cond delay="0"/>
                                  </p:stCondLst>
                                  <p:endCondLst>
                                    <p:cond evt="begin" delay="0">
                                      <p:tn val="92"/>
                                    </p:cond>
                                  </p:endCondLst>
                                  <p:childTnLst>
                                    <p:set>
                                      <p:cBhvr>
                                        <p:cTn id="93" dur="1" fill="hold">
                                          <p:stCondLst>
                                            <p:cond delay="0"/>
                                          </p:stCondLst>
                                        </p:cTn>
                                        <p:tgtEl>
                                          <p:spTgt spid="142"/>
                                        </p:tgtEl>
                                        <p:attrNameLst>
                                          <p:attrName>style.visibility</p:attrName>
                                        </p:attrNameLst>
                                      </p:cBhvr>
                                      <p:to>
                                        <p:strVal val="visible"/>
                                      </p:to>
                                    </p:set>
                                    <p:anim calcmode="lin" valueType="num">
                                      <p:cBhvr>
                                        <p:cTn id="94" dur="500" fill="hold"/>
                                        <p:tgtEl>
                                          <p:spTgt spid="142"/>
                                        </p:tgtEl>
                                        <p:attrNameLst>
                                          <p:attrName>ppt_w</p:attrName>
                                        </p:attrNameLst>
                                      </p:cBhvr>
                                      <p:tavLst>
                                        <p:tav tm="0">
                                          <p:val>
                                            <p:fltVal val="0"/>
                                          </p:val>
                                        </p:tav>
                                        <p:tav tm="100000">
                                          <p:val>
                                            <p:strVal val="#ppt_w"/>
                                          </p:val>
                                        </p:tav>
                                      </p:tavLst>
                                    </p:anim>
                                    <p:anim calcmode="lin" valueType="num">
                                      <p:cBhvr>
                                        <p:cTn id="95" dur="500" fill="hold"/>
                                        <p:tgtEl>
                                          <p:spTgt spid="142"/>
                                        </p:tgtEl>
                                        <p:attrNameLst>
                                          <p:attrName>ppt_h</p:attrName>
                                        </p:attrNameLst>
                                      </p:cBhvr>
                                      <p:tavLst>
                                        <p:tav tm="0">
                                          <p:val>
                                            <p:fltVal val="0"/>
                                          </p:val>
                                        </p:tav>
                                        <p:tav tm="100000">
                                          <p:val>
                                            <p:strVal val="#ppt_h"/>
                                          </p:val>
                                        </p:tav>
                                      </p:tavLst>
                                    </p:anim>
                                    <p:animEffect transition="in" filter="fade">
                                      <p:cBhvr>
                                        <p:cTn id="96" dur="500"/>
                                        <p:tgtEl>
                                          <p:spTgt spid="142"/>
                                        </p:tgtEl>
                                      </p:cBhvr>
                                    </p:animEffect>
                                  </p:childTnLst>
                                </p:cTn>
                              </p:par>
                              <p:par>
                                <p:cTn id="97" presetID="42" presetClass="entr" presetSubtype="0" fill="hold" grpId="0" nodeType="withEffect">
                                  <p:stCondLst>
                                    <p:cond delay="200"/>
                                  </p:stCondLst>
                                  <p:childTnLst>
                                    <p:set>
                                      <p:cBhvr>
                                        <p:cTn id="98" dur="1" fill="hold">
                                          <p:stCondLst>
                                            <p:cond delay="0"/>
                                          </p:stCondLst>
                                        </p:cTn>
                                        <p:tgtEl>
                                          <p:spTgt spid="145">
                                            <p:txEl>
                                              <p:pRg st="0" end="0"/>
                                            </p:txEl>
                                          </p:spTgt>
                                        </p:tgtEl>
                                        <p:attrNameLst>
                                          <p:attrName>style.visibility</p:attrName>
                                        </p:attrNameLst>
                                      </p:cBhvr>
                                      <p:to>
                                        <p:strVal val="visible"/>
                                      </p:to>
                                    </p:set>
                                    <p:animEffect transition="in" filter="fade">
                                      <p:cBhvr>
                                        <p:cTn id="99" dur="400"/>
                                        <p:tgtEl>
                                          <p:spTgt spid="145">
                                            <p:txEl>
                                              <p:pRg st="0" end="0"/>
                                            </p:txEl>
                                          </p:spTgt>
                                        </p:tgtEl>
                                      </p:cBhvr>
                                    </p:animEffect>
                                    <p:anim calcmode="lin" valueType="num">
                                      <p:cBhvr>
                                        <p:cTn id="100" dur="400" fill="hold"/>
                                        <p:tgtEl>
                                          <p:spTgt spid="145">
                                            <p:txEl>
                                              <p:pRg st="0" end="0"/>
                                            </p:txEl>
                                          </p:spTgt>
                                        </p:tgtEl>
                                        <p:attrNameLst>
                                          <p:attrName>ppt_x</p:attrName>
                                        </p:attrNameLst>
                                      </p:cBhvr>
                                      <p:tavLst>
                                        <p:tav tm="0">
                                          <p:val>
                                            <p:strVal val="#ppt_x"/>
                                          </p:val>
                                        </p:tav>
                                        <p:tav tm="100000">
                                          <p:val>
                                            <p:strVal val="#ppt_x"/>
                                          </p:val>
                                        </p:tav>
                                      </p:tavLst>
                                    </p:anim>
                                    <p:anim calcmode="lin" valueType="num">
                                      <p:cBhvr>
                                        <p:cTn id="101" dur="400" fill="hold"/>
                                        <p:tgtEl>
                                          <p:spTgt spid="145">
                                            <p:txEl>
                                              <p:pRg st="0" end="0"/>
                                            </p:txEl>
                                          </p:spTgt>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200"/>
                                  </p:stCondLst>
                                  <p:childTnLst>
                                    <p:set>
                                      <p:cBhvr>
                                        <p:cTn id="103" dur="1" fill="hold">
                                          <p:stCondLst>
                                            <p:cond delay="0"/>
                                          </p:stCondLst>
                                        </p:cTn>
                                        <p:tgtEl>
                                          <p:spTgt spid="146">
                                            <p:txEl>
                                              <p:pRg st="0" end="0"/>
                                            </p:txEl>
                                          </p:spTgt>
                                        </p:tgtEl>
                                        <p:attrNameLst>
                                          <p:attrName>style.visibility</p:attrName>
                                        </p:attrNameLst>
                                      </p:cBhvr>
                                      <p:to>
                                        <p:strVal val="visible"/>
                                      </p:to>
                                    </p:set>
                                    <p:animEffect transition="in" filter="fade">
                                      <p:cBhvr>
                                        <p:cTn id="104" dur="500"/>
                                        <p:tgtEl>
                                          <p:spTgt spid="146">
                                            <p:txEl>
                                              <p:pRg st="0" end="0"/>
                                            </p:txEl>
                                          </p:spTgt>
                                        </p:tgtEl>
                                      </p:cBhvr>
                                    </p:animEffect>
                                    <p:anim calcmode="lin" valueType="num">
                                      <p:cBhvr>
                                        <p:cTn id="105" dur="500" fill="hold"/>
                                        <p:tgtEl>
                                          <p:spTgt spid="146">
                                            <p:txEl>
                                              <p:pRg st="0" end="0"/>
                                            </p:txEl>
                                          </p:spTgt>
                                        </p:tgtEl>
                                        <p:attrNameLst>
                                          <p:attrName>ppt_x</p:attrName>
                                        </p:attrNameLst>
                                      </p:cBhvr>
                                      <p:tavLst>
                                        <p:tav tm="0">
                                          <p:val>
                                            <p:strVal val="#ppt_x"/>
                                          </p:val>
                                        </p:tav>
                                        <p:tav tm="100000">
                                          <p:val>
                                            <p:strVal val="#ppt_x"/>
                                          </p:val>
                                        </p:tav>
                                      </p:tavLst>
                                    </p:anim>
                                    <p:anim calcmode="lin" valueType="num">
                                      <p:cBhvr>
                                        <p:cTn id="106" dur="500" fill="hold"/>
                                        <p:tgtEl>
                                          <p:spTgt spid="146">
                                            <p:txEl>
                                              <p:pRg st="0" end="0"/>
                                            </p:txEl>
                                          </p:spTgt>
                                        </p:tgtEl>
                                        <p:attrNameLst>
                                          <p:attrName>ppt_y</p:attrName>
                                        </p:attrNameLst>
                                      </p:cBhvr>
                                      <p:tavLst>
                                        <p:tav tm="0">
                                          <p:val>
                                            <p:strVal val="#ppt_y+.1"/>
                                          </p:val>
                                        </p:tav>
                                        <p:tav tm="100000">
                                          <p:val>
                                            <p:strVal val="#ppt_y"/>
                                          </p:val>
                                        </p:tav>
                                      </p:tavLst>
                                    </p:anim>
                                  </p:childTnLst>
                                </p:cTn>
                              </p:par>
                              <p:par>
                                <p:cTn id="107" presetID="10" presetClass="entr" presetSubtype="0" fill="hold" grpId="0" nodeType="withEffect">
                                  <p:stCondLst>
                                    <p:cond delay="800"/>
                                  </p:stCondLst>
                                  <p:childTnLst>
                                    <p:set>
                                      <p:cBhvr>
                                        <p:cTn id="108" dur="1" fill="hold">
                                          <p:stCondLst>
                                            <p:cond delay="0"/>
                                          </p:stCondLst>
                                        </p:cTn>
                                        <p:tgtEl>
                                          <p:spTgt spid="147">
                                            <p:txEl>
                                              <p:pRg st="0" end="0"/>
                                            </p:txEl>
                                          </p:spTgt>
                                        </p:tgtEl>
                                        <p:attrNameLst>
                                          <p:attrName>style.visibility</p:attrName>
                                        </p:attrNameLst>
                                      </p:cBhvr>
                                      <p:to>
                                        <p:strVal val="visible"/>
                                      </p:to>
                                    </p:set>
                                    <p:animEffect transition="in" filter="fade">
                                      <p:cBhvr>
                                        <p:cTn id="109" dur="500"/>
                                        <p:tgtEl>
                                          <p:spTgt spid="147">
                                            <p:txEl>
                                              <p:pRg st="0" end="0"/>
                                            </p:txEl>
                                          </p:spTgt>
                                        </p:tgtEl>
                                      </p:cBhvr>
                                    </p:animEffect>
                                  </p:childTnLst>
                                </p:cTn>
                              </p:par>
                            </p:childTnLst>
                          </p:cTn>
                        </p:par>
                        <p:par>
                          <p:cTn id="110" fill="hold">
                            <p:stCondLst>
                              <p:cond delay="4000"/>
                            </p:stCondLst>
                            <p:childTnLst>
                              <p:par>
                                <p:cTn id="111" presetID="53" presetClass="entr" presetSubtype="16" fill="hold" grpId="0" nodeType="afterEffect">
                                  <p:stCondLst>
                                    <p:cond delay="0"/>
                                  </p:stCondLst>
                                  <p:childTnLst>
                                    <p:set>
                                      <p:cBhvr>
                                        <p:cTn id="112" dur="1" fill="hold">
                                          <p:stCondLst>
                                            <p:cond delay="0"/>
                                          </p:stCondLst>
                                        </p:cTn>
                                        <p:tgtEl>
                                          <p:spTgt spid="148">
                                            <p:txEl>
                                              <p:pRg st="0" end="0"/>
                                            </p:txEl>
                                          </p:spTgt>
                                        </p:tgtEl>
                                        <p:attrNameLst>
                                          <p:attrName>style.visibility</p:attrName>
                                        </p:attrNameLst>
                                      </p:cBhvr>
                                      <p:to>
                                        <p:strVal val="visible"/>
                                      </p:to>
                                    </p:set>
                                    <p:anim calcmode="lin" valueType="num">
                                      <p:cBhvr>
                                        <p:cTn id="113" dur="300" fill="hold"/>
                                        <p:tgtEl>
                                          <p:spTgt spid="148">
                                            <p:txEl>
                                              <p:pRg st="0" end="0"/>
                                            </p:txEl>
                                          </p:spTgt>
                                        </p:tgtEl>
                                        <p:attrNameLst>
                                          <p:attrName>ppt_w</p:attrName>
                                        </p:attrNameLst>
                                      </p:cBhvr>
                                      <p:tavLst>
                                        <p:tav tm="0">
                                          <p:val>
                                            <p:fltVal val="0"/>
                                          </p:val>
                                        </p:tav>
                                        <p:tav tm="100000">
                                          <p:val>
                                            <p:strVal val="#ppt_w"/>
                                          </p:val>
                                        </p:tav>
                                      </p:tavLst>
                                    </p:anim>
                                    <p:anim calcmode="lin" valueType="num">
                                      <p:cBhvr>
                                        <p:cTn id="114" dur="300" fill="hold"/>
                                        <p:tgtEl>
                                          <p:spTgt spid="148">
                                            <p:txEl>
                                              <p:pRg st="0" end="0"/>
                                            </p:txEl>
                                          </p:spTgt>
                                        </p:tgtEl>
                                        <p:attrNameLst>
                                          <p:attrName>ppt_h</p:attrName>
                                        </p:attrNameLst>
                                      </p:cBhvr>
                                      <p:tavLst>
                                        <p:tav tm="0">
                                          <p:val>
                                            <p:fltVal val="0"/>
                                          </p:val>
                                        </p:tav>
                                        <p:tav tm="100000">
                                          <p:val>
                                            <p:strVal val="#ppt_h"/>
                                          </p:val>
                                        </p:tav>
                                      </p:tavLst>
                                    </p:anim>
                                    <p:animEffect transition="in" filter="fade">
                                      <p:cBhvr>
                                        <p:cTn id="115" dur="300"/>
                                        <p:tgtEl>
                                          <p:spTgt spid="148">
                                            <p:txEl>
                                              <p:pRg st="0" end="0"/>
                                            </p:txEl>
                                          </p:spTgt>
                                        </p:tgtEl>
                                      </p:cBhvr>
                                    </p:animEffect>
                                  </p:childTnLst>
                                </p:cTn>
                              </p:par>
                            </p:childTnLst>
                          </p:cTn>
                        </p:par>
                        <p:par>
                          <p:cTn id="116" fill="hold">
                            <p:stCondLst>
                              <p:cond delay="4500"/>
                            </p:stCondLst>
                            <p:childTnLst>
                              <p:par>
                                <p:cTn id="117" presetID="22" presetClass="entr" presetSubtype="1" fill="hold" nodeType="afterEffect">
                                  <p:stCondLst>
                                    <p:cond delay="0"/>
                                  </p:stCondLst>
                                  <p:childTnLst>
                                    <p:set>
                                      <p:cBhvr>
                                        <p:cTn id="118" dur="1" fill="hold">
                                          <p:stCondLst>
                                            <p:cond delay="0"/>
                                          </p:stCondLst>
                                        </p:cTn>
                                        <p:tgtEl>
                                          <p:spTgt spid="153"/>
                                        </p:tgtEl>
                                        <p:attrNameLst>
                                          <p:attrName>style.visibility</p:attrName>
                                        </p:attrNameLst>
                                      </p:cBhvr>
                                      <p:to>
                                        <p:strVal val="visible"/>
                                      </p:to>
                                    </p:set>
                                    <p:animEffect transition="in" filter="wipe(up)">
                                      <p:cBhvr>
                                        <p:cTn id="119" dur="500"/>
                                        <p:tgtEl>
                                          <p:spTgt spid="153"/>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160"/>
                                        </p:tgtEl>
                                        <p:attrNameLst>
                                          <p:attrName>style.visibility</p:attrName>
                                        </p:attrNameLst>
                                      </p:cBhvr>
                                      <p:to>
                                        <p:strVal val="visible"/>
                                      </p:to>
                                    </p:set>
                                    <p:anim calcmode="lin" valueType="num">
                                      <p:cBhvr>
                                        <p:cTn id="122" dur="500" fill="hold"/>
                                        <p:tgtEl>
                                          <p:spTgt spid="160"/>
                                        </p:tgtEl>
                                        <p:attrNameLst>
                                          <p:attrName>ppt_w</p:attrName>
                                        </p:attrNameLst>
                                      </p:cBhvr>
                                      <p:tavLst>
                                        <p:tav tm="0">
                                          <p:val>
                                            <p:fltVal val="0"/>
                                          </p:val>
                                        </p:tav>
                                        <p:tav tm="100000">
                                          <p:val>
                                            <p:strVal val="#ppt_w"/>
                                          </p:val>
                                        </p:tav>
                                      </p:tavLst>
                                    </p:anim>
                                    <p:anim calcmode="lin" valueType="num">
                                      <p:cBhvr>
                                        <p:cTn id="123" dur="500" fill="hold"/>
                                        <p:tgtEl>
                                          <p:spTgt spid="160"/>
                                        </p:tgtEl>
                                        <p:attrNameLst>
                                          <p:attrName>ppt_h</p:attrName>
                                        </p:attrNameLst>
                                      </p:cBhvr>
                                      <p:tavLst>
                                        <p:tav tm="0">
                                          <p:val>
                                            <p:fltVal val="0"/>
                                          </p:val>
                                        </p:tav>
                                        <p:tav tm="100000">
                                          <p:val>
                                            <p:strVal val="#ppt_h"/>
                                          </p:val>
                                        </p:tav>
                                      </p:tavLst>
                                    </p:anim>
                                    <p:animEffect transition="in" filter="fade">
                                      <p:cBhvr>
                                        <p:cTn id="124" dur="500"/>
                                        <p:tgtEl>
                                          <p:spTgt spid="160"/>
                                        </p:tgtEl>
                                      </p:cBhvr>
                                    </p:animEffect>
                                  </p:childTnLst>
                                </p:cTn>
                              </p:par>
                            </p:childTnLst>
                          </p:cTn>
                        </p:par>
                        <p:par>
                          <p:cTn id="125" fill="hold">
                            <p:stCondLst>
                              <p:cond delay="5000"/>
                            </p:stCondLst>
                            <p:childTnLst>
                              <p:par>
                                <p:cTn id="126" presetID="53" presetClass="entr" presetSubtype="16" fill="hold" grpId="0" nodeType="afterEffect" nodePh="1">
                                  <p:stCondLst>
                                    <p:cond delay="0"/>
                                  </p:stCondLst>
                                  <p:endCondLst>
                                    <p:cond evt="begin" delay="0">
                                      <p:tn val="126"/>
                                    </p:cond>
                                  </p:endCondLst>
                                  <p:childTnLst>
                                    <p:set>
                                      <p:cBhvr>
                                        <p:cTn id="127" dur="1" fill="hold">
                                          <p:stCondLst>
                                            <p:cond delay="0"/>
                                          </p:stCondLst>
                                        </p:cTn>
                                        <p:tgtEl>
                                          <p:spTgt spid="161"/>
                                        </p:tgtEl>
                                        <p:attrNameLst>
                                          <p:attrName>style.visibility</p:attrName>
                                        </p:attrNameLst>
                                      </p:cBhvr>
                                      <p:to>
                                        <p:strVal val="visible"/>
                                      </p:to>
                                    </p:set>
                                    <p:anim calcmode="lin" valueType="num">
                                      <p:cBhvr>
                                        <p:cTn id="128" dur="500" fill="hold"/>
                                        <p:tgtEl>
                                          <p:spTgt spid="161"/>
                                        </p:tgtEl>
                                        <p:attrNameLst>
                                          <p:attrName>ppt_w</p:attrName>
                                        </p:attrNameLst>
                                      </p:cBhvr>
                                      <p:tavLst>
                                        <p:tav tm="0">
                                          <p:val>
                                            <p:fltVal val="0"/>
                                          </p:val>
                                        </p:tav>
                                        <p:tav tm="100000">
                                          <p:val>
                                            <p:strVal val="#ppt_w"/>
                                          </p:val>
                                        </p:tav>
                                      </p:tavLst>
                                    </p:anim>
                                    <p:anim calcmode="lin" valueType="num">
                                      <p:cBhvr>
                                        <p:cTn id="129" dur="500" fill="hold"/>
                                        <p:tgtEl>
                                          <p:spTgt spid="161"/>
                                        </p:tgtEl>
                                        <p:attrNameLst>
                                          <p:attrName>ppt_h</p:attrName>
                                        </p:attrNameLst>
                                      </p:cBhvr>
                                      <p:tavLst>
                                        <p:tav tm="0">
                                          <p:val>
                                            <p:fltVal val="0"/>
                                          </p:val>
                                        </p:tav>
                                        <p:tav tm="100000">
                                          <p:val>
                                            <p:strVal val="#ppt_h"/>
                                          </p:val>
                                        </p:tav>
                                      </p:tavLst>
                                    </p:anim>
                                    <p:animEffect transition="in" filter="fade">
                                      <p:cBhvr>
                                        <p:cTn id="130" dur="500"/>
                                        <p:tgtEl>
                                          <p:spTgt spid="161"/>
                                        </p:tgtEl>
                                      </p:cBhvr>
                                    </p:animEffect>
                                  </p:childTnLst>
                                </p:cTn>
                              </p:par>
                              <p:par>
                                <p:cTn id="131" presetID="42" presetClass="entr" presetSubtype="0" fill="hold" grpId="0" nodeType="withEffect">
                                  <p:stCondLst>
                                    <p:cond delay="200"/>
                                  </p:stCondLst>
                                  <p:childTnLst>
                                    <p:set>
                                      <p:cBhvr>
                                        <p:cTn id="132" dur="1" fill="hold">
                                          <p:stCondLst>
                                            <p:cond delay="0"/>
                                          </p:stCondLst>
                                        </p:cTn>
                                        <p:tgtEl>
                                          <p:spTgt spid="162">
                                            <p:txEl>
                                              <p:pRg st="0" end="0"/>
                                            </p:txEl>
                                          </p:spTgt>
                                        </p:tgtEl>
                                        <p:attrNameLst>
                                          <p:attrName>style.visibility</p:attrName>
                                        </p:attrNameLst>
                                      </p:cBhvr>
                                      <p:to>
                                        <p:strVal val="visible"/>
                                      </p:to>
                                    </p:set>
                                    <p:animEffect transition="in" filter="fade">
                                      <p:cBhvr>
                                        <p:cTn id="133" dur="400"/>
                                        <p:tgtEl>
                                          <p:spTgt spid="162">
                                            <p:txEl>
                                              <p:pRg st="0" end="0"/>
                                            </p:txEl>
                                          </p:spTgt>
                                        </p:tgtEl>
                                      </p:cBhvr>
                                    </p:animEffect>
                                    <p:anim calcmode="lin" valueType="num">
                                      <p:cBhvr>
                                        <p:cTn id="134" dur="400" fill="hold"/>
                                        <p:tgtEl>
                                          <p:spTgt spid="162">
                                            <p:txEl>
                                              <p:pRg st="0" end="0"/>
                                            </p:txEl>
                                          </p:spTgt>
                                        </p:tgtEl>
                                        <p:attrNameLst>
                                          <p:attrName>ppt_x</p:attrName>
                                        </p:attrNameLst>
                                      </p:cBhvr>
                                      <p:tavLst>
                                        <p:tav tm="0">
                                          <p:val>
                                            <p:strVal val="#ppt_x"/>
                                          </p:val>
                                        </p:tav>
                                        <p:tav tm="100000">
                                          <p:val>
                                            <p:strVal val="#ppt_x"/>
                                          </p:val>
                                        </p:tav>
                                      </p:tavLst>
                                    </p:anim>
                                    <p:anim calcmode="lin" valueType="num">
                                      <p:cBhvr>
                                        <p:cTn id="135" dur="400" fill="hold"/>
                                        <p:tgtEl>
                                          <p:spTgt spid="162">
                                            <p:txEl>
                                              <p:pRg st="0" end="0"/>
                                            </p:txEl>
                                          </p:spTgt>
                                        </p:tgtEl>
                                        <p:attrNameLst>
                                          <p:attrName>ppt_y</p:attrName>
                                        </p:attrNameLst>
                                      </p:cBhvr>
                                      <p:tavLst>
                                        <p:tav tm="0">
                                          <p:val>
                                            <p:strVal val="#ppt_y+.1"/>
                                          </p:val>
                                        </p:tav>
                                        <p:tav tm="100000">
                                          <p:val>
                                            <p:strVal val="#ppt_y"/>
                                          </p:val>
                                        </p:tav>
                                      </p:tavLst>
                                    </p:anim>
                                  </p:childTnLst>
                                </p:cTn>
                              </p:par>
                              <p:par>
                                <p:cTn id="136" presetID="42" presetClass="entr" presetSubtype="0" fill="hold" grpId="0" nodeType="withEffect">
                                  <p:stCondLst>
                                    <p:cond delay="200"/>
                                  </p:stCondLst>
                                  <p:childTnLst>
                                    <p:set>
                                      <p:cBhvr>
                                        <p:cTn id="137" dur="1" fill="hold">
                                          <p:stCondLst>
                                            <p:cond delay="0"/>
                                          </p:stCondLst>
                                        </p:cTn>
                                        <p:tgtEl>
                                          <p:spTgt spid="163">
                                            <p:txEl>
                                              <p:pRg st="0" end="0"/>
                                            </p:txEl>
                                          </p:spTgt>
                                        </p:tgtEl>
                                        <p:attrNameLst>
                                          <p:attrName>style.visibility</p:attrName>
                                        </p:attrNameLst>
                                      </p:cBhvr>
                                      <p:to>
                                        <p:strVal val="visible"/>
                                      </p:to>
                                    </p:set>
                                    <p:animEffect transition="in" filter="fade">
                                      <p:cBhvr>
                                        <p:cTn id="138" dur="500"/>
                                        <p:tgtEl>
                                          <p:spTgt spid="163">
                                            <p:txEl>
                                              <p:pRg st="0" end="0"/>
                                            </p:txEl>
                                          </p:spTgt>
                                        </p:tgtEl>
                                      </p:cBhvr>
                                    </p:animEffect>
                                    <p:anim calcmode="lin" valueType="num">
                                      <p:cBhvr>
                                        <p:cTn id="139" dur="500" fill="hold"/>
                                        <p:tgtEl>
                                          <p:spTgt spid="163">
                                            <p:txEl>
                                              <p:pRg st="0" end="0"/>
                                            </p:txEl>
                                          </p:spTgt>
                                        </p:tgtEl>
                                        <p:attrNameLst>
                                          <p:attrName>ppt_x</p:attrName>
                                        </p:attrNameLst>
                                      </p:cBhvr>
                                      <p:tavLst>
                                        <p:tav tm="0">
                                          <p:val>
                                            <p:strVal val="#ppt_x"/>
                                          </p:val>
                                        </p:tav>
                                        <p:tav tm="100000">
                                          <p:val>
                                            <p:strVal val="#ppt_x"/>
                                          </p:val>
                                        </p:tav>
                                      </p:tavLst>
                                    </p:anim>
                                    <p:anim calcmode="lin" valueType="num">
                                      <p:cBhvr>
                                        <p:cTn id="140" dur="500" fill="hold"/>
                                        <p:tgtEl>
                                          <p:spTgt spid="163">
                                            <p:txEl>
                                              <p:pRg st="0" end="0"/>
                                            </p:txEl>
                                          </p:spTgt>
                                        </p:tgtEl>
                                        <p:attrNameLst>
                                          <p:attrName>ppt_y</p:attrName>
                                        </p:attrNameLst>
                                      </p:cBhvr>
                                      <p:tavLst>
                                        <p:tav tm="0">
                                          <p:val>
                                            <p:strVal val="#ppt_y+.1"/>
                                          </p:val>
                                        </p:tav>
                                        <p:tav tm="100000">
                                          <p:val>
                                            <p:strVal val="#ppt_y"/>
                                          </p:val>
                                        </p:tav>
                                      </p:tavLst>
                                    </p:anim>
                                  </p:childTnLst>
                                </p:cTn>
                              </p:par>
                              <p:par>
                                <p:cTn id="141" presetID="10" presetClass="entr" presetSubtype="0" fill="hold" grpId="0" nodeType="withEffect">
                                  <p:stCondLst>
                                    <p:cond delay="800"/>
                                  </p:stCondLst>
                                  <p:childTnLst>
                                    <p:set>
                                      <p:cBhvr>
                                        <p:cTn id="142" dur="1" fill="hold">
                                          <p:stCondLst>
                                            <p:cond delay="0"/>
                                          </p:stCondLst>
                                        </p:cTn>
                                        <p:tgtEl>
                                          <p:spTgt spid="164">
                                            <p:txEl>
                                              <p:pRg st="0" end="0"/>
                                            </p:txEl>
                                          </p:spTgt>
                                        </p:tgtEl>
                                        <p:attrNameLst>
                                          <p:attrName>style.visibility</p:attrName>
                                        </p:attrNameLst>
                                      </p:cBhvr>
                                      <p:to>
                                        <p:strVal val="visible"/>
                                      </p:to>
                                    </p:set>
                                    <p:animEffect transition="in" filter="fade">
                                      <p:cBhvr>
                                        <p:cTn id="143" dur="500"/>
                                        <p:tgtEl>
                                          <p:spTgt spid="164">
                                            <p:txEl>
                                              <p:pRg st="0" end="0"/>
                                            </p:txEl>
                                          </p:spTgt>
                                        </p:tgtEl>
                                      </p:cBhvr>
                                    </p:animEffect>
                                  </p:childTnLst>
                                </p:cTn>
                              </p:par>
                            </p:childTnLst>
                          </p:cTn>
                        </p:par>
                        <p:par>
                          <p:cTn id="144" fill="hold">
                            <p:stCondLst>
                              <p:cond delay="5500"/>
                            </p:stCondLst>
                            <p:childTnLst>
                              <p:par>
                                <p:cTn id="145" presetID="53" presetClass="entr" presetSubtype="16" fill="hold" grpId="0" nodeType="afterEffect">
                                  <p:stCondLst>
                                    <p:cond delay="0"/>
                                  </p:stCondLst>
                                  <p:childTnLst>
                                    <p:set>
                                      <p:cBhvr>
                                        <p:cTn id="146" dur="1" fill="hold">
                                          <p:stCondLst>
                                            <p:cond delay="0"/>
                                          </p:stCondLst>
                                        </p:cTn>
                                        <p:tgtEl>
                                          <p:spTgt spid="165">
                                            <p:txEl>
                                              <p:pRg st="0" end="0"/>
                                            </p:txEl>
                                          </p:spTgt>
                                        </p:tgtEl>
                                        <p:attrNameLst>
                                          <p:attrName>style.visibility</p:attrName>
                                        </p:attrNameLst>
                                      </p:cBhvr>
                                      <p:to>
                                        <p:strVal val="visible"/>
                                      </p:to>
                                    </p:set>
                                    <p:anim calcmode="lin" valueType="num">
                                      <p:cBhvr>
                                        <p:cTn id="147" dur="300" fill="hold"/>
                                        <p:tgtEl>
                                          <p:spTgt spid="165">
                                            <p:txEl>
                                              <p:pRg st="0" end="0"/>
                                            </p:txEl>
                                          </p:spTgt>
                                        </p:tgtEl>
                                        <p:attrNameLst>
                                          <p:attrName>ppt_w</p:attrName>
                                        </p:attrNameLst>
                                      </p:cBhvr>
                                      <p:tavLst>
                                        <p:tav tm="0">
                                          <p:val>
                                            <p:fltVal val="0"/>
                                          </p:val>
                                        </p:tav>
                                        <p:tav tm="100000">
                                          <p:val>
                                            <p:strVal val="#ppt_w"/>
                                          </p:val>
                                        </p:tav>
                                      </p:tavLst>
                                    </p:anim>
                                    <p:anim calcmode="lin" valueType="num">
                                      <p:cBhvr>
                                        <p:cTn id="148" dur="300" fill="hold"/>
                                        <p:tgtEl>
                                          <p:spTgt spid="165">
                                            <p:txEl>
                                              <p:pRg st="0" end="0"/>
                                            </p:txEl>
                                          </p:spTgt>
                                        </p:tgtEl>
                                        <p:attrNameLst>
                                          <p:attrName>ppt_h</p:attrName>
                                        </p:attrNameLst>
                                      </p:cBhvr>
                                      <p:tavLst>
                                        <p:tav tm="0">
                                          <p:val>
                                            <p:fltVal val="0"/>
                                          </p:val>
                                        </p:tav>
                                        <p:tav tm="100000">
                                          <p:val>
                                            <p:strVal val="#ppt_h"/>
                                          </p:val>
                                        </p:tav>
                                      </p:tavLst>
                                    </p:anim>
                                    <p:animEffect transition="in" filter="fade">
                                      <p:cBhvr>
                                        <p:cTn id="149" dur="300"/>
                                        <p:tgtEl>
                                          <p:spTgt spid="16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40" grpId="0" animBg="1"/>
      <p:bldP spid="41" grpId="0"/>
      <p:bldP spid="69" grpId="0" build="p">
        <p:tmplLst>
          <p:tmpl lvl="1">
            <p:tnLst>
              <p:par>
                <p:cTn presetID="42" presetClass="entr" presetSubtype="0" fill="hold" nodeType="withEffect">
                  <p:stCondLst>
                    <p:cond delay="200"/>
                  </p:stCondLst>
                  <p:childTnLst>
                    <p:set>
                      <p:cBhvr>
                        <p:cTn dur="1" fill="hold">
                          <p:stCondLst>
                            <p:cond delay="0"/>
                          </p:stCondLst>
                        </p:cTn>
                        <p:tgtEl>
                          <p:spTgt spid="69"/>
                        </p:tgtEl>
                        <p:attrNameLst>
                          <p:attrName>style.visibility</p:attrName>
                        </p:attrNameLst>
                      </p:cBhvr>
                      <p:to>
                        <p:strVal val="visible"/>
                      </p:to>
                    </p:set>
                    <p:animEffect transition="in" filter="fade">
                      <p:cBhvr>
                        <p:cTn dur="400"/>
                        <p:tgtEl>
                          <p:spTgt spid="69"/>
                        </p:tgtEl>
                      </p:cBhvr>
                    </p:animEffect>
                    <p:anim calcmode="lin" valueType="num">
                      <p:cBhvr>
                        <p:cTn dur="400" fill="hold"/>
                        <p:tgtEl>
                          <p:spTgt spid="69"/>
                        </p:tgtEl>
                        <p:attrNameLst>
                          <p:attrName>ppt_x</p:attrName>
                        </p:attrNameLst>
                      </p:cBhvr>
                      <p:tavLst>
                        <p:tav tm="0">
                          <p:val>
                            <p:strVal val="#ppt_x"/>
                          </p:val>
                        </p:tav>
                        <p:tav tm="100000">
                          <p:val>
                            <p:strVal val="#ppt_x"/>
                          </p:val>
                        </p:tav>
                      </p:tavLst>
                    </p:anim>
                    <p:anim calcmode="lin" valueType="num">
                      <p:cBhvr>
                        <p:cTn dur="400" fill="hold"/>
                        <p:tgtEl>
                          <p:spTgt spid="69"/>
                        </p:tgtEl>
                        <p:attrNameLst>
                          <p:attrName>ppt_y</p:attrName>
                        </p:attrNameLst>
                      </p:cBhvr>
                      <p:tavLst>
                        <p:tav tm="0">
                          <p:val>
                            <p:strVal val="#ppt_y+.1"/>
                          </p:val>
                        </p:tav>
                        <p:tav tm="100000">
                          <p:val>
                            <p:strVal val="#ppt_y"/>
                          </p:val>
                        </p:tav>
                      </p:tavLst>
                    </p:anim>
                  </p:childTnLst>
                </p:cTn>
              </p:par>
            </p:tnLst>
          </p:tmpl>
        </p:tmplLst>
      </p:bldP>
      <p:bldP spid="70" grpId="0" build="p">
        <p:tmplLst>
          <p:tmpl lvl="1">
            <p:tnLst>
              <p:par>
                <p:cTn presetID="42" presetClass="entr" presetSubtype="0" fill="hold" nodeType="withEffect">
                  <p:stCondLst>
                    <p:cond delay="200"/>
                  </p:stCondLst>
                  <p:childTnLst>
                    <p:set>
                      <p:cBhvr>
                        <p:cTn dur="1" fill="hold">
                          <p:stCondLst>
                            <p:cond delay="0"/>
                          </p:stCondLst>
                        </p:cTn>
                        <p:tgtEl>
                          <p:spTgt spid="70"/>
                        </p:tgtEl>
                        <p:attrNameLst>
                          <p:attrName>style.visibility</p:attrName>
                        </p:attrNameLst>
                      </p:cBhvr>
                      <p:to>
                        <p:strVal val="visible"/>
                      </p:to>
                    </p:set>
                    <p:animEffect transition="in" filter="fade">
                      <p:cBhvr>
                        <p:cTn dur="500"/>
                        <p:tgtEl>
                          <p:spTgt spid="70"/>
                        </p:tgtEl>
                      </p:cBhvr>
                    </p:animEffect>
                    <p:anim calcmode="lin" valueType="num">
                      <p:cBhvr>
                        <p:cTn dur="500" fill="hold"/>
                        <p:tgtEl>
                          <p:spTgt spid="70"/>
                        </p:tgtEl>
                        <p:attrNameLst>
                          <p:attrName>ppt_x</p:attrName>
                        </p:attrNameLst>
                      </p:cBhvr>
                      <p:tavLst>
                        <p:tav tm="0">
                          <p:val>
                            <p:strVal val="#ppt_x"/>
                          </p:val>
                        </p:tav>
                        <p:tav tm="100000">
                          <p:val>
                            <p:strVal val="#ppt_x"/>
                          </p:val>
                        </p:tav>
                      </p:tavLst>
                    </p:anim>
                    <p:anim calcmode="lin" valueType="num">
                      <p:cBhvr>
                        <p:cTn dur="500" fill="hold"/>
                        <p:tgtEl>
                          <p:spTgt spid="70"/>
                        </p:tgtEl>
                        <p:attrNameLst>
                          <p:attrName>ppt_y</p:attrName>
                        </p:attrNameLst>
                      </p:cBhvr>
                      <p:tavLst>
                        <p:tav tm="0">
                          <p:val>
                            <p:strVal val="#ppt_y+.1"/>
                          </p:val>
                        </p:tav>
                        <p:tav tm="100000">
                          <p:val>
                            <p:strVal val="#ppt_y"/>
                          </p:val>
                        </p:tav>
                      </p:tavLst>
                    </p:anim>
                  </p:childTnLst>
                </p:cTn>
              </p:par>
            </p:tnLst>
          </p:tmpl>
        </p:tmplLst>
      </p:bldP>
      <p:bldP spid="71" grpId="0" build="p">
        <p:tmplLst>
          <p:tmpl lvl="1">
            <p:tnLst>
              <p:par>
                <p:cTn presetID="10" presetClass="entr" presetSubtype="0" fill="hold" nodeType="withEffect">
                  <p:stCondLst>
                    <p:cond delay="800"/>
                  </p:stCondLst>
                  <p:childTnLst>
                    <p:set>
                      <p:cBhvr>
                        <p:cTn dur="1" fill="hold">
                          <p:stCondLst>
                            <p:cond delay="0"/>
                          </p:stCondLst>
                        </p:cTn>
                        <p:tgtEl>
                          <p:spTgt spid="71"/>
                        </p:tgtEl>
                        <p:attrNameLst>
                          <p:attrName>style.visibility</p:attrName>
                        </p:attrNameLst>
                      </p:cBhvr>
                      <p:to>
                        <p:strVal val="visible"/>
                      </p:to>
                    </p:set>
                    <p:animEffect transition="in" filter="fade">
                      <p:cBhvr>
                        <p:cTn dur="500"/>
                        <p:tgtEl>
                          <p:spTgt spid="71"/>
                        </p:tgtEl>
                      </p:cBhvr>
                    </p:animEffect>
                  </p:childTnLst>
                </p:cTn>
              </p:par>
            </p:tnLst>
          </p:tmpl>
        </p:tmplLst>
      </p:bldP>
      <p:bldP spid="72" grpId="0" build="p">
        <p:tmplLst>
          <p:tmpl lvl="1">
            <p:tnLst>
              <p:par>
                <p:cTn presetID="53" presetClass="entr" presetSubtype="16" fill="hold" nodeType="afterEffect">
                  <p:stCondLst>
                    <p:cond delay="0"/>
                  </p:stCondLst>
                  <p:childTnLst>
                    <p:set>
                      <p:cBhvr>
                        <p:cTn dur="1" fill="hold">
                          <p:stCondLst>
                            <p:cond delay="0"/>
                          </p:stCondLst>
                        </p:cTn>
                        <p:tgtEl>
                          <p:spTgt spid="72"/>
                        </p:tgtEl>
                        <p:attrNameLst>
                          <p:attrName>style.visibility</p:attrName>
                        </p:attrNameLst>
                      </p:cBhvr>
                      <p:to>
                        <p:strVal val="visible"/>
                      </p:to>
                    </p:set>
                    <p:anim calcmode="lin" valueType="num">
                      <p:cBhvr>
                        <p:cTn dur="300" fill="hold"/>
                        <p:tgtEl>
                          <p:spTgt spid="72"/>
                        </p:tgtEl>
                        <p:attrNameLst>
                          <p:attrName>ppt_w</p:attrName>
                        </p:attrNameLst>
                      </p:cBhvr>
                      <p:tavLst>
                        <p:tav tm="0">
                          <p:val>
                            <p:fltVal val="0"/>
                          </p:val>
                        </p:tav>
                        <p:tav tm="100000">
                          <p:val>
                            <p:strVal val="#ppt_w"/>
                          </p:val>
                        </p:tav>
                      </p:tavLst>
                    </p:anim>
                    <p:anim calcmode="lin" valueType="num">
                      <p:cBhvr>
                        <p:cTn dur="300" fill="hold"/>
                        <p:tgtEl>
                          <p:spTgt spid="72"/>
                        </p:tgtEl>
                        <p:attrNameLst>
                          <p:attrName>ppt_h</p:attrName>
                        </p:attrNameLst>
                      </p:cBhvr>
                      <p:tavLst>
                        <p:tav tm="0">
                          <p:val>
                            <p:fltVal val="0"/>
                          </p:val>
                        </p:tav>
                        <p:tav tm="100000">
                          <p:val>
                            <p:strVal val="#ppt_h"/>
                          </p:val>
                        </p:tav>
                      </p:tavLst>
                    </p:anim>
                    <p:animEffect transition="in" filter="fade">
                      <p:cBhvr>
                        <p:cTn dur="300"/>
                        <p:tgtEl>
                          <p:spTgt spid="72"/>
                        </p:tgtEl>
                      </p:cBhvr>
                    </p:animEffect>
                  </p:childTnLst>
                </p:cTn>
              </p:par>
            </p:tnLst>
          </p:tmpl>
        </p:tmplLst>
      </p:bldP>
      <p:bldP spid="108" grpId="0" animBg="1"/>
      <p:bldP spid="109" grpId="0"/>
      <p:bldP spid="114" grpId="0" build="p">
        <p:tmplLst>
          <p:tmpl lvl="1">
            <p:tnLst>
              <p:par>
                <p:cTn presetID="42" presetClass="entr" presetSubtype="0" fill="hold" nodeType="withEffect">
                  <p:stCondLst>
                    <p:cond delay="200"/>
                  </p:stCondLst>
                  <p:childTnLst>
                    <p:set>
                      <p:cBhvr>
                        <p:cTn dur="1" fill="hold">
                          <p:stCondLst>
                            <p:cond delay="0"/>
                          </p:stCondLst>
                        </p:cTn>
                        <p:tgtEl>
                          <p:spTgt spid="114"/>
                        </p:tgtEl>
                        <p:attrNameLst>
                          <p:attrName>style.visibility</p:attrName>
                        </p:attrNameLst>
                      </p:cBhvr>
                      <p:to>
                        <p:strVal val="visible"/>
                      </p:to>
                    </p:set>
                    <p:animEffect transition="in" filter="fade">
                      <p:cBhvr>
                        <p:cTn dur="400"/>
                        <p:tgtEl>
                          <p:spTgt spid="114"/>
                        </p:tgtEl>
                      </p:cBhvr>
                    </p:animEffect>
                    <p:anim calcmode="lin" valueType="num">
                      <p:cBhvr>
                        <p:cTn dur="400" fill="hold"/>
                        <p:tgtEl>
                          <p:spTgt spid="114"/>
                        </p:tgtEl>
                        <p:attrNameLst>
                          <p:attrName>ppt_x</p:attrName>
                        </p:attrNameLst>
                      </p:cBhvr>
                      <p:tavLst>
                        <p:tav tm="0">
                          <p:val>
                            <p:strVal val="#ppt_x"/>
                          </p:val>
                        </p:tav>
                        <p:tav tm="100000">
                          <p:val>
                            <p:strVal val="#ppt_x"/>
                          </p:val>
                        </p:tav>
                      </p:tavLst>
                    </p:anim>
                    <p:anim calcmode="lin" valueType="num">
                      <p:cBhvr>
                        <p:cTn dur="400" fill="hold"/>
                        <p:tgtEl>
                          <p:spTgt spid="114"/>
                        </p:tgtEl>
                        <p:attrNameLst>
                          <p:attrName>ppt_y</p:attrName>
                        </p:attrNameLst>
                      </p:cBhvr>
                      <p:tavLst>
                        <p:tav tm="0">
                          <p:val>
                            <p:strVal val="#ppt_y+.1"/>
                          </p:val>
                        </p:tav>
                        <p:tav tm="100000">
                          <p:val>
                            <p:strVal val="#ppt_y"/>
                          </p:val>
                        </p:tav>
                      </p:tavLst>
                    </p:anim>
                  </p:childTnLst>
                </p:cTn>
              </p:par>
            </p:tnLst>
          </p:tmpl>
        </p:tmplLst>
      </p:bldP>
      <p:bldP spid="115" grpId="0" build="p">
        <p:tmplLst>
          <p:tmpl lvl="1">
            <p:tnLst>
              <p:par>
                <p:cTn presetID="42" presetClass="entr" presetSubtype="0" fill="hold" nodeType="withEffect">
                  <p:stCondLst>
                    <p:cond delay="200"/>
                  </p:stCondLst>
                  <p:childTnLst>
                    <p:set>
                      <p:cBhvr>
                        <p:cTn dur="1" fill="hold">
                          <p:stCondLst>
                            <p:cond delay="0"/>
                          </p:stCondLst>
                        </p:cTn>
                        <p:tgtEl>
                          <p:spTgt spid="115"/>
                        </p:tgtEl>
                        <p:attrNameLst>
                          <p:attrName>style.visibility</p:attrName>
                        </p:attrNameLst>
                      </p:cBhvr>
                      <p:to>
                        <p:strVal val="visible"/>
                      </p:to>
                    </p:set>
                    <p:animEffect transition="in" filter="fade">
                      <p:cBhvr>
                        <p:cTn dur="500"/>
                        <p:tgtEl>
                          <p:spTgt spid="115"/>
                        </p:tgtEl>
                      </p:cBhvr>
                    </p:animEffect>
                    <p:anim calcmode="lin" valueType="num">
                      <p:cBhvr>
                        <p:cTn dur="500" fill="hold"/>
                        <p:tgtEl>
                          <p:spTgt spid="115"/>
                        </p:tgtEl>
                        <p:attrNameLst>
                          <p:attrName>ppt_x</p:attrName>
                        </p:attrNameLst>
                      </p:cBhvr>
                      <p:tavLst>
                        <p:tav tm="0">
                          <p:val>
                            <p:strVal val="#ppt_x"/>
                          </p:val>
                        </p:tav>
                        <p:tav tm="100000">
                          <p:val>
                            <p:strVal val="#ppt_x"/>
                          </p:val>
                        </p:tav>
                      </p:tavLst>
                    </p:anim>
                    <p:anim calcmode="lin" valueType="num">
                      <p:cBhvr>
                        <p:cTn dur="500" fill="hold"/>
                        <p:tgtEl>
                          <p:spTgt spid="115"/>
                        </p:tgtEl>
                        <p:attrNameLst>
                          <p:attrName>ppt_y</p:attrName>
                        </p:attrNameLst>
                      </p:cBhvr>
                      <p:tavLst>
                        <p:tav tm="0">
                          <p:val>
                            <p:strVal val="#ppt_y+.1"/>
                          </p:val>
                        </p:tav>
                        <p:tav tm="100000">
                          <p:val>
                            <p:strVal val="#ppt_y"/>
                          </p:val>
                        </p:tav>
                      </p:tavLst>
                    </p:anim>
                  </p:childTnLst>
                </p:cTn>
              </p:par>
            </p:tnLst>
          </p:tmpl>
        </p:tmplLst>
      </p:bldP>
      <p:bldP spid="116" grpId="0" build="p">
        <p:tmplLst>
          <p:tmpl lvl="1">
            <p:tnLst>
              <p:par>
                <p:cTn presetID="10" presetClass="entr" presetSubtype="0" fill="hold" nodeType="withEffect">
                  <p:stCondLst>
                    <p:cond delay="800"/>
                  </p:stCondLst>
                  <p:childTnLst>
                    <p:set>
                      <p:cBhvr>
                        <p:cTn dur="1" fill="hold">
                          <p:stCondLst>
                            <p:cond delay="0"/>
                          </p:stCondLst>
                        </p:cTn>
                        <p:tgtEl>
                          <p:spTgt spid="116"/>
                        </p:tgtEl>
                        <p:attrNameLst>
                          <p:attrName>style.visibility</p:attrName>
                        </p:attrNameLst>
                      </p:cBhvr>
                      <p:to>
                        <p:strVal val="visible"/>
                      </p:to>
                    </p:set>
                    <p:animEffect transition="in" filter="fade">
                      <p:cBhvr>
                        <p:cTn dur="500"/>
                        <p:tgtEl>
                          <p:spTgt spid="116"/>
                        </p:tgtEl>
                      </p:cBhvr>
                    </p:animEffect>
                  </p:childTnLst>
                </p:cTn>
              </p:par>
            </p:tnLst>
          </p:tmpl>
        </p:tmplLst>
      </p:bldP>
      <p:bldP spid="117" grpId="0" build="p">
        <p:tmplLst>
          <p:tmpl lvl="1">
            <p:tnLst>
              <p:par>
                <p:cTn presetID="53" presetClass="entr" presetSubtype="16" fill="hold" nodeType="afterEffect">
                  <p:stCondLst>
                    <p:cond delay="0"/>
                  </p:stCondLst>
                  <p:childTnLst>
                    <p:set>
                      <p:cBhvr>
                        <p:cTn dur="1" fill="hold">
                          <p:stCondLst>
                            <p:cond delay="0"/>
                          </p:stCondLst>
                        </p:cTn>
                        <p:tgtEl>
                          <p:spTgt spid="117"/>
                        </p:tgtEl>
                        <p:attrNameLst>
                          <p:attrName>style.visibility</p:attrName>
                        </p:attrNameLst>
                      </p:cBhvr>
                      <p:to>
                        <p:strVal val="visible"/>
                      </p:to>
                    </p:set>
                    <p:anim calcmode="lin" valueType="num">
                      <p:cBhvr>
                        <p:cTn dur="300" fill="hold"/>
                        <p:tgtEl>
                          <p:spTgt spid="117"/>
                        </p:tgtEl>
                        <p:attrNameLst>
                          <p:attrName>ppt_w</p:attrName>
                        </p:attrNameLst>
                      </p:cBhvr>
                      <p:tavLst>
                        <p:tav tm="0">
                          <p:val>
                            <p:fltVal val="0"/>
                          </p:val>
                        </p:tav>
                        <p:tav tm="100000">
                          <p:val>
                            <p:strVal val="#ppt_w"/>
                          </p:val>
                        </p:tav>
                      </p:tavLst>
                    </p:anim>
                    <p:anim calcmode="lin" valueType="num">
                      <p:cBhvr>
                        <p:cTn dur="300" fill="hold"/>
                        <p:tgtEl>
                          <p:spTgt spid="117"/>
                        </p:tgtEl>
                        <p:attrNameLst>
                          <p:attrName>ppt_h</p:attrName>
                        </p:attrNameLst>
                      </p:cBhvr>
                      <p:tavLst>
                        <p:tav tm="0">
                          <p:val>
                            <p:fltVal val="0"/>
                          </p:val>
                        </p:tav>
                        <p:tav tm="100000">
                          <p:val>
                            <p:strVal val="#ppt_h"/>
                          </p:val>
                        </p:tav>
                      </p:tavLst>
                    </p:anim>
                    <p:animEffect transition="in" filter="fade">
                      <p:cBhvr>
                        <p:cTn dur="300"/>
                        <p:tgtEl>
                          <p:spTgt spid="117"/>
                        </p:tgtEl>
                      </p:cBhvr>
                    </p:animEffect>
                  </p:childTnLst>
                </p:cTn>
              </p:par>
            </p:tnLst>
          </p:tmpl>
        </p:tmplLst>
      </p:bldP>
      <p:bldP spid="141" grpId="0" animBg="1"/>
      <p:bldP spid="142" grpId="0"/>
      <p:bldP spid="145" grpId="0" build="p">
        <p:tmplLst>
          <p:tmpl lvl="1">
            <p:tnLst>
              <p:par>
                <p:cTn presetID="42" presetClass="entr" presetSubtype="0" fill="hold" nodeType="withEffect">
                  <p:stCondLst>
                    <p:cond delay="200"/>
                  </p:stCondLst>
                  <p:childTnLst>
                    <p:set>
                      <p:cBhvr>
                        <p:cTn dur="1" fill="hold">
                          <p:stCondLst>
                            <p:cond delay="0"/>
                          </p:stCondLst>
                        </p:cTn>
                        <p:tgtEl>
                          <p:spTgt spid="145"/>
                        </p:tgtEl>
                        <p:attrNameLst>
                          <p:attrName>style.visibility</p:attrName>
                        </p:attrNameLst>
                      </p:cBhvr>
                      <p:to>
                        <p:strVal val="visible"/>
                      </p:to>
                    </p:set>
                    <p:animEffect transition="in" filter="fade">
                      <p:cBhvr>
                        <p:cTn dur="400"/>
                        <p:tgtEl>
                          <p:spTgt spid="145"/>
                        </p:tgtEl>
                      </p:cBhvr>
                    </p:animEffect>
                    <p:anim calcmode="lin" valueType="num">
                      <p:cBhvr>
                        <p:cTn dur="400" fill="hold"/>
                        <p:tgtEl>
                          <p:spTgt spid="145"/>
                        </p:tgtEl>
                        <p:attrNameLst>
                          <p:attrName>ppt_x</p:attrName>
                        </p:attrNameLst>
                      </p:cBhvr>
                      <p:tavLst>
                        <p:tav tm="0">
                          <p:val>
                            <p:strVal val="#ppt_x"/>
                          </p:val>
                        </p:tav>
                        <p:tav tm="100000">
                          <p:val>
                            <p:strVal val="#ppt_x"/>
                          </p:val>
                        </p:tav>
                      </p:tavLst>
                    </p:anim>
                    <p:anim calcmode="lin" valueType="num">
                      <p:cBhvr>
                        <p:cTn dur="400" fill="hold"/>
                        <p:tgtEl>
                          <p:spTgt spid="145"/>
                        </p:tgtEl>
                        <p:attrNameLst>
                          <p:attrName>ppt_y</p:attrName>
                        </p:attrNameLst>
                      </p:cBhvr>
                      <p:tavLst>
                        <p:tav tm="0">
                          <p:val>
                            <p:strVal val="#ppt_y+.1"/>
                          </p:val>
                        </p:tav>
                        <p:tav tm="100000">
                          <p:val>
                            <p:strVal val="#ppt_y"/>
                          </p:val>
                        </p:tav>
                      </p:tavLst>
                    </p:anim>
                  </p:childTnLst>
                </p:cTn>
              </p:par>
            </p:tnLst>
          </p:tmpl>
        </p:tmplLst>
      </p:bldP>
      <p:bldP spid="146" grpId="0" build="p">
        <p:tmplLst>
          <p:tmpl lvl="1">
            <p:tnLst>
              <p:par>
                <p:cTn presetID="42" presetClass="entr" presetSubtype="0" fill="hold" nodeType="withEffect">
                  <p:stCondLst>
                    <p:cond delay="200"/>
                  </p:stCondLst>
                  <p:childTnLst>
                    <p:set>
                      <p:cBhvr>
                        <p:cTn dur="1" fill="hold">
                          <p:stCondLst>
                            <p:cond delay="0"/>
                          </p:stCondLst>
                        </p:cTn>
                        <p:tgtEl>
                          <p:spTgt spid="146"/>
                        </p:tgtEl>
                        <p:attrNameLst>
                          <p:attrName>style.visibility</p:attrName>
                        </p:attrNameLst>
                      </p:cBhvr>
                      <p:to>
                        <p:strVal val="visible"/>
                      </p:to>
                    </p:set>
                    <p:animEffect transition="in" filter="fade">
                      <p:cBhvr>
                        <p:cTn dur="500"/>
                        <p:tgtEl>
                          <p:spTgt spid="146"/>
                        </p:tgtEl>
                      </p:cBhvr>
                    </p:animEffect>
                    <p:anim calcmode="lin" valueType="num">
                      <p:cBhvr>
                        <p:cTn dur="500" fill="hold"/>
                        <p:tgtEl>
                          <p:spTgt spid="146"/>
                        </p:tgtEl>
                        <p:attrNameLst>
                          <p:attrName>ppt_x</p:attrName>
                        </p:attrNameLst>
                      </p:cBhvr>
                      <p:tavLst>
                        <p:tav tm="0">
                          <p:val>
                            <p:strVal val="#ppt_x"/>
                          </p:val>
                        </p:tav>
                        <p:tav tm="100000">
                          <p:val>
                            <p:strVal val="#ppt_x"/>
                          </p:val>
                        </p:tav>
                      </p:tavLst>
                    </p:anim>
                    <p:anim calcmode="lin" valueType="num">
                      <p:cBhvr>
                        <p:cTn dur="500" fill="hold"/>
                        <p:tgtEl>
                          <p:spTgt spid="146"/>
                        </p:tgtEl>
                        <p:attrNameLst>
                          <p:attrName>ppt_y</p:attrName>
                        </p:attrNameLst>
                      </p:cBhvr>
                      <p:tavLst>
                        <p:tav tm="0">
                          <p:val>
                            <p:strVal val="#ppt_y+.1"/>
                          </p:val>
                        </p:tav>
                        <p:tav tm="100000">
                          <p:val>
                            <p:strVal val="#ppt_y"/>
                          </p:val>
                        </p:tav>
                      </p:tavLst>
                    </p:anim>
                  </p:childTnLst>
                </p:cTn>
              </p:par>
            </p:tnLst>
          </p:tmpl>
        </p:tmplLst>
      </p:bldP>
      <p:bldP spid="147" grpId="0" build="p">
        <p:tmplLst>
          <p:tmpl lvl="1">
            <p:tnLst>
              <p:par>
                <p:cTn presetID="10" presetClass="entr" presetSubtype="0" fill="hold" nodeType="withEffect">
                  <p:stCondLst>
                    <p:cond delay="800"/>
                  </p:stCondLst>
                  <p:childTnLst>
                    <p:set>
                      <p:cBhvr>
                        <p:cTn dur="1" fill="hold">
                          <p:stCondLst>
                            <p:cond delay="0"/>
                          </p:stCondLst>
                        </p:cTn>
                        <p:tgtEl>
                          <p:spTgt spid="147"/>
                        </p:tgtEl>
                        <p:attrNameLst>
                          <p:attrName>style.visibility</p:attrName>
                        </p:attrNameLst>
                      </p:cBhvr>
                      <p:to>
                        <p:strVal val="visible"/>
                      </p:to>
                    </p:set>
                    <p:animEffect transition="in" filter="fade">
                      <p:cBhvr>
                        <p:cTn dur="500"/>
                        <p:tgtEl>
                          <p:spTgt spid="147"/>
                        </p:tgtEl>
                      </p:cBhvr>
                    </p:animEffect>
                  </p:childTnLst>
                </p:cTn>
              </p:par>
            </p:tnLst>
          </p:tmpl>
        </p:tmplLst>
      </p:bldP>
      <p:bldP spid="148" grpId="0" build="p">
        <p:tmplLst>
          <p:tmpl lvl="1">
            <p:tnLst>
              <p:par>
                <p:cTn presetID="53" presetClass="entr" presetSubtype="16" fill="hold" nodeType="afterEffect">
                  <p:stCondLst>
                    <p:cond delay="0"/>
                  </p:stCondLst>
                  <p:childTnLst>
                    <p:set>
                      <p:cBhvr>
                        <p:cTn dur="1" fill="hold">
                          <p:stCondLst>
                            <p:cond delay="0"/>
                          </p:stCondLst>
                        </p:cTn>
                        <p:tgtEl>
                          <p:spTgt spid="148"/>
                        </p:tgtEl>
                        <p:attrNameLst>
                          <p:attrName>style.visibility</p:attrName>
                        </p:attrNameLst>
                      </p:cBhvr>
                      <p:to>
                        <p:strVal val="visible"/>
                      </p:to>
                    </p:set>
                    <p:anim calcmode="lin" valueType="num">
                      <p:cBhvr>
                        <p:cTn dur="300" fill="hold"/>
                        <p:tgtEl>
                          <p:spTgt spid="148"/>
                        </p:tgtEl>
                        <p:attrNameLst>
                          <p:attrName>ppt_w</p:attrName>
                        </p:attrNameLst>
                      </p:cBhvr>
                      <p:tavLst>
                        <p:tav tm="0">
                          <p:val>
                            <p:fltVal val="0"/>
                          </p:val>
                        </p:tav>
                        <p:tav tm="100000">
                          <p:val>
                            <p:strVal val="#ppt_w"/>
                          </p:val>
                        </p:tav>
                      </p:tavLst>
                    </p:anim>
                    <p:anim calcmode="lin" valueType="num">
                      <p:cBhvr>
                        <p:cTn dur="300" fill="hold"/>
                        <p:tgtEl>
                          <p:spTgt spid="148"/>
                        </p:tgtEl>
                        <p:attrNameLst>
                          <p:attrName>ppt_h</p:attrName>
                        </p:attrNameLst>
                      </p:cBhvr>
                      <p:tavLst>
                        <p:tav tm="0">
                          <p:val>
                            <p:fltVal val="0"/>
                          </p:val>
                        </p:tav>
                        <p:tav tm="100000">
                          <p:val>
                            <p:strVal val="#ppt_h"/>
                          </p:val>
                        </p:tav>
                      </p:tavLst>
                    </p:anim>
                    <p:animEffect transition="in" filter="fade">
                      <p:cBhvr>
                        <p:cTn dur="300"/>
                        <p:tgtEl>
                          <p:spTgt spid="148"/>
                        </p:tgtEl>
                      </p:cBhvr>
                    </p:animEffect>
                  </p:childTnLst>
                </p:cTn>
              </p:par>
            </p:tnLst>
          </p:tmpl>
        </p:tmplLst>
      </p:bldP>
      <p:bldP spid="160" grpId="0" animBg="1"/>
      <p:bldP spid="161" grpId="0"/>
      <p:bldP spid="162" grpId="0" build="p">
        <p:tmplLst>
          <p:tmpl lvl="1">
            <p:tnLst>
              <p:par>
                <p:cTn presetID="42" presetClass="entr" presetSubtype="0" fill="hold" nodeType="withEffect">
                  <p:stCondLst>
                    <p:cond delay="200"/>
                  </p:stCondLst>
                  <p:childTnLst>
                    <p:set>
                      <p:cBhvr>
                        <p:cTn dur="1" fill="hold">
                          <p:stCondLst>
                            <p:cond delay="0"/>
                          </p:stCondLst>
                        </p:cTn>
                        <p:tgtEl>
                          <p:spTgt spid="162"/>
                        </p:tgtEl>
                        <p:attrNameLst>
                          <p:attrName>style.visibility</p:attrName>
                        </p:attrNameLst>
                      </p:cBhvr>
                      <p:to>
                        <p:strVal val="visible"/>
                      </p:to>
                    </p:set>
                    <p:animEffect transition="in" filter="fade">
                      <p:cBhvr>
                        <p:cTn dur="400"/>
                        <p:tgtEl>
                          <p:spTgt spid="162"/>
                        </p:tgtEl>
                      </p:cBhvr>
                    </p:animEffect>
                    <p:anim calcmode="lin" valueType="num">
                      <p:cBhvr>
                        <p:cTn dur="400" fill="hold"/>
                        <p:tgtEl>
                          <p:spTgt spid="162"/>
                        </p:tgtEl>
                        <p:attrNameLst>
                          <p:attrName>ppt_x</p:attrName>
                        </p:attrNameLst>
                      </p:cBhvr>
                      <p:tavLst>
                        <p:tav tm="0">
                          <p:val>
                            <p:strVal val="#ppt_x"/>
                          </p:val>
                        </p:tav>
                        <p:tav tm="100000">
                          <p:val>
                            <p:strVal val="#ppt_x"/>
                          </p:val>
                        </p:tav>
                      </p:tavLst>
                    </p:anim>
                    <p:anim calcmode="lin" valueType="num">
                      <p:cBhvr>
                        <p:cTn dur="400" fill="hold"/>
                        <p:tgtEl>
                          <p:spTgt spid="162"/>
                        </p:tgtEl>
                        <p:attrNameLst>
                          <p:attrName>ppt_y</p:attrName>
                        </p:attrNameLst>
                      </p:cBhvr>
                      <p:tavLst>
                        <p:tav tm="0">
                          <p:val>
                            <p:strVal val="#ppt_y+.1"/>
                          </p:val>
                        </p:tav>
                        <p:tav tm="100000">
                          <p:val>
                            <p:strVal val="#ppt_y"/>
                          </p:val>
                        </p:tav>
                      </p:tavLst>
                    </p:anim>
                  </p:childTnLst>
                </p:cTn>
              </p:par>
            </p:tnLst>
          </p:tmpl>
        </p:tmplLst>
      </p:bldP>
      <p:bldP spid="163" grpId="0" build="p">
        <p:tmplLst>
          <p:tmpl lvl="1">
            <p:tnLst>
              <p:par>
                <p:cTn presetID="42" presetClass="entr" presetSubtype="0" fill="hold" nodeType="withEffect">
                  <p:stCondLst>
                    <p:cond delay="200"/>
                  </p:stCondLst>
                  <p:childTnLst>
                    <p:set>
                      <p:cBhvr>
                        <p:cTn dur="1" fill="hold">
                          <p:stCondLst>
                            <p:cond delay="0"/>
                          </p:stCondLst>
                        </p:cTn>
                        <p:tgtEl>
                          <p:spTgt spid="163"/>
                        </p:tgtEl>
                        <p:attrNameLst>
                          <p:attrName>style.visibility</p:attrName>
                        </p:attrNameLst>
                      </p:cBhvr>
                      <p:to>
                        <p:strVal val="visible"/>
                      </p:to>
                    </p:set>
                    <p:animEffect transition="in" filter="fade">
                      <p:cBhvr>
                        <p:cTn dur="500"/>
                        <p:tgtEl>
                          <p:spTgt spid="163"/>
                        </p:tgtEl>
                      </p:cBhvr>
                    </p:animEffect>
                    <p:anim calcmode="lin" valueType="num">
                      <p:cBhvr>
                        <p:cTn dur="500" fill="hold"/>
                        <p:tgtEl>
                          <p:spTgt spid="163"/>
                        </p:tgtEl>
                        <p:attrNameLst>
                          <p:attrName>ppt_x</p:attrName>
                        </p:attrNameLst>
                      </p:cBhvr>
                      <p:tavLst>
                        <p:tav tm="0">
                          <p:val>
                            <p:strVal val="#ppt_x"/>
                          </p:val>
                        </p:tav>
                        <p:tav tm="100000">
                          <p:val>
                            <p:strVal val="#ppt_x"/>
                          </p:val>
                        </p:tav>
                      </p:tavLst>
                    </p:anim>
                    <p:anim calcmode="lin" valueType="num">
                      <p:cBhvr>
                        <p:cTn dur="500" fill="hold"/>
                        <p:tgtEl>
                          <p:spTgt spid="163"/>
                        </p:tgtEl>
                        <p:attrNameLst>
                          <p:attrName>ppt_y</p:attrName>
                        </p:attrNameLst>
                      </p:cBhvr>
                      <p:tavLst>
                        <p:tav tm="0">
                          <p:val>
                            <p:strVal val="#ppt_y+.1"/>
                          </p:val>
                        </p:tav>
                        <p:tav tm="100000">
                          <p:val>
                            <p:strVal val="#ppt_y"/>
                          </p:val>
                        </p:tav>
                      </p:tavLst>
                    </p:anim>
                  </p:childTnLst>
                </p:cTn>
              </p:par>
            </p:tnLst>
          </p:tmpl>
        </p:tmplLst>
      </p:bldP>
      <p:bldP spid="164" grpId="0" build="p">
        <p:tmplLst>
          <p:tmpl lvl="1">
            <p:tnLst>
              <p:par>
                <p:cTn presetID="10" presetClass="entr" presetSubtype="0" fill="hold" nodeType="withEffect">
                  <p:stCondLst>
                    <p:cond delay="800"/>
                  </p:stCondLst>
                  <p:childTnLst>
                    <p:set>
                      <p:cBhvr>
                        <p:cTn dur="1" fill="hold">
                          <p:stCondLst>
                            <p:cond delay="0"/>
                          </p:stCondLst>
                        </p:cTn>
                        <p:tgtEl>
                          <p:spTgt spid="164"/>
                        </p:tgtEl>
                        <p:attrNameLst>
                          <p:attrName>style.visibility</p:attrName>
                        </p:attrNameLst>
                      </p:cBhvr>
                      <p:to>
                        <p:strVal val="visible"/>
                      </p:to>
                    </p:set>
                    <p:animEffect transition="in" filter="fade">
                      <p:cBhvr>
                        <p:cTn dur="500"/>
                        <p:tgtEl>
                          <p:spTgt spid="164"/>
                        </p:tgtEl>
                      </p:cBhvr>
                    </p:animEffect>
                  </p:childTnLst>
                </p:cTn>
              </p:par>
            </p:tnLst>
          </p:tmpl>
        </p:tmplLst>
      </p:bldP>
      <p:bldP spid="165" grpId="0" build="p">
        <p:tmplLst>
          <p:tmpl lvl="1">
            <p:tnLst>
              <p:par>
                <p:cTn presetID="53" presetClass="entr" presetSubtype="16" fill="hold" nodeType="afterEffect">
                  <p:stCondLst>
                    <p:cond delay="0"/>
                  </p:stCondLst>
                  <p:childTnLst>
                    <p:set>
                      <p:cBhvr>
                        <p:cTn dur="1" fill="hold">
                          <p:stCondLst>
                            <p:cond delay="0"/>
                          </p:stCondLst>
                        </p:cTn>
                        <p:tgtEl>
                          <p:spTgt spid="165"/>
                        </p:tgtEl>
                        <p:attrNameLst>
                          <p:attrName>style.visibility</p:attrName>
                        </p:attrNameLst>
                      </p:cBhvr>
                      <p:to>
                        <p:strVal val="visible"/>
                      </p:to>
                    </p:set>
                    <p:anim calcmode="lin" valueType="num">
                      <p:cBhvr>
                        <p:cTn dur="300" fill="hold"/>
                        <p:tgtEl>
                          <p:spTgt spid="165"/>
                        </p:tgtEl>
                        <p:attrNameLst>
                          <p:attrName>ppt_w</p:attrName>
                        </p:attrNameLst>
                      </p:cBhvr>
                      <p:tavLst>
                        <p:tav tm="0">
                          <p:val>
                            <p:fltVal val="0"/>
                          </p:val>
                        </p:tav>
                        <p:tav tm="100000">
                          <p:val>
                            <p:strVal val="#ppt_w"/>
                          </p:val>
                        </p:tav>
                      </p:tavLst>
                    </p:anim>
                    <p:anim calcmode="lin" valueType="num">
                      <p:cBhvr>
                        <p:cTn dur="300" fill="hold"/>
                        <p:tgtEl>
                          <p:spTgt spid="165"/>
                        </p:tgtEl>
                        <p:attrNameLst>
                          <p:attrName>ppt_h</p:attrName>
                        </p:attrNameLst>
                      </p:cBhvr>
                      <p:tavLst>
                        <p:tav tm="0">
                          <p:val>
                            <p:fltVal val="0"/>
                          </p:val>
                        </p:tav>
                        <p:tav tm="100000">
                          <p:val>
                            <p:strVal val="#ppt_h"/>
                          </p:val>
                        </p:tav>
                      </p:tavLst>
                    </p:anim>
                    <p:animEffect transition="in" filter="fade">
                      <p:cBhvr>
                        <p:cTn dur="300"/>
                        <p:tgtEl>
                          <p:spTgt spid="165"/>
                        </p:tgtEl>
                      </p:cBhvr>
                    </p:animEffect>
                  </p:childTnLst>
                </p:cTn>
              </p:par>
            </p:tnLst>
          </p:tmpl>
        </p:tmplLst>
      </p:bldP>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am slide 2">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35" name="Group 34"/>
          <p:cNvGrpSpPr/>
          <p:nvPr userDrawn="1"/>
        </p:nvGrpSpPr>
        <p:grpSpPr>
          <a:xfrm>
            <a:off x="101309" y="385540"/>
            <a:ext cx="383999" cy="342172"/>
            <a:chOff x="5270500" y="1460500"/>
            <a:chExt cx="1701800" cy="2705100"/>
          </a:xfrm>
        </p:grpSpPr>
        <p:sp>
          <p:nvSpPr>
            <p:cNvPr id="36" name="Rounded Rectangle 35"/>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7" name="Rounded Rectangle 36"/>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8" name="Rounded Rectangle 37"/>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cxnSp>
        <p:nvCxnSpPr>
          <p:cNvPr id="85" name="Straight Connector 84"/>
          <p:cNvCxnSpPr/>
          <p:nvPr userDrawn="1"/>
        </p:nvCxnSpPr>
        <p:spPr>
          <a:xfrm flipH="1">
            <a:off x="603251" y="3810001"/>
            <a:ext cx="5329760" cy="0"/>
          </a:xfrm>
          <a:prstGeom prst="line">
            <a:avLst/>
          </a:prstGeom>
          <a:ln w="3175" cmpd="sng">
            <a:solidFill>
              <a:schemeClr val="accent1">
                <a:lumMod val="7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userDrawn="1"/>
        </p:nvCxnSpPr>
        <p:spPr>
          <a:xfrm>
            <a:off x="6096000" y="1622327"/>
            <a:ext cx="0" cy="4656556"/>
          </a:xfrm>
          <a:prstGeom prst="line">
            <a:avLst/>
          </a:prstGeom>
          <a:ln w="3175" cmpd="sng">
            <a:solidFill>
              <a:schemeClr val="accent1">
                <a:lumMod val="7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userDrawn="1"/>
        </p:nvCxnSpPr>
        <p:spPr>
          <a:xfrm flipH="1">
            <a:off x="6239948" y="3810001"/>
            <a:ext cx="5329760" cy="0"/>
          </a:xfrm>
          <a:prstGeom prst="line">
            <a:avLst/>
          </a:prstGeom>
          <a:ln w="3175" cmpd="sng">
            <a:solidFill>
              <a:schemeClr val="accent1">
                <a:lumMod val="7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90" name="Arc 89"/>
          <p:cNvSpPr>
            <a:spLocks noChangeAspect="1"/>
          </p:cNvSpPr>
          <p:nvPr userDrawn="1"/>
        </p:nvSpPr>
        <p:spPr>
          <a:xfrm>
            <a:off x="999955" y="1622324"/>
            <a:ext cx="2112000" cy="1900798"/>
          </a:xfrm>
          <a:prstGeom prst="arc">
            <a:avLst>
              <a:gd name="adj1" fmla="val 11622373"/>
              <a:gd name="adj2" fmla="val 10303517"/>
            </a:avLst>
          </a:prstGeom>
          <a:ln w="127000" cap="sq" cmpd="sng">
            <a:solidFill>
              <a:schemeClr val="accent2"/>
            </a:solidFill>
            <a:bevel/>
            <a:headEnd type="none"/>
            <a:tailEnd type="none" w="sm" len="sm"/>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94" name="Text Placeholder 7"/>
          <p:cNvSpPr>
            <a:spLocks noGrp="1"/>
          </p:cNvSpPr>
          <p:nvPr>
            <p:ph type="body" sz="quarter" idx="18" hasCustomPrompt="1"/>
          </p:nvPr>
        </p:nvSpPr>
        <p:spPr>
          <a:xfrm>
            <a:off x="3383887" y="1901182"/>
            <a:ext cx="2549123"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95" name="Text Placeholder 7"/>
          <p:cNvSpPr>
            <a:spLocks noGrp="1"/>
          </p:cNvSpPr>
          <p:nvPr>
            <p:ph type="body" sz="quarter" idx="19" hasCustomPrompt="1"/>
          </p:nvPr>
        </p:nvSpPr>
        <p:spPr>
          <a:xfrm>
            <a:off x="3383887" y="2342746"/>
            <a:ext cx="2549123"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96" name="Text Placeholder 2"/>
          <p:cNvSpPr>
            <a:spLocks noGrp="1"/>
          </p:cNvSpPr>
          <p:nvPr>
            <p:ph type="body" sz="quarter" idx="16" hasCustomPrompt="1"/>
          </p:nvPr>
        </p:nvSpPr>
        <p:spPr>
          <a:xfrm>
            <a:off x="3377544" y="2643087"/>
            <a:ext cx="2549123"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106" name="Oval 105"/>
          <p:cNvSpPr>
            <a:spLocks noChangeAspect="1"/>
          </p:cNvSpPr>
          <p:nvPr userDrawn="1"/>
        </p:nvSpPr>
        <p:spPr>
          <a:xfrm>
            <a:off x="603253" y="2203997"/>
            <a:ext cx="816001" cy="734399"/>
          </a:xfrm>
          <a:prstGeom prst="ellipse">
            <a:avLst/>
          </a:prstGeom>
          <a:solidFill>
            <a:schemeClr val="accent2"/>
          </a:solidFill>
          <a:ln w="381000" cap="rnd" cmpd="sng">
            <a:no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110" name="Text Placeholder 7"/>
          <p:cNvSpPr>
            <a:spLocks noGrp="1"/>
          </p:cNvSpPr>
          <p:nvPr>
            <p:ph type="body" sz="quarter" idx="65" hasCustomPrompt="1"/>
          </p:nvPr>
        </p:nvSpPr>
        <p:spPr>
          <a:xfrm>
            <a:off x="681751" y="2203997"/>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114" name="Picture Placeholder 2"/>
          <p:cNvSpPr>
            <a:spLocks noGrp="1" noChangeAspect="1"/>
          </p:cNvSpPr>
          <p:nvPr>
            <p:ph type="pic" sz="quarter" idx="17"/>
          </p:nvPr>
        </p:nvSpPr>
        <p:spPr>
          <a:xfrm>
            <a:off x="1257795" y="1764020"/>
            <a:ext cx="1692180" cy="1598076"/>
          </a:xfrm>
          <a:custGeom>
            <a:avLst/>
            <a:gdLst/>
            <a:ahLst/>
            <a:cxnLst/>
            <a:rect l="l" t="t" r="r" b="b"/>
            <a:pathLst>
              <a:path w="1269135" h="1331730">
                <a:moveTo>
                  <a:pt x="603269" y="0"/>
                </a:moveTo>
                <a:cubicBezTo>
                  <a:pt x="971017" y="0"/>
                  <a:pt x="1269135" y="298118"/>
                  <a:pt x="1269135" y="665865"/>
                </a:cubicBezTo>
                <a:cubicBezTo>
                  <a:pt x="1269135" y="1033612"/>
                  <a:pt x="971017" y="1331730"/>
                  <a:pt x="603269" y="1331730"/>
                </a:cubicBezTo>
                <a:cubicBezTo>
                  <a:pt x="373427" y="1331730"/>
                  <a:pt x="170783" y="1215278"/>
                  <a:pt x="51122" y="1038157"/>
                </a:cubicBezTo>
                <a:lnTo>
                  <a:pt x="10130" y="962634"/>
                </a:lnTo>
                <a:lnTo>
                  <a:pt x="39648" y="946612"/>
                </a:lnTo>
                <a:cubicBezTo>
                  <a:pt x="125833" y="888387"/>
                  <a:pt x="182497" y="789784"/>
                  <a:pt x="182497" y="677946"/>
                </a:cubicBezTo>
                <a:cubicBezTo>
                  <a:pt x="182497" y="566109"/>
                  <a:pt x="125833" y="467505"/>
                  <a:pt x="39648" y="409280"/>
                </a:cubicBezTo>
                <a:lnTo>
                  <a:pt x="0" y="387760"/>
                </a:lnTo>
                <a:lnTo>
                  <a:pt x="51122" y="293574"/>
                </a:lnTo>
                <a:cubicBezTo>
                  <a:pt x="170783" y="116452"/>
                  <a:pt x="373427" y="0"/>
                  <a:pt x="603269"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118" name="Arc 117"/>
          <p:cNvSpPr>
            <a:spLocks noChangeAspect="1"/>
          </p:cNvSpPr>
          <p:nvPr userDrawn="1"/>
        </p:nvSpPr>
        <p:spPr>
          <a:xfrm>
            <a:off x="6642996" y="1622324"/>
            <a:ext cx="2112000" cy="1900798"/>
          </a:xfrm>
          <a:prstGeom prst="arc">
            <a:avLst>
              <a:gd name="adj1" fmla="val 11622373"/>
              <a:gd name="adj2" fmla="val 10303517"/>
            </a:avLst>
          </a:prstGeom>
          <a:ln w="127000" cap="sq" cmpd="sng">
            <a:solidFill>
              <a:schemeClr val="accent3"/>
            </a:solidFill>
            <a:bevel/>
            <a:headEnd type="none"/>
            <a:tailEnd type="none" w="sm" len="sm"/>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121" name="Text Placeholder 7"/>
          <p:cNvSpPr>
            <a:spLocks noGrp="1"/>
          </p:cNvSpPr>
          <p:nvPr>
            <p:ph type="body" sz="quarter" idx="68" hasCustomPrompt="1"/>
          </p:nvPr>
        </p:nvSpPr>
        <p:spPr>
          <a:xfrm>
            <a:off x="9026928" y="1901182"/>
            <a:ext cx="2549123"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122" name="Text Placeholder 7"/>
          <p:cNvSpPr>
            <a:spLocks noGrp="1"/>
          </p:cNvSpPr>
          <p:nvPr>
            <p:ph type="body" sz="quarter" idx="69" hasCustomPrompt="1"/>
          </p:nvPr>
        </p:nvSpPr>
        <p:spPr>
          <a:xfrm>
            <a:off x="9026928" y="2342746"/>
            <a:ext cx="2549123"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23" name="Text Placeholder 2"/>
          <p:cNvSpPr>
            <a:spLocks noGrp="1"/>
          </p:cNvSpPr>
          <p:nvPr>
            <p:ph type="body" sz="quarter" idx="70" hasCustomPrompt="1"/>
          </p:nvPr>
        </p:nvSpPr>
        <p:spPr>
          <a:xfrm>
            <a:off x="9020585" y="2643087"/>
            <a:ext cx="2549123"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130" name="Oval 129"/>
          <p:cNvSpPr>
            <a:spLocks noChangeAspect="1"/>
          </p:cNvSpPr>
          <p:nvPr userDrawn="1"/>
        </p:nvSpPr>
        <p:spPr>
          <a:xfrm>
            <a:off x="6246296" y="2203997"/>
            <a:ext cx="816001" cy="734399"/>
          </a:xfrm>
          <a:prstGeom prst="ellipse">
            <a:avLst/>
          </a:prstGeom>
          <a:solidFill>
            <a:schemeClr val="accent3"/>
          </a:solidFill>
          <a:ln w="381000" cap="rnd" cmpd="sng">
            <a:no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133" name="Text Placeholder 7"/>
          <p:cNvSpPr>
            <a:spLocks noGrp="1"/>
          </p:cNvSpPr>
          <p:nvPr>
            <p:ph type="body" sz="quarter" idx="67" hasCustomPrompt="1"/>
          </p:nvPr>
        </p:nvSpPr>
        <p:spPr>
          <a:xfrm>
            <a:off x="6324792" y="2203997"/>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136" name="Picture Placeholder 2"/>
          <p:cNvSpPr>
            <a:spLocks noGrp="1" noChangeAspect="1"/>
          </p:cNvSpPr>
          <p:nvPr>
            <p:ph type="pic" sz="quarter" idx="66"/>
          </p:nvPr>
        </p:nvSpPr>
        <p:spPr>
          <a:xfrm>
            <a:off x="6900834" y="1764020"/>
            <a:ext cx="1692180" cy="1598076"/>
          </a:xfrm>
          <a:custGeom>
            <a:avLst/>
            <a:gdLst/>
            <a:ahLst/>
            <a:cxnLst/>
            <a:rect l="l" t="t" r="r" b="b"/>
            <a:pathLst>
              <a:path w="1269135" h="1331730">
                <a:moveTo>
                  <a:pt x="603269" y="0"/>
                </a:moveTo>
                <a:cubicBezTo>
                  <a:pt x="971017" y="0"/>
                  <a:pt x="1269135" y="298118"/>
                  <a:pt x="1269135" y="665865"/>
                </a:cubicBezTo>
                <a:cubicBezTo>
                  <a:pt x="1269135" y="1033612"/>
                  <a:pt x="971017" y="1331730"/>
                  <a:pt x="603269" y="1331730"/>
                </a:cubicBezTo>
                <a:cubicBezTo>
                  <a:pt x="373427" y="1331730"/>
                  <a:pt x="170783" y="1215278"/>
                  <a:pt x="51122" y="1038157"/>
                </a:cubicBezTo>
                <a:lnTo>
                  <a:pt x="10130" y="962634"/>
                </a:lnTo>
                <a:lnTo>
                  <a:pt x="39648" y="946612"/>
                </a:lnTo>
                <a:cubicBezTo>
                  <a:pt x="125833" y="888387"/>
                  <a:pt x="182497" y="789784"/>
                  <a:pt x="182497" y="677946"/>
                </a:cubicBezTo>
                <a:cubicBezTo>
                  <a:pt x="182497" y="566109"/>
                  <a:pt x="125833" y="467505"/>
                  <a:pt x="39648" y="409280"/>
                </a:cubicBezTo>
                <a:lnTo>
                  <a:pt x="0" y="387760"/>
                </a:lnTo>
                <a:lnTo>
                  <a:pt x="51122" y="293574"/>
                </a:lnTo>
                <a:cubicBezTo>
                  <a:pt x="170783" y="116452"/>
                  <a:pt x="373427" y="0"/>
                  <a:pt x="603269"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139" name="Arc 138"/>
          <p:cNvSpPr>
            <a:spLocks noChangeAspect="1"/>
          </p:cNvSpPr>
          <p:nvPr userDrawn="1"/>
        </p:nvSpPr>
        <p:spPr>
          <a:xfrm>
            <a:off x="999955" y="4121684"/>
            <a:ext cx="2112000" cy="1900798"/>
          </a:xfrm>
          <a:prstGeom prst="arc">
            <a:avLst>
              <a:gd name="adj1" fmla="val 11622373"/>
              <a:gd name="adj2" fmla="val 10303517"/>
            </a:avLst>
          </a:prstGeom>
          <a:ln w="127000" cap="sq" cmpd="sng">
            <a:solidFill>
              <a:schemeClr val="accent4"/>
            </a:solidFill>
            <a:bevel/>
            <a:headEnd type="none"/>
            <a:tailEnd type="none" w="sm" len="sm"/>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141" name="Text Placeholder 7"/>
          <p:cNvSpPr>
            <a:spLocks noGrp="1"/>
          </p:cNvSpPr>
          <p:nvPr>
            <p:ph type="body" sz="quarter" idx="73" hasCustomPrompt="1"/>
          </p:nvPr>
        </p:nvSpPr>
        <p:spPr>
          <a:xfrm>
            <a:off x="3383887" y="4400542"/>
            <a:ext cx="2549123"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142" name="Text Placeholder 7"/>
          <p:cNvSpPr>
            <a:spLocks noGrp="1"/>
          </p:cNvSpPr>
          <p:nvPr>
            <p:ph type="body" sz="quarter" idx="74" hasCustomPrompt="1"/>
          </p:nvPr>
        </p:nvSpPr>
        <p:spPr>
          <a:xfrm>
            <a:off x="3383887" y="4842106"/>
            <a:ext cx="2549123"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43" name="Text Placeholder 2"/>
          <p:cNvSpPr>
            <a:spLocks noGrp="1"/>
          </p:cNvSpPr>
          <p:nvPr>
            <p:ph type="body" sz="quarter" idx="75" hasCustomPrompt="1"/>
          </p:nvPr>
        </p:nvSpPr>
        <p:spPr>
          <a:xfrm>
            <a:off x="3377544" y="5142447"/>
            <a:ext cx="2549123"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147" name="Oval 146"/>
          <p:cNvSpPr>
            <a:spLocks noChangeAspect="1"/>
          </p:cNvSpPr>
          <p:nvPr userDrawn="1"/>
        </p:nvSpPr>
        <p:spPr>
          <a:xfrm>
            <a:off x="603253" y="4703357"/>
            <a:ext cx="816001" cy="734399"/>
          </a:xfrm>
          <a:prstGeom prst="ellipse">
            <a:avLst/>
          </a:prstGeom>
          <a:solidFill>
            <a:schemeClr val="accent4"/>
          </a:solidFill>
          <a:ln w="381000" cap="rnd" cmpd="sng">
            <a:no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149" name="Text Placeholder 7"/>
          <p:cNvSpPr>
            <a:spLocks noGrp="1"/>
          </p:cNvSpPr>
          <p:nvPr>
            <p:ph type="body" sz="quarter" idx="72" hasCustomPrompt="1"/>
          </p:nvPr>
        </p:nvSpPr>
        <p:spPr>
          <a:xfrm>
            <a:off x="681751" y="4703357"/>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151" name="Picture Placeholder 2"/>
          <p:cNvSpPr>
            <a:spLocks noGrp="1" noChangeAspect="1"/>
          </p:cNvSpPr>
          <p:nvPr>
            <p:ph type="pic" sz="quarter" idx="71"/>
          </p:nvPr>
        </p:nvSpPr>
        <p:spPr>
          <a:xfrm>
            <a:off x="1257795" y="4263380"/>
            <a:ext cx="1692180" cy="1598076"/>
          </a:xfrm>
          <a:custGeom>
            <a:avLst/>
            <a:gdLst/>
            <a:ahLst/>
            <a:cxnLst/>
            <a:rect l="l" t="t" r="r" b="b"/>
            <a:pathLst>
              <a:path w="1269135" h="1331730">
                <a:moveTo>
                  <a:pt x="603269" y="0"/>
                </a:moveTo>
                <a:cubicBezTo>
                  <a:pt x="971017" y="0"/>
                  <a:pt x="1269135" y="298118"/>
                  <a:pt x="1269135" y="665865"/>
                </a:cubicBezTo>
                <a:cubicBezTo>
                  <a:pt x="1269135" y="1033612"/>
                  <a:pt x="971017" y="1331730"/>
                  <a:pt x="603269" y="1331730"/>
                </a:cubicBezTo>
                <a:cubicBezTo>
                  <a:pt x="373427" y="1331730"/>
                  <a:pt x="170783" y="1215278"/>
                  <a:pt x="51122" y="1038157"/>
                </a:cubicBezTo>
                <a:lnTo>
                  <a:pt x="10130" y="962634"/>
                </a:lnTo>
                <a:lnTo>
                  <a:pt x="39648" y="946612"/>
                </a:lnTo>
                <a:cubicBezTo>
                  <a:pt x="125833" y="888387"/>
                  <a:pt x="182497" y="789784"/>
                  <a:pt x="182497" y="677946"/>
                </a:cubicBezTo>
                <a:cubicBezTo>
                  <a:pt x="182497" y="566109"/>
                  <a:pt x="125833" y="467505"/>
                  <a:pt x="39648" y="409280"/>
                </a:cubicBezTo>
                <a:lnTo>
                  <a:pt x="0" y="387760"/>
                </a:lnTo>
                <a:lnTo>
                  <a:pt x="51122" y="293574"/>
                </a:lnTo>
                <a:cubicBezTo>
                  <a:pt x="170783" y="116452"/>
                  <a:pt x="373427" y="0"/>
                  <a:pt x="603269"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153" name="Arc 152"/>
          <p:cNvSpPr>
            <a:spLocks noChangeAspect="1"/>
          </p:cNvSpPr>
          <p:nvPr userDrawn="1"/>
        </p:nvSpPr>
        <p:spPr>
          <a:xfrm>
            <a:off x="6642996" y="4121684"/>
            <a:ext cx="2112000" cy="1900798"/>
          </a:xfrm>
          <a:prstGeom prst="arc">
            <a:avLst>
              <a:gd name="adj1" fmla="val 11622373"/>
              <a:gd name="adj2" fmla="val 10303517"/>
            </a:avLst>
          </a:prstGeom>
          <a:ln w="127000" cap="sq" cmpd="sng">
            <a:solidFill>
              <a:schemeClr val="accent5"/>
            </a:solidFill>
            <a:bevel/>
            <a:headEnd type="none"/>
            <a:tailEnd type="none" w="sm" len="sm"/>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154" name="Text Placeholder 7"/>
          <p:cNvSpPr>
            <a:spLocks noGrp="1"/>
          </p:cNvSpPr>
          <p:nvPr>
            <p:ph type="body" sz="quarter" idx="78" hasCustomPrompt="1"/>
          </p:nvPr>
        </p:nvSpPr>
        <p:spPr>
          <a:xfrm>
            <a:off x="9026928" y="4400542"/>
            <a:ext cx="2549123"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155" name="Text Placeholder 7"/>
          <p:cNvSpPr>
            <a:spLocks noGrp="1"/>
          </p:cNvSpPr>
          <p:nvPr>
            <p:ph type="body" sz="quarter" idx="79" hasCustomPrompt="1"/>
          </p:nvPr>
        </p:nvSpPr>
        <p:spPr>
          <a:xfrm>
            <a:off x="9026928" y="4842106"/>
            <a:ext cx="2549123"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56" name="Text Placeholder 2"/>
          <p:cNvSpPr>
            <a:spLocks noGrp="1"/>
          </p:cNvSpPr>
          <p:nvPr>
            <p:ph type="body" sz="quarter" idx="80" hasCustomPrompt="1"/>
          </p:nvPr>
        </p:nvSpPr>
        <p:spPr>
          <a:xfrm>
            <a:off x="9020585" y="5142447"/>
            <a:ext cx="2549123"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157" name="Oval 156"/>
          <p:cNvSpPr>
            <a:spLocks noChangeAspect="1"/>
          </p:cNvSpPr>
          <p:nvPr userDrawn="1"/>
        </p:nvSpPr>
        <p:spPr>
          <a:xfrm>
            <a:off x="6246296" y="4703357"/>
            <a:ext cx="816001" cy="734399"/>
          </a:xfrm>
          <a:prstGeom prst="ellipse">
            <a:avLst/>
          </a:prstGeom>
          <a:solidFill>
            <a:schemeClr val="accent5"/>
          </a:solidFill>
          <a:ln w="381000" cap="rnd" cmpd="sng">
            <a:no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158" name="Text Placeholder 7"/>
          <p:cNvSpPr>
            <a:spLocks noGrp="1"/>
          </p:cNvSpPr>
          <p:nvPr>
            <p:ph type="body" sz="quarter" idx="77" hasCustomPrompt="1"/>
          </p:nvPr>
        </p:nvSpPr>
        <p:spPr>
          <a:xfrm>
            <a:off x="6324792" y="4703357"/>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159" name="Picture Placeholder 2"/>
          <p:cNvSpPr>
            <a:spLocks noGrp="1" noChangeAspect="1"/>
          </p:cNvSpPr>
          <p:nvPr>
            <p:ph type="pic" sz="quarter" idx="76"/>
          </p:nvPr>
        </p:nvSpPr>
        <p:spPr>
          <a:xfrm>
            <a:off x="6900834" y="4263380"/>
            <a:ext cx="1692180" cy="1598076"/>
          </a:xfrm>
          <a:custGeom>
            <a:avLst/>
            <a:gdLst/>
            <a:ahLst/>
            <a:cxnLst/>
            <a:rect l="l" t="t" r="r" b="b"/>
            <a:pathLst>
              <a:path w="1269135" h="1331730">
                <a:moveTo>
                  <a:pt x="603269" y="0"/>
                </a:moveTo>
                <a:cubicBezTo>
                  <a:pt x="971017" y="0"/>
                  <a:pt x="1269135" y="298118"/>
                  <a:pt x="1269135" y="665865"/>
                </a:cubicBezTo>
                <a:cubicBezTo>
                  <a:pt x="1269135" y="1033612"/>
                  <a:pt x="971017" y="1331730"/>
                  <a:pt x="603269" y="1331730"/>
                </a:cubicBezTo>
                <a:cubicBezTo>
                  <a:pt x="373427" y="1331730"/>
                  <a:pt x="170783" y="1215278"/>
                  <a:pt x="51122" y="1038157"/>
                </a:cubicBezTo>
                <a:lnTo>
                  <a:pt x="10130" y="962634"/>
                </a:lnTo>
                <a:lnTo>
                  <a:pt x="39648" y="946612"/>
                </a:lnTo>
                <a:cubicBezTo>
                  <a:pt x="125833" y="888387"/>
                  <a:pt x="182497" y="789784"/>
                  <a:pt x="182497" y="677946"/>
                </a:cubicBezTo>
                <a:cubicBezTo>
                  <a:pt x="182497" y="566109"/>
                  <a:pt x="125833" y="467505"/>
                  <a:pt x="39648" y="409280"/>
                </a:cubicBezTo>
                <a:lnTo>
                  <a:pt x="0" y="387760"/>
                </a:lnTo>
                <a:lnTo>
                  <a:pt x="51122" y="293574"/>
                </a:lnTo>
                <a:cubicBezTo>
                  <a:pt x="170783" y="116452"/>
                  <a:pt x="373427" y="0"/>
                  <a:pt x="603269"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Tree>
    <p:extLst>
      <p:ext uri="{BB962C8B-B14F-4D97-AF65-F5344CB8AC3E}">
        <p14:creationId xmlns:p14="http://schemas.microsoft.com/office/powerpoint/2010/main" val="13145758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22" presetClass="entr" presetSubtype="1" fill="hold" nodeType="afterEffect">
                                  <p:stCondLst>
                                    <p:cond delay="0"/>
                                  </p:stCondLst>
                                  <p:childTnLst>
                                    <p:set>
                                      <p:cBhvr>
                                        <p:cTn id="20" dur="1" fill="hold">
                                          <p:stCondLst>
                                            <p:cond delay="0"/>
                                          </p:stCondLst>
                                        </p:cTn>
                                        <p:tgtEl>
                                          <p:spTgt spid="85"/>
                                        </p:tgtEl>
                                        <p:attrNameLst>
                                          <p:attrName>style.visibility</p:attrName>
                                        </p:attrNameLst>
                                      </p:cBhvr>
                                      <p:to>
                                        <p:strVal val="visible"/>
                                      </p:to>
                                    </p:set>
                                    <p:animEffect transition="in" filter="wipe(up)">
                                      <p:cBhvr>
                                        <p:cTn id="21" dur="500"/>
                                        <p:tgtEl>
                                          <p:spTgt spid="85"/>
                                        </p:tgtEl>
                                      </p:cBhvr>
                                    </p:animEffect>
                                  </p:childTnLst>
                                </p:cTn>
                              </p:par>
                            </p:childTnLst>
                          </p:cTn>
                        </p:par>
                        <p:par>
                          <p:cTn id="22" fill="hold">
                            <p:stCondLst>
                              <p:cond delay="1000"/>
                            </p:stCondLst>
                            <p:childTnLst>
                              <p:par>
                                <p:cTn id="23" presetID="22" presetClass="entr" presetSubtype="1" fill="hold" nodeType="afterEffect">
                                  <p:stCondLst>
                                    <p:cond delay="0"/>
                                  </p:stCondLst>
                                  <p:childTnLst>
                                    <p:set>
                                      <p:cBhvr>
                                        <p:cTn id="24" dur="1" fill="hold">
                                          <p:stCondLst>
                                            <p:cond delay="0"/>
                                          </p:stCondLst>
                                        </p:cTn>
                                        <p:tgtEl>
                                          <p:spTgt spid="81"/>
                                        </p:tgtEl>
                                        <p:attrNameLst>
                                          <p:attrName>style.visibility</p:attrName>
                                        </p:attrNameLst>
                                      </p:cBhvr>
                                      <p:to>
                                        <p:strVal val="visible"/>
                                      </p:to>
                                    </p:set>
                                    <p:animEffect transition="in" filter="wipe(up)">
                                      <p:cBhvr>
                                        <p:cTn id="25" dur="500"/>
                                        <p:tgtEl>
                                          <p:spTgt spid="81"/>
                                        </p:tgtEl>
                                      </p:cBhvr>
                                    </p:animEffect>
                                  </p:childTnLst>
                                </p:cTn>
                              </p:par>
                            </p:childTnLst>
                          </p:cTn>
                        </p:par>
                        <p:par>
                          <p:cTn id="26" fill="hold">
                            <p:stCondLst>
                              <p:cond delay="1500"/>
                            </p:stCondLst>
                            <p:childTnLst>
                              <p:par>
                                <p:cTn id="27" presetID="22" presetClass="entr" presetSubtype="1" fill="hold" nodeType="afterEffect">
                                  <p:stCondLst>
                                    <p:cond delay="0"/>
                                  </p:stCondLst>
                                  <p:childTnLst>
                                    <p:set>
                                      <p:cBhvr>
                                        <p:cTn id="28" dur="1" fill="hold">
                                          <p:stCondLst>
                                            <p:cond delay="0"/>
                                          </p:stCondLst>
                                        </p:cTn>
                                        <p:tgtEl>
                                          <p:spTgt spid="83"/>
                                        </p:tgtEl>
                                        <p:attrNameLst>
                                          <p:attrName>style.visibility</p:attrName>
                                        </p:attrNameLst>
                                      </p:cBhvr>
                                      <p:to>
                                        <p:strVal val="visible"/>
                                      </p:to>
                                    </p:set>
                                    <p:animEffect transition="in" filter="wipe(up)">
                                      <p:cBhvr>
                                        <p:cTn id="29" dur="500"/>
                                        <p:tgtEl>
                                          <p:spTgt spid="83"/>
                                        </p:tgtEl>
                                      </p:cBhvr>
                                    </p:animEffect>
                                  </p:childTnLst>
                                </p:cTn>
                              </p:par>
                              <p:par>
                                <p:cTn id="30" presetID="42" presetClass="entr" presetSubtype="0" fill="hold" grpId="0" nodeType="withEffect">
                                  <p:stCondLst>
                                    <p:cond delay="200"/>
                                  </p:stCondLst>
                                  <p:childTnLst>
                                    <p:set>
                                      <p:cBhvr>
                                        <p:cTn id="31" dur="1" fill="hold">
                                          <p:stCondLst>
                                            <p:cond delay="0"/>
                                          </p:stCondLst>
                                        </p:cTn>
                                        <p:tgtEl>
                                          <p:spTgt spid="94">
                                            <p:txEl>
                                              <p:pRg st="0" end="0"/>
                                            </p:txEl>
                                          </p:spTgt>
                                        </p:tgtEl>
                                        <p:attrNameLst>
                                          <p:attrName>style.visibility</p:attrName>
                                        </p:attrNameLst>
                                      </p:cBhvr>
                                      <p:to>
                                        <p:strVal val="visible"/>
                                      </p:to>
                                    </p:set>
                                    <p:animEffect transition="in" filter="fade">
                                      <p:cBhvr>
                                        <p:cTn id="32" dur="400"/>
                                        <p:tgtEl>
                                          <p:spTgt spid="94">
                                            <p:txEl>
                                              <p:pRg st="0" end="0"/>
                                            </p:txEl>
                                          </p:spTgt>
                                        </p:tgtEl>
                                      </p:cBhvr>
                                    </p:animEffect>
                                    <p:anim calcmode="lin" valueType="num">
                                      <p:cBhvr>
                                        <p:cTn id="33" dur="400" fill="hold"/>
                                        <p:tgtEl>
                                          <p:spTgt spid="94">
                                            <p:txEl>
                                              <p:pRg st="0" end="0"/>
                                            </p:txEl>
                                          </p:spTgt>
                                        </p:tgtEl>
                                        <p:attrNameLst>
                                          <p:attrName>ppt_x</p:attrName>
                                        </p:attrNameLst>
                                      </p:cBhvr>
                                      <p:tavLst>
                                        <p:tav tm="0">
                                          <p:val>
                                            <p:strVal val="#ppt_x"/>
                                          </p:val>
                                        </p:tav>
                                        <p:tav tm="100000">
                                          <p:val>
                                            <p:strVal val="#ppt_x"/>
                                          </p:val>
                                        </p:tav>
                                      </p:tavLst>
                                    </p:anim>
                                    <p:anim calcmode="lin" valueType="num">
                                      <p:cBhvr>
                                        <p:cTn id="34" dur="400" fill="hold"/>
                                        <p:tgtEl>
                                          <p:spTgt spid="94">
                                            <p:txEl>
                                              <p:pRg st="0" end="0"/>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00"/>
                                  </p:stCondLst>
                                  <p:childTnLst>
                                    <p:set>
                                      <p:cBhvr>
                                        <p:cTn id="36" dur="1" fill="hold">
                                          <p:stCondLst>
                                            <p:cond delay="0"/>
                                          </p:stCondLst>
                                        </p:cTn>
                                        <p:tgtEl>
                                          <p:spTgt spid="95">
                                            <p:txEl>
                                              <p:pRg st="0" end="0"/>
                                            </p:txEl>
                                          </p:spTgt>
                                        </p:tgtEl>
                                        <p:attrNameLst>
                                          <p:attrName>style.visibility</p:attrName>
                                        </p:attrNameLst>
                                      </p:cBhvr>
                                      <p:to>
                                        <p:strVal val="visible"/>
                                      </p:to>
                                    </p:set>
                                    <p:animEffect transition="in" filter="fade">
                                      <p:cBhvr>
                                        <p:cTn id="37" dur="500"/>
                                        <p:tgtEl>
                                          <p:spTgt spid="95">
                                            <p:txEl>
                                              <p:pRg st="0" end="0"/>
                                            </p:txEl>
                                          </p:spTgt>
                                        </p:tgtEl>
                                      </p:cBhvr>
                                    </p:animEffect>
                                    <p:anim calcmode="lin" valueType="num">
                                      <p:cBhvr>
                                        <p:cTn id="38" dur="500" fill="hold"/>
                                        <p:tgtEl>
                                          <p:spTgt spid="95">
                                            <p:txEl>
                                              <p:pRg st="0" end="0"/>
                                            </p:txEl>
                                          </p:spTgt>
                                        </p:tgtEl>
                                        <p:attrNameLst>
                                          <p:attrName>ppt_x</p:attrName>
                                        </p:attrNameLst>
                                      </p:cBhvr>
                                      <p:tavLst>
                                        <p:tav tm="0">
                                          <p:val>
                                            <p:strVal val="#ppt_x"/>
                                          </p:val>
                                        </p:tav>
                                        <p:tav tm="100000">
                                          <p:val>
                                            <p:strVal val="#ppt_x"/>
                                          </p:val>
                                        </p:tav>
                                      </p:tavLst>
                                    </p:anim>
                                    <p:anim calcmode="lin" valueType="num">
                                      <p:cBhvr>
                                        <p:cTn id="39" dur="500" fill="hold"/>
                                        <p:tgtEl>
                                          <p:spTgt spid="95">
                                            <p:txEl>
                                              <p:pRg st="0" end="0"/>
                                            </p:txEl>
                                          </p:spTgt>
                                        </p:tgtEl>
                                        <p:attrNameLst>
                                          <p:attrName>ppt_y</p:attrName>
                                        </p:attrNameLst>
                                      </p:cBhvr>
                                      <p:tavLst>
                                        <p:tav tm="0">
                                          <p:val>
                                            <p:strVal val="#ppt_y+.1"/>
                                          </p:val>
                                        </p:tav>
                                        <p:tav tm="100000">
                                          <p:val>
                                            <p:strVal val="#ppt_y"/>
                                          </p:val>
                                        </p:tav>
                                      </p:tavLst>
                                    </p:anim>
                                  </p:childTnLst>
                                </p:cTn>
                              </p:par>
                              <p:par>
                                <p:cTn id="40" presetID="10" presetClass="entr" presetSubtype="0" fill="hold" grpId="0" nodeType="withEffect">
                                  <p:stCondLst>
                                    <p:cond delay="800"/>
                                  </p:stCondLst>
                                  <p:childTnLst>
                                    <p:set>
                                      <p:cBhvr>
                                        <p:cTn id="41" dur="1" fill="hold">
                                          <p:stCondLst>
                                            <p:cond delay="0"/>
                                          </p:stCondLst>
                                        </p:cTn>
                                        <p:tgtEl>
                                          <p:spTgt spid="96">
                                            <p:txEl>
                                              <p:pRg st="0" end="0"/>
                                            </p:txEl>
                                          </p:spTgt>
                                        </p:tgtEl>
                                        <p:attrNameLst>
                                          <p:attrName>style.visibility</p:attrName>
                                        </p:attrNameLst>
                                      </p:cBhvr>
                                      <p:to>
                                        <p:strVal val="visible"/>
                                      </p:to>
                                    </p:set>
                                    <p:animEffect transition="in" filter="fade">
                                      <p:cBhvr>
                                        <p:cTn id="42" dur="500"/>
                                        <p:tgtEl>
                                          <p:spTgt spid="96">
                                            <p:txEl>
                                              <p:pRg st="0" end="0"/>
                                            </p:txEl>
                                          </p:spTgt>
                                        </p:tgtEl>
                                      </p:cBhvr>
                                    </p:animEffect>
                                  </p:childTnLst>
                                </p:cTn>
                              </p:par>
                            </p:childTnLst>
                          </p:cTn>
                        </p:par>
                        <p:par>
                          <p:cTn id="43" fill="hold">
                            <p:stCondLst>
                              <p:cond delay="2000"/>
                            </p:stCondLst>
                            <p:childTnLst>
                              <p:par>
                                <p:cTn id="44" presetID="53" presetClass="entr" presetSubtype="16" fill="hold" grpId="0" nodeType="afterEffect">
                                  <p:stCondLst>
                                    <p:cond delay="0"/>
                                  </p:stCondLst>
                                  <p:childTnLst>
                                    <p:set>
                                      <p:cBhvr>
                                        <p:cTn id="45" dur="1" fill="hold">
                                          <p:stCondLst>
                                            <p:cond delay="0"/>
                                          </p:stCondLst>
                                        </p:cTn>
                                        <p:tgtEl>
                                          <p:spTgt spid="106"/>
                                        </p:tgtEl>
                                        <p:attrNameLst>
                                          <p:attrName>style.visibility</p:attrName>
                                        </p:attrNameLst>
                                      </p:cBhvr>
                                      <p:to>
                                        <p:strVal val="visible"/>
                                      </p:to>
                                    </p:set>
                                    <p:anim calcmode="lin" valueType="num">
                                      <p:cBhvr>
                                        <p:cTn id="46" dur="500" fill="hold"/>
                                        <p:tgtEl>
                                          <p:spTgt spid="106"/>
                                        </p:tgtEl>
                                        <p:attrNameLst>
                                          <p:attrName>ppt_w</p:attrName>
                                        </p:attrNameLst>
                                      </p:cBhvr>
                                      <p:tavLst>
                                        <p:tav tm="0">
                                          <p:val>
                                            <p:fltVal val="0"/>
                                          </p:val>
                                        </p:tav>
                                        <p:tav tm="100000">
                                          <p:val>
                                            <p:strVal val="#ppt_w"/>
                                          </p:val>
                                        </p:tav>
                                      </p:tavLst>
                                    </p:anim>
                                    <p:anim calcmode="lin" valueType="num">
                                      <p:cBhvr>
                                        <p:cTn id="47" dur="500" fill="hold"/>
                                        <p:tgtEl>
                                          <p:spTgt spid="106"/>
                                        </p:tgtEl>
                                        <p:attrNameLst>
                                          <p:attrName>ppt_h</p:attrName>
                                        </p:attrNameLst>
                                      </p:cBhvr>
                                      <p:tavLst>
                                        <p:tav tm="0">
                                          <p:val>
                                            <p:fltVal val="0"/>
                                          </p:val>
                                        </p:tav>
                                        <p:tav tm="100000">
                                          <p:val>
                                            <p:strVal val="#ppt_h"/>
                                          </p:val>
                                        </p:tav>
                                      </p:tavLst>
                                    </p:anim>
                                    <p:animEffect transition="in" filter="fade">
                                      <p:cBhvr>
                                        <p:cTn id="48" dur="500"/>
                                        <p:tgtEl>
                                          <p:spTgt spid="106"/>
                                        </p:tgtEl>
                                      </p:cBhvr>
                                    </p:animEffect>
                                  </p:childTnLst>
                                </p:cTn>
                              </p:par>
                            </p:childTnLst>
                          </p:cTn>
                        </p:par>
                        <p:par>
                          <p:cTn id="49" fill="hold">
                            <p:stCondLst>
                              <p:cond delay="2500"/>
                            </p:stCondLst>
                            <p:childTnLst>
                              <p:par>
                                <p:cTn id="50" presetID="53" presetClass="entr" presetSubtype="16" fill="hold" grpId="0" nodeType="afterEffect">
                                  <p:stCondLst>
                                    <p:cond delay="0"/>
                                  </p:stCondLst>
                                  <p:childTnLst>
                                    <p:set>
                                      <p:cBhvr>
                                        <p:cTn id="51" dur="1" fill="hold">
                                          <p:stCondLst>
                                            <p:cond delay="0"/>
                                          </p:stCondLst>
                                        </p:cTn>
                                        <p:tgtEl>
                                          <p:spTgt spid="110">
                                            <p:txEl>
                                              <p:pRg st="0" end="0"/>
                                            </p:txEl>
                                          </p:spTgt>
                                        </p:tgtEl>
                                        <p:attrNameLst>
                                          <p:attrName>style.visibility</p:attrName>
                                        </p:attrNameLst>
                                      </p:cBhvr>
                                      <p:to>
                                        <p:strVal val="visible"/>
                                      </p:to>
                                    </p:set>
                                    <p:anim calcmode="lin" valueType="num">
                                      <p:cBhvr>
                                        <p:cTn id="52" dur="300" fill="hold"/>
                                        <p:tgtEl>
                                          <p:spTgt spid="110">
                                            <p:txEl>
                                              <p:pRg st="0" end="0"/>
                                            </p:txEl>
                                          </p:spTgt>
                                        </p:tgtEl>
                                        <p:attrNameLst>
                                          <p:attrName>ppt_w</p:attrName>
                                        </p:attrNameLst>
                                      </p:cBhvr>
                                      <p:tavLst>
                                        <p:tav tm="0">
                                          <p:val>
                                            <p:fltVal val="0"/>
                                          </p:val>
                                        </p:tav>
                                        <p:tav tm="100000">
                                          <p:val>
                                            <p:strVal val="#ppt_w"/>
                                          </p:val>
                                        </p:tav>
                                      </p:tavLst>
                                    </p:anim>
                                    <p:anim calcmode="lin" valueType="num">
                                      <p:cBhvr>
                                        <p:cTn id="53" dur="300" fill="hold"/>
                                        <p:tgtEl>
                                          <p:spTgt spid="110">
                                            <p:txEl>
                                              <p:pRg st="0" end="0"/>
                                            </p:txEl>
                                          </p:spTgt>
                                        </p:tgtEl>
                                        <p:attrNameLst>
                                          <p:attrName>ppt_h</p:attrName>
                                        </p:attrNameLst>
                                      </p:cBhvr>
                                      <p:tavLst>
                                        <p:tav tm="0">
                                          <p:val>
                                            <p:fltVal val="0"/>
                                          </p:val>
                                        </p:tav>
                                        <p:tav tm="100000">
                                          <p:val>
                                            <p:strVal val="#ppt_h"/>
                                          </p:val>
                                        </p:tav>
                                      </p:tavLst>
                                    </p:anim>
                                    <p:animEffect transition="in" filter="fade">
                                      <p:cBhvr>
                                        <p:cTn id="54" dur="300"/>
                                        <p:tgtEl>
                                          <p:spTgt spid="110">
                                            <p:txEl>
                                              <p:pRg st="0" end="0"/>
                                            </p:txEl>
                                          </p:spTgt>
                                        </p:tgtEl>
                                      </p:cBhvr>
                                    </p:animEffect>
                                  </p:childTnLst>
                                </p:cTn>
                              </p:par>
                            </p:childTnLst>
                          </p:cTn>
                        </p:par>
                        <p:par>
                          <p:cTn id="55" fill="hold">
                            <p:stCondLst>
                              <p:cond delay="3000"/>
                            </p:stCondLst>
                            <p:childTnLst>
                              <p:par>
                                <p:cTn id="56" presetID="6" presetClass="entr" presetSubtype="16" fill="hold" grpId="0" nodeType="afterEffect">
                                  <p:stCondLst>
                                    <p:cond delay="0"/>
                                  </p:stCondLst>
                                  <p:childTnLst>
                                    <p:set>
                                      <p:cBhvr>
                                        <p:cTn id="57" dur="1" fill="hold">
                                          <p:stCondLst>
                                            <p:cond delay="0"/>
                                          </p:stCondLst>
                                        </p:cTn>
                                        <p:tgtEl>
                                          <p:spTgt spid="90"/>
                                        </p:tgtEl>
                                        <p:attrNameLst>
                                          <p:attrName>style.visibility</p:attrName>
                                        </p:attrNameLst>
                                      </p:cBhvr>
                                      <p:to>
                                        <p:strVal val="visible"/>
                                      </p:to>
                                    </p:set>
                                    <p:animEffect transition="in" filter="circle(in)">
                                      <p:cBhvr>
                                        <p:cTn id="58" dur="1000"/>
                                        <p:tgtEl>
                                          <p:spTgt spid="90"/>
                                        </p:tgtEl>
                                      </p:cBhvr>
                                    </p:animEffect>
                                  </p:childTnLst>
                                </p:cTn>
                              </p:par>
                            </p:childTnLst>
                          </p:cTn>
                        </p:par>
                        <p:par>
                          <p:cTn id="59" fill="hold">
                            <p:stCondLst>
                              <p:cond delay="4000"/>
                            </p:stCondLst>
                            <p:childTnLst>
                              <p:par>
                                <p:cTn id="60" presetID="53" presetClass="entr" presetSubtype="16" fill="hold" grpId="0" nodeType="afterEffect" nodePh="1">
                                  <p:stCondLst>
                                    <p:cond delay="0"/>
                                  </p:stCondLst>
                                  <p:endCondLst>
                                    <p:cond evt="begin" delay="0">
                                      <p:tn val="60"/>
                                    </p:cond>
                                  </p:endCondLst>
                                  <p:childTnLst>
                                    <p:set>
                                      <p:cBhvr>
                                        <p:cTn id="61" dur="1" fill="hold">
                                          <p:stCondLst>
                                            <p:cond delay="0"/>
                                          </p:stCondLst>
                                        </p:cTn>
                                        <p:tgtEl>
                                          <p:spTgt spid="114"/>
                                        </p:tgtEl>
                                        <p:attrNameLst>
                                          <p:attrName>style.visibility</p:attrName>
                                        </p:attrNameLst>
                                      </p:cBhvr>
                                      <p:to>
                                        <p:strVal val="visible"/>
                                      </p:to>
                                    </p:set>
                                    <p:anim calcmode="lin" valueType="num">
                                      <p:cBhvr>
                                        <p:cTn id="62" dur="500" fill="hold"/>
                                        <p:tgtEl>
                                          <p:spTgt spid="114"/>
                                        </p:tgtEl>
                                        <p:attrNameLst>
                                          <p:attrName>ppt_w</p:attrName>
                                        </p:attrNameLst>
                                      </p:cBhvr>
                                      <p:tavLst>
                                        <p:tav tm="0">
                                          <p:val>
                                            <p:fltVal val="0"/>
                                          </p:val>
                                        </p:tav>
                                        <p:tav tm="100000">
                                          <p:val>
                                            <p:strVal val="#ppt_w"/>
                                          </p:val>
                                        </p:tav>
                                      </p:tavLst>
                                    </p:anim>
                                    <p:anim calcmode="lin" valueType="num">
                                      <p:cBhvr>
                                        <p:cTn id="63" dur="500" fill="hold"/>
                                        <p:tgtEl>
                                          <p:spTgt spid="114"/>
                                        </p:tgtEl>
                                        <p:attrNameLst>
                                          <p:attrName>ppt_h</p:attrName>
                                        </p:attrNameLst>
                                      </p:cBhvr>
                                      <p:tavLst>
                                        <p:tav tm="0">
                                          <p:val>
                                            <p:fltVal val="0"/>
                                          </p:val>
                                        </p:tav>
                                        <p:tav tm="100000">
                                          <p:val>
                                            <p:strVal val="#ppt_h"/>
                                          </p:val>
                                        </p:tav>
                                      </p:tavLst>
                                    </p:anim>
                                    <p:animEffect transition="in" filter="fade">
                                      <p:cBhvr>
                                        <p:cTn id="64" dur="500"/>
                                        <p:tgtEl>
                                          <p:spTgt spid="114"/>
                                        </p:tgtEl>
                                      </p:cBhvr>
                                    </p:animEffect>
                                  </p:childTnLst>
                                </p:cTn>
                              </p:par>
                              <p:par>
                                <p:cTn id="65" presetID="42" presetClass="entr" presetSubtype="0" fill="hold" grpId="0" nodeType="withEffect">
                                  <p:stCondLst>
                                    <p:cond delay="200"/>
                                  </p:stCondLst>
                                  <p:childTnLst>
                                    <p:set>
                                      <p:cBhvr>
                                        <p:cTn id="66" dur="1" fill="hold">
                                          <p:stCondLst>
                                            <p:cond delay="0"/>
                                          </p:stCondLst>
                                        </p:cTn>
                                        <p:tgtEl>
                                          <p:spTgt spid="121">
                                            <p:txEl>
                                              <p:pRg st="0" end="0"/>
                                            </p:txEl>
                                          </p:spTgt>
                                        </p:tgtEl>
                                        <p:attrNameLst>
                                          <p:attrName>style.visibility</p:attrName>
                                        </p:attrNameLst>
                                      </p:cBhvr>
                                      <p:to>
                                        <p:strVal val="visible"/>
                                      </p:to>
                                    </p:set>
                                    <p:animEffect transition="in" filter="fade">
                                      <p:cBhvr>
                                        <p:cTn id="67" dur="400"/>
                                        <p:tgtEl>
                                          <p:spTgt spid="121">
                                            <p:txEl>
                                              <p:pRg st="0" end="0"/>
                                            </p:txEl>
                                          </p:spTgt>
                                        </p:tgtEl>
                                      </p:cBhvr>
                                    </p:animEffect>
                                    <p:anim calcmode="lin" valueType="num">
                                      <p:cBhvr>
                                        <p:cTn id="68" dur="400" fill="hold"/>
                                        <p:tgtEl>
                                          <p:spTgt spid="121">
                                            <p:txEl>
                                              <p:pRg st="0" end="0"/>
                                            </p:txEl>
                                          </p:spTgt>
                                        </p:tgtEl>
                                        <p:attrNameLst>
                                          <p:attrName>ppt_x</p:attrName>
                                        </p:attrNameLst>
                                      </p:cBhvr>
                                      <p:tavLst>
                                        <p:tav tm="0">
                                          <p:val>
                                            <p:strVal val="#ppt_x"/>
                                          </p:val>
                                        </p:tav>
                                        <p:tav tm="100000">
                                          <p:val>
                                            <p:strVal val="#ppt_x"/>
                                          </p:val>
                                        </p:tav>
                                      </p:tavLst>
                                    </p:anim>
                                    <p:anim calcmode="lin" valueType="num">
                                      <p:cBhvr>
                                        <p:cTn id="69" dur="400" fill="hold"/>
                                        <p:tgtEl>
                                          <p:spTgt spid="121">
                                            <p:txEl>
                                              <p:pRg st="0" end="0"/>
                                            </p:txEl>
                                          </p:spTgt>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200"/>
                                  </p:stCondLst>
                                  <p:childTnLst>
                                    <p:set>
                                      <p:cBhvr>
                                        <p:cTn id="71" dur="1" fill="hold">
                                          <p:stCondLst>
                                            <p:cond delay="0"/>
                                          </p:stCondLst>
                                        </p:cTn>
                                        <p:tgtEl>
                                          <p:spTgt spid="122">
                                            <p:txEl>
                                              <p:pRg st="0" end="0"/>
                                            </p:txEl>
                                          </p:spTgt>
                                        </p:tgtEl>
                                        <p:attrNameLst>
                                          <p:attrName>style.visibility</p:attrName>
                                        </p:attrNameLst>
                                      </p:cBhvr>
                                      <p:to>
                                        <p:strVal val="visible"/>
                                      </p:to>
                                    </p:set>
                                    <p:animEffect transition="in" filter="fade">
                                      <p:cBhvr>
                                        <p:cTn id="72" dur="500"/>
                                        <p:tgtEl>
                                          <p:spTgt spid="122">
                                            <p:txEl>
                                              <p:pRg st="0" end="0"/>
                                            </p:txEl>
                                          </p:spTgt>
                                        </p:tgtEl>
                                      </p:cBhvr>
                                    </p:animEffect>
                                    <p:anim calcmode="lin" valueType="num">
                                      <p:cBhvr>
                                        <p:cTn id="73" dur="500" fill="hold"/>
                                        <p:tgtEl>
                                          <p:spTgt spid="122">
                                            <p:txEl>
                                              <p:pRg st="0" end="0"/>
                                            </p:txEl>
                                          </p:spTgt>
                                        </p:tgtEl>
                                        <p:attrNameLst>
                                          <p:attrName>ppt_x</p:attrName>
                                        </p:attrNameLst>
                                      </p:cBhvr>
                                      <p:tavLst>
                                        <p:tav tm="0">
                                          <p:val>
                                            <p:strVal val="#ppt_x"/>
                                          </p:val>
                                        </p:tav>
                                        <p:tav tm="100000">
                                          <p:val>
                                            <p:strVal val="#ppt_x"/>
                                          </p:val>
                                        </p:tav>
                                      </p:tavLst>
                                    </p:anim>
                                    <p:anim calcmode="lin" valueType="num">
                                      <p:cBhvr>
                                        <p:cTn id="74" dur="500" fill="hold"/>
                                        <p:tgtEl>
                                          <p:spTgt spid="122">
                                            <p:txEl>
                                              <p:pRg st="0" end="0"/>
                                            </p:txEl>
                                          </p:spTgt>
                                        </p:tgtEl>
                                        <p:attrNameLst>
                                          <p:attrName>ppt_y</p:attrName>
                                        </p:attrNameLst>
                                      </p:cBhvr>
                                      <p:tavLst>
                                        <p:tav tm="0">
                                          <p:val>
                                            <p:strVal val="#ppt_y+.1"/>
                                          </p:val>
                                        </p:tav>
                                        <p:tav tm="100000">
                                          <p:val>
                                            <p:strVal val="#ppt_y"/>
                                          </p:val>
                                        </p:tav>
                                      </p:tavLst>
                                    </p:anim>
                                  </p:childTnLst>
                                </p:cTn>
                              </p:par>
                              <p:par>
                                <p:cTn id="75" presetID="10" presetClass="entr" presetSubtype="0" fill="hold" grpId="0" nodeType="withEffect">
                                  <p:stCondLst>
                                    <p:cond delay="800"/>
                                  </p:stCondLst>
                                  <p:childTnLst>
                                    <p:set>
                                      <p:cBhvr>
                                        <p:cTn id="76" dur="1" fill="hold">
                                          <p:stCondLst>
                                            <p:cond delay="0"/>
                                          </p:stCondLst>
                                        </p:cTn>
                                        <p:tgtEl>
                                          <p:spTgt spid="123">
                                            <p:txEl>
                                              <p:pRg st="0" end="0"/>
                                            </p:txEl>
                                          </p:spTgt>
                                        </p:tgtEl>
                                        <p:attrNameLst>
                                          <p:attrName>style.visibility</p:attrName>
                                        </p:attrNameLst>
                                      </p:cBhvr>
                                      <p:to>
                                        <p:strVal val="visible"/>
                                      </p:to>
                                    </p:set>
                                    <p:animEffect transition="in" filter="fade">
                                      <p:cBhvr>
                                        <p:cTn id="77" dur="500"/>
                                        <p:tgtEl>
                                          <p:spTgt spid="123">
                                            <p:txEl>
                                              <p:pRg st="0" end="0"/>
                                            </p:txEl>
                                          </p:spTgt>
                                        </p:tgtEl>
                                      </p:cBhvr>
                                    </p:animEffect>
                                  </p:childTnLst>
                                </p:cTn>
                              </p:par>
                            </p:childTnLst>
                          </p:cTn>
                        </p:par>
                        <p:par>
                          <p:cTn id="78" fill="hold">
                            <p:stCondLst>
                              <p:cond delay="4500"/>
                            </p:stCondLst>
                            <p:childTnLst>
                              <p:par>
                                <p:cTn id="79" presetID="53" presetClass="entr" presetSubtype="16" fill="hold" grpId="0" nodeType="afterEffect">
                                  <p:stCondLst>
                                    <p:cond delay="0"/>
                                  </p:stCondLst>
                                  <p:childTnLst>
                                    <p:set>
                                      <p:cBhvr>
                                        <p:cTn id="80" dur="1" fill="hold">
                                          <p:stCondLst>
                                            <p:cond delay="0"/>
                                          </p:stCondLst>
                                        </p:cTn>
                                        <p:tgtEl>
                                          <p:spTgt spid="130"/>
                                        </p:tgtEl>
                                        <p:attrNameLst>
                                          <p:attrName>style.visibility</p:attrName>
                                        </p:attrNameLst>
                                      </p:cBhvr>
                                      <p:to>
                                        <p:strVal val="visible"/>
                                      </p:to>
                                    </p:set>
                                    <p:anim calcmode="lin" valueType="num">
                                      <p:cBhvr>
                                        <p:cTn id="81" dur="500" fill="hold"/>
                                        <p:tgtEl>
                                          <p:spTgt spid="130"/>
                                        </p:tgtEl>
                                        <p:attrNameLst>
                                          <p:attrName>ppt_w</p:attrName>
                                        </p:attrNameLst>
                                      </p:cBhvr>
                                      <p:tavLst>
                                        <p:tav tm="0">
                                          <p:val>
                                            <p:fltVal val="0"/>
                                          </p:val>
                                        </p:tav>
                                        <p:tav tm="100000">
                                          <p:val>
                                            <p:strVal val="#ppt_w"/>
                                          </p:val>
                                        </p:tav>
                                      </p:tavLst>
                                    </p:anim>
                                    <p:anim calcmode="lin" valueType="num">
                                      <p:cBhvr>
                                        <p:cTn id="82" dur="500" fill="hold"/>
                                        <p:tgtEl>
                                          <p:spTgt spid="130"/>
                                        </p:tgtEl>
                                        <p:attrNameLst>
                                          <p:attrName>ppt_h</p:attrName>
                                        </p:attrNameLst>
                                      </p:cBhvr>
                                      <p:tavLst>
                                        <p:tav tm="0">
                                          <p:val>
                                            <p:fltVal val="0"/>
                                          </p:val>
                                        </p:tav>
                                        <p:tav tm="100000">
                                          <p:val>
                                            <p:strVal val="#ppt_h"/>
                                          </p:val>
                                        </p:tav>
                                      </p:tavLst>
                                    </p:anim>
                                    <p:animEffect transition="in" filter="fade">
                                      <p:cBhvr>
                                        <p:cTn id="83" dur="500"/>
                                        <p:tgtEl>
                                          <p:spTgt spid="130"/>
                                        </p:tgtEl>
                                      </p:cBhvr>
                                    </p:animEffect>
                                  </p:childTnLst>
                                </p:cTn>
                              </p:par>
                            </p:childTnLst>
                          </p:cTn>
                        </p:par>
                        <p:par>
                          <p:cTn id="84" fill="hold">
                            <p:stCondLst>
                              <p:cond delay="5000"/>
                            </p:stCondLst>
                            <p:childTnLst>
                              <p:par>
                                <p:cTn id="85" presetID="53" presetClass="entr" presetSubtype="16" fill="hold" grpId="0" nodeType="afterEffect">
                                  <p:stCondLst>
                                    <p:cond delay="0"/>
                                  </p:stCondLst>
                                  <p:childTnLst>
                                    <p:set>
                                      <p:cBhvr>
                                        <p:cTn id="86" dur="1" fill="hold">
                                          <p:stCondLst>
                                            <p:cond delay="0"/>
                                          </p:stCondLst>
                                        </p:cTn>
                                        <p:tgtEl>
                                          <p:spTgt spid="133">
                                            <p:txEl>
                                              <p:pRg st="0" end="0"/>
                                            </p:txEl>
                                          </p:spTgt>
                                        </p:tgtEl>
                                        <p:attrNameLst>
                                          <p:attrName>style.visibility</p:attrName>
                                        </p:attrNameLst>
                                      </p:cBhvr>
                                      <p:to>
                                        <p:strVal val="visible"/>
                                      </p:to>
                                    </p:set>
                                    <p:anim calcmode="lin" valueType="num">
                                      <p:cBhvr>
                                        <p:cTn id="87" dur="300" fill="hold"/>
                                        <p:tgtEl>
                                          <p:spTgt spid="133">
                                            <p:txEl>
                                              <p:pRg st="0" end="0"/>
                                            </p:txEl>
                                          </p:spTgt>
                                        </p:tgtEl>
                                        <p:attrNameLst>
                                          <p:attrName>ppt_w</p:attrName>
                                        </p:attrNameLst>
                                      </p:cBhvr>
                                      <p:tavLst>
                                        <p:tav tm="0">
                                          <p:val>
                                            <p:fltVal val="0"/>
                                          </p:val>
                                        </p:tav>
                                        <p:tav tm="100000">
                                          <p:val>
                                            <p:strVal val="#ppt_w"/>
                                          </p:val>
                                        </p:tav>
                                      </p:tavLst>
                                    </p:anim>
                                    <p:anim calcmode="lin" valueType="num">
                                      <p:cBhvr>
                                        <p:cTn id="88" dur="300" fill="hold"/>
                                        <p:tgtEl>
                                          <p:spTgt spid="133">
                                            <p:txEl>
                                              <p:pRg st="0" end="0"/>
                                            </p:txEl>
                                          </p:spTgt>
                                        </p:tgtEl>
                                        <p:attrNameLst>
                                          <p:attrName>ppt_h</p:attrName>
                                        </p:attrNameLst>
                                      </p:cBhvr>
                                      <p:tavLst>
                                        <p:tav tm="0">
                                          <p:val>
                                            <p:fltVal val="0"/>
                                          </p:val>
                                        </p:tav>
                                        <p:tav tm="100000">
                                          <p:val>
                                            <p:strVal val="#ppt_h"/>
                                          </p:val>
                                        </p:tav>
                                      </p:tavLst>
                                    </p:anim>
                                    <p:animEffect transition="in" filter="fade">
                                      <p:cBhvr>
                                        <p:cTn id="89" dur="300"/>
                                        <p:tgtEl>
                                          <p:spTgt spid="133">
                                            <p:txEl>
                                              <p:pRg st="0" end="0"/>
                                            </p:txEl>
                                          </p:spTgt>
                                        </p:tgtEl>
                                      </p:cBhvr>
                                    </p:animEffect>
                                  </p:childTnLst>
                                </p:cTn>
                              </p:par>
                            </p:childTnLst>
                          </p:cTn>
                        </p:par>
                        <p:par>
                          <p:cTn id="90" fill="hold">
                            <p:stCondLst>
                              <p:cond delay="5500"/>
                            </p:stCondLst>
                            <p:childTnLst>
                              <p:par>
                                <p:cTn id="91" presetID="6" presetClass="entr" presetSubtype="16" fill="hold" grpId="0" nodeType="afterEffect">
                                  <p:stCondLst>
                                    <p:cond delay="0"/>
                                  </p:stCondLst>
                                  <p:childTnLst>
                                    <p:set>
                                      <p:cBhvr>
                                        <p:cTn id="92" dur="1" fill="hold">
                                          <p:stCondLst>
                                            <p:cond delay="0"/>
                                          </p:stCondLst>
                                        </p:cTn>
                                        <p:tgtEl>
                                          <p:spTgt spid="118"/>
                                        </p:tgtEl>
                                        <p:attrNameLst>
                                          <p:attrName>style.visibility</p:attrName>
                                        </p:attrNameLst>
                                      </p:cBhvr>
                                      <p:to>
                                        <p:strVal val="visible"/>
                                      </p:to>
                                    </p:set>
                                    <p:animEffect transition="in" filter="circle(in)">
                                      <p:cBhvr>
                                        <p:cTn id="93" dur="1000"/>
                                        <p:tgtEl>
                                          <p:spTgt spid="118"/>
                                        </p:tgtEl>
                                      </p:cBhvr>
                                    </p:animEffect>
                                  </p:childTnLst>
                                </p:cTn>
                              </p:par>
                            </p:childTnLst>
                          </p:cTn>
                        </p:par>
                        <p:par>
                          <p:cTn id="94" fill="hold">
                            <p:stCondLst>
                              <p:cond delay="6500"/>
                            </p:stCondLst>
                            <p:childTnLst>
                              <p:par>
                                <p:cTn id="95" presetID="53" presetClass="entr" presetSubtype="16" fill="hold" grpId="0" nodeType="afterEffect" nodePh="1">
                                  <p:stCondLst>
                                    <p:cond delay="0"/>
                                  </p:stCondLst>
                                  <p:endCondLst>
                                    <p:cond evt="begin" delay="0">
                                      <p:tn val="95"/>
                                    </p:cond>
                                  </p:endCondLst>
                                  <p:childTnLst>
                                    <p:set>
                                      <p:cBhvr>
                                        <p:cTn id="96" dur="1" fill="hold">
                                          <p:stCondLst>
                                            <p:cond delay="0"/>
                                          </p:stCondLst>
                                        </p:cTn>
                                        <p:tgtEl>
                                          <p:spTgt spid="136"/>
                                        </p:tgtEl>
                                        <p:attrNameLst>
                                          <p:attrName>style.visibility</p:attrName>
                                        </p:attrNameLst>
                                      </p:cBhvr>
                                      <p:to>
                                        <p:strVal val="visible"/>
                                      </p:to>
                                    </p:set>
                                    <p:anim calcmode="lin" valueType="num">
                                      <p:cBhvr>
                                        <p:cTn id="97" dur="500" fill="hold"/>
                                        <p:tgtEl>
                                          <p:spTgt spid="136"/>
                                        </p:tgtEl>
                                        <p:attrNameLst>
                                          <p:attrName>ppt_w</p:attrName>
                                        </p:attrNameLst>
                                      </p:cBhvr>
                                      <p:tavLst>
                                        <p:tav tm="0">
                                          <p:val>
                                            <p:fltVal val="0"/>
                                          </p:val>
                                        </p:tav>
                                        <p:tav tm="100000">
                                          <p:val>
                                            <p:strVal val="#ppt_w"/>
                                          </p:val>
                                        </p:tav>
                                      </p:tavLst>
                                    </p:anim>
                                    <p:anim calcmode="lin" valueType="num">
                                      <p:cBhvr>
                                        <p:cTn id="98" dur="500" fill="hold"/>
                                        <p:tgtEl>
                                          <p:spTgt spid="136"/>
                                        </p:tgtEl>
                                        <p:attrNameLst>
                                          <p:attrName>ppt_h</p:attrName>
                                        </p:attrNameLst>
                                      </p:cBhvr>
                                      <p:tavLst>
                                        <p:tav tm="0">
                                          <p:val>
                                            <p:fltVal val="0"/>
                                          </p:val>
                                        </p:tav>
                                        <p:tav tm="100000">
                                          <p:val>
                                            <p:strVal val="#ppt_h"/>
                                          </p:val>
                                        </p:tav>
                                      </p:tavLst>
                                    </p:anim>
                                    <p:animEffect transition="in" filter="fade">
                                      <p:cBhvr>
                                        <p:cTn id="99" dur="500"/>
                                        <p:tgtEl>
                                          <p:spTgt spid="136"/>
                                        </p:tgtEl>
                                      </p:cBhvr>
                                    </p:animEffect>
                                  </p:childTnLst>
                                </p:cTn>
                              </p:par>
                              <p:par>
                                <p:cTn id="100" presetID="42" presetClass="entr" presetSubtype="0" fill="hold" grpId="0" nodeType="withEffect">
                                  <p:stCondLst>
                                    <p:cond delay="200"/>
                                  </p:stCondLst>
                                  <p:childTnLst>
                                    <p:set>
                                      <p:cBhvr>
                                        <p:cTn id="101" dur="1" fill="hold">
                                          <p:stCondLst>
                                            <p:cond delay="0"/>
                                          </p:stCondLst>
                                        </p:cTn>
                                        <p:tgtEl>
                                          <p:spTgt spid="141">
                                            <p:txEl>
                                              <p:pRg st="0" end="0"/>
                                            </p:txEl>
                                          </p:spTgt>
                                        </p:tgtEl>
                                        <p:attrNameLst>
                                          <p:attrName>style.visibility</p:attrName>
                                        </p:attrNameLst>
                                      </p:cBhvr>
                                      <p:to>
                                        <p:strVal val="visible"/>
                                      </p:to>
                                    </p:set>
                                    <p:animEffect transition="in" filter="fade">
                                      <p:cBhvr>
                                        <p:cTn id="102" dur="400"/>
                                        <p:tgtEl>
                                          <p:spTgt spid="141">
                                            <p:txEl>
                                              <p:pRg st="0" end="0"/>
                                            </p:txEl>
                                          </p:spTgt>
                                        </p:tgtEl>
                                      </p:cBhvr>
                                    </p:animEffect>
                                    <p:anim calcmode="lin" valueType="num">
                                      <p:cBhvr>
                                        <p:cTn id="103" dur="400" fill="hold"/>
                                        <p:tgtEl>
                                          <p:spTgt spid="141">
                                            <p:txEl>
                                              <p:pRg st="0" end="0"/>
                                            </p:txEl>
                                          </p:spTgt>
                                        </p:tgtEl>
                                        <p:attrNameLst>
                                          <p:attrName>ppt_x</p:attrName>
                                        </p:attrNameLst>
                                      </p:cBhvr>
                                      <p:tavLst>
                                        <p:tav tm="0">
                                          <p:val>
                                            <p:strVal val="#ppt_x"/>
                                          </p:val>
                                        </p:tav>
                                        <p:tav tm="100000">
                                          <p:val>
                                            <p:strVal val="#ppt_x"/>
                                          </p:val>
                                        </p:tav>
                                      </p:tavLst>
                                    </p:anim>
                                    <p:anim calcmode="lin" valueType="num">
                                      <p:cBhvr>
                                        <p:cTn id="104" dur="400" fill="hold"/>
                                        <p:tgtEl>
                                          <p:spTgt spid="141">
                                            <p:txEl>
                                              <p:pRg st="0" end="0"/>
                                            </p:txEl>
                                          </p:spTgt>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200"/>
                                  </p:stCondLst>
                                  <p:childTnLst>
                                    <p:set>
                                      <p:cBhvr>
                                        <p:cTn id="106" dur="1" fill="hold">
                                          <p:stCondLst>
                                            <p:cond delay="0"/>
                                          </p:stCondLst>
                                        </p:cTn>
                                        <p:tgtEl>
                                          <p:spTgt spid="142">
                                            <p:txEl>
                                              <p:pRg st="0" end="0"/>
                                            </p:txEl>
                                          </p:spTgt>
                                        </p:tgtEl>
                                        <p:attrNameLst>
                                          <p:attrName>style.visibility</p:attrName>
                                        </p:attrNameLst>
                                      </p:cBhvr>
                                      <p:to>
                                        <p:strVal val="visible"/>
                                      </p:to>
                                    </p:set>
                                    <p:animEffect transition="in" filter="fade">
                                      <p:cBhvr>
                                        <p:cTn id="107" dur="500"/>
                                        <p:tgtEl>
                                          <p:spTgt spid="142">
                                            <p:txEl>
                                              <p:pRg st="0" end="0"/>
                                            </p:txEl>
                                          </p:spTgt>
                                        </p:tgtEl>
                                      </p:cBhvr>
                                    </p:animEffect>
                                    <p:anim calcmode="lin" valueType="num">
                                      <p:cBhvr>
                                        <p:cTn id="108" dur="500" fill="hold"/>
                                        <p:tgtEl>
                                          <p:spTgt spid="142">
                                            <p:txEl>
                                              <p:pRg st="0" end="0"/>
                                            </p:txEl>
                                          </p:spTgt>
                                        </p:tgtEl>
                                        <p:attrNameLst>
                                          <p:attrName>ppt_x</p:attrName>
                                        </p:attrNameLst>
                                      </p:cBhvr>
                                      <p:tavLst>
                                        <p:tav tm="0">
                                          <p:val>
                                            <p:strVal val="#ppt_x"/>
                                          </p:val>
                                        </p:tav>
                                        <p:tav tm="100000">
                                          <p:val>
                                            <p:strVal val="#ppt_x"/>
                                          </p:val>
                                        </p:tav>
                                      </p:tavLst>
                                    </p:anim>
                                    <p:anim calcmode="lin" valueType="num">
                                      <p:cBhvr>
                                        <p:cTn id="109" dur="500" fill="hold"/>
                                        <p:tgtEl>
                                          <p:spTgt spid="142">
                                            <p:txEl>
                                              <p:pRg st="0" end="0"/>
                                            </p:txEl>
                                          </p:spTgt>
                                        </p:tgtEl>
                                        <p:attrNameLst>
                                          <p:attrName>ppt_y</p:attrName>
                                        </p:attrNameLst>
                                      </p:cBhvr>
                                      <p:tavLst>
                                        <p:tav tm="0">
                                          <p:val>
                                            <p:strVal val="#ppt_y+.1"/>
                                          </p:val>
                                        </p:tav>
                                        <p:tav tm="100000">
                                          <p:val>
                                            <p:strVal val="#ppt_y"/>
                                          </p:val>
                                        </p:tav>
                                      </p:tavLst>
                                    </p:anim>
                                  </p:childTnLst>
                                </p:cTn>
                              </p:par>
                              <p:par>
                                <p:cTn id="110" presetID="10" presetClass="entr" presetSubtype="0" fill="hold" grpId="0" nodeType="withEffect">
                                  <p:stCondLst>
                                    <p:cond delay="800"/>
                                  </p:stCondLst>
                                  <p:childTnLst>
                                    <p:set>
                                      <p:cBhvr>
                                        <p:cTn id="111" dur="1" fill="hold">
                                          <p:stCondLst>
                                            <p:cond delay="0"/>
                                          </p:stCondLst>
                                        </p:cTn>
                                        <p:tgtEl>
                                          <p:spTgt spid="143">
                                            <p:txEl>
                                              <p:pRg st="0" end="0"/>
                                            </p:txEl>
                                          </p:spTgt>
                                        </p:tgtEl>
                                        <p:attrNameLst>
                                          <p:attrName>style.visibility</p:attrName>
                                        </p:attrNameLst>
                                      </p:cBhvr>
                                      <p:to>
                                        <p:strVal val="visible"/>
                                      </p:to>
                                    </p:set>
                                    <p:animEffect transition="in" filter="fade">
                                      <p:cBhvr>
                                        <p:cTn id="112" dur="500"/>
                                        <p:tgtEl>
                                          <p:spTgt spid="143">
                                            <p:txEl>
                                              <p:pRg st="0" end="0"/>
                                            </p:txEl>
                                          </p:spTgt>
                                        </p:tgtEl>
                                      </p:cBhvr>
                                    </p:animEffect>
                                  </p:childTnLst>
                                </p:cTn>
                              </p:par>
                            </p:childTnLst>
                          </p:cTn>
                        </p:par>
                        <p:par>
                          <p:cTn id="113" fill="hold">
                            <p:stCondLst>
                              <p:cond delay="7000"/>
                            </p:stCondLst>
                            <p:childTnLst>
                              <p:par>
                                <p:cTn id="114" presetID="53" presetClass="entr" presetSubtype="16" fill="hold" grpId="0" nodeType="afterEffect">
                                  <p:stCondLst>
                                    <p:cond delay="0"/>
                                  </p:stCondLst>
                                  <p:childTnLst>
                                    <p:set>
                                      <p:cBhvr>
                                        <p:cTn id="115" dur="1" fill="hold">
                                          <p:stCondLst>
                                            <p:cond delay="0"/>
                                          </p:stCondLst>
                                        </p:cTn>
                                        <p:tgtEl>
                                          <p:spTgt spid="147"/>
                                        </p:tgtEl>
                                        <p:attrNameLst>
                                          <p:attrName>style.visibility</p:attrName>
                                        </p:attrNameLst>
                                      </p:cBhvr>
                                      <p:to>
                                        <p:strVal val="visible"/>
                                      </p:to>
                                    </p:set>
                                    <p:anim calcmode="lin" valueType="num">
                                      <p:cBhvr>
                                        <p:cTn id="116" dur="500" fill="hold"/>
                                        <p:tgtEl>
                                          <p:spTgt spid="147"/>
                                        </p:tgtEl>
                                        <p:attrNameLst>
                                          <p:attrName>ppt_w</p:attrName>
                                        </p:attrNameLst>
                                      </p:cBhvr>
                                      <p:tavLst>
                                        <p:tav tm="0">
                                          <p:val>
                                            <p:fltVal val="0"/>
                                          </p:val>
                                        </p:tav>
                                        <p:tav tm="100000">
                                          <p:val>
                                            <p:strVal val="#ppt_w"/>
                                          </p:val>
                                        </p:tav>
                                      </p:tavLst>
                                    </p:anim>
                                    <p:anim calcmode="lin" valueType="num">
                                      <p:cBhvr>
                                        <p:cTn id="117" dur="500" fill="hold"/>
                                        <p:tgtEl>
                                          <p:spTgt spid="147"/>
                                        </p:tgtEl>
                                        <p:attrNameLst>
                                          <p:attrName>ppt_h</p:attrName>
                                        </p:attrNameLst>
                                      </p:cBhvr>
                                      <p:tavLst>
                                        <p:tav tm="0">
                                          <p:val>
                                            <p:fltVal val="0"/>
                                          </p:val>
                                        </p:tav>
                                        <p:tav tm="100000">
                                          <p:val>
                                            <p:strVal val="#ppt_h"/>
                                          </p:val>
                                        </p:tav>
                                      </p:tavLst>
                                    </p:anim>
                                    <p:animEffect transition="in" filter="fade">
                                      <p:cBhvr>
                                        <p:cTn id="118" dur="500"/>
                                        <p:tgtEl>
                                          <p:spTgt spid="147"/>
                                        </p:tgtEl>
                                      </p:cBhvr>
                                    </p:animEffect>
                                  </p:childTnLst>
                                </p:cTn>
                              </p:par>
                            </p:childTnLst>
                          </p:cTn>
                        </p:par>
                        <p:par>
                          <p:cTn id="119" fill="hold">
                            <p:stCondLst>
                              <p:cond delay="7500"/>
                            </p:stCondLst>
                            <p:childTnLst>
                              <p:par>
                                <p:cTn id="120" presetID="53" presetClass="entr" presetSubtype="16" fill="hold" grpId="0" nodeType="afterEffect">
                                  <p:stCondLst>
                                    <p:cond delay="0"/>
                                  </p:stCondLst>
                                  <p:childTnLst>
                                    <p:set>
                                      <p:cBhvr>
                                        <p:cTn id="121" dur="1" fill="hold">
                                          <p:stCondLst>
                                            <p:cond delay="0"/>
                                          </p:stCondLst>
                                        </p:cTn>
                                        <p:tgtEl>
                                          <p:spTgt spid="149">
                                            <p:txEl>
                                              <p:pRg st="0" end="0"/>
                                            </p:txEl>
                                          </p:spTgt>
                                        </p:tgtEl>
                                        <p:attrNameLst>
                                          <p:attrName>style.visibility</p:attrName>
                                        </p:attrNameLst>
                                      </p:cBhvr>
                                      <p:to>
                                        <p:strVal val="visible"/>
                                      </p:to>
                                    </p:set>
                                    <p:anim calcmode="lin" valueType="num">
                                      <p:cBhvr>
                                        <p:cTn id="122" dur="300" fill="hold"/>
                                        <p:tgtEl>
                                          <p:spTgt spid="149">
                                            <p:txEl>
                                              <p:pRg st="0" end="0"/>
                                            </p:txEl>
                                          </p:spTgt>
                                        </p:tgtEl>
                                        <p:attrNameLst>
                                          <p:attrName>ppt_w</p:attrName>
                                        </p:attrNameLst>
                                      </p:cBhvr>
                                      <p:tavLst>
                                        <p:tav tm="0">
                                          <p:val>
                                            <p:fltVal val="0"/>
                                          </p:val>
                                        </p:tav>
                                        <p:tav tm="100000">
                                          <p:val>
                                            <p:strVal val="#ppt_w"/>
                                          </p:val>
                                        </p:tav>
                                      </p:tavLst>
                                    </p:anim>
                                    <p:anim calcmode="lin" valueType="num">
                                      <p:cBhvr>
                                        <p:cTn id="123" dur="300" fill="hold"/>
                                        <p:tgtEl>
                                          <p:spTgt spid="149">
                                            <p:txEl>
                                              <p:pRg st="0" end="0"/>
                                            </p:txEl>
                                          </p:spTgt>
                                        </p:tgtEl>
                                        <p:attrNameLst>
                                          <p:attrName>ppt_h</p:attrName>
                                        </p:attrNameLst>
                                      </p:cBhvr>
                                      <p:tavLst>
                                        <p:tav tm="0">
                                          <p:val>
                                            <p:fltVal val="0"/>
                                          </p:val>
                                        </p:tav>
                                        <p:tav tm="100000">
                                          <p:val>
                                            <p:strVal val="#ppt_h"/>
                                          </p:val>
                                        </p:tav>
                                      </p:tavLst>
                                    </p:anim>
                                    <p:animEffect transition="in" filter="fade">
                                      <p:cBhvr>
                                        <p:cTn id="124" dur="300"/>
                                        <p:tgtEl>
                                          <p:spTgt spid="149">
                                            <p:txEl>
                                              <p:pRg st="0" end="0"/>
                                            </p:txEl>
                                          </p:spTgt>
                                        </p:tgtEl>
                                      </p:cBhvr>
                                    </p:animEffect>
                                  </p:childTnLst>
                                </p:cTn>
                              </p:par>
                            </p:childTnLst>
                          </p:cTn>
                        </p:par>
                        <p:par>
                          <p:cTn id="125" fill="hold">
                            <p:stCondLst>
                              <p:cond delay="8000"/>
                            </p:stCondLst>
                            <p:childTnLst>
                              <p:par>
                                <p:cTn id="126" presetID="6" presetClass="entr" presetSubtype="16" fill="hold" grpId="0" nodeType="afterEffect">
                                  <p:stCondLst>
                                    <p:cond delay="0"/>
                                  </p:stCondLst>
                                  <p:childTnLst>
                                    <p:set>
                                      <p:cBhvr>
                                        <p:cTn id="127" dur="1" fill="hold">
                                          <p:stCondLst>
                                            <p:cond delay="0"/>
                                          </p:stCondLst>
                                        </p:cTn>
                                        <p:tgtEl>
                                          <p:spTgt spid="139"/>
                                        </p:tgtEl>
                                        <p:attrNameLst>
                                          <p:attrName>style.visibility</p:attrName>
                                        </p:attrNameLst>
                                      </p:cBhvr>
                                      <p:to>
                                        <p:strVal val="visible"/>
                                      </p:to>
                                    </p:set>
                                    <p:animEffect transition="in" filter="circle(in)">
                                      <p:cBhvr>
                                        <p:cTn id="128" dur="1000"/>
                                        <p:tgtEl>
                                          <p:spTgt spid="139"/>
                                        </p:tgtEl>
                                      </p:cBhvr>
                                    </p:animEffect>
                                  </p:childTnLst>
                                </p:cTn>
                              </p:par>
                            </p:childTnLst>
                          </p:cTn>
                        </p:par>
                        <p:par>
                          <p:cTn id="129" fill="hold">
                            <p:stCondLst>
                              <p:cond delay="9000"/>
                            </p:stCondLst>
                            <p:childTnLst>
                              <p:par>
                                <p:cTn id="130" presetID="53" presetClass="entr" presetSubtype="16" fill="hold" grpId="0" nodeType="afterEffect" nodePh="1">
                                  <p:stCondLst>
                                    <p:cond delay="0"/>
                                  </p:stCondLst>
                                  <p:endCondLst>
                                    <p:cond evt="begin" delay="0">
                                      <p:tn val="130"/>
                                    </p:cond>
                                  </p:endCondLst>
                                  <p:childTnLst>
                                    <p:set>
                                      <p:cBhvr>
                                        <p:cTn id="131" dur="1" fill="hold">
                                          <p:stCondLst>
                                            <p:cond delay="0"/>
                                          </p:stCondLst>
                                        </p:cTn>
                                        <p:tgtEl>
                                          <p:spTgt spid="151"/>
                                        </p:tgtEl>
                                        <p:attrNameLst>
                                          <p:attrName>style.visibility</p:attrName>
                                        </p:attrNameLst>
                                      </p:cBhvr>
                                      <p:to>
                                        <p:strVal val="visible"/>
                                      </p:to>
                                    </p:set>
                                    <p:anim calcmode="lin" valueType="num">
                                      <p:cBhvr>
                                        <p:cTn id="132" dur="500" fill="hold"/>
                                        <p:tgtEl>
                                          <p:spTgt spid="151"/>
                                        </p:tgtEl>
                                        <p:attrNameLst>
                                          <p:attrName>ppt_w</p:attrName>
                                        </p:attrNameLst>
                                      </p:cBhvr>
                                      <p:tavLst>
                                        <p:tav tm="0">
                                          <p:val>
                                            <p:fltVal val="0"/>
                                          </p:val>
                                        </p:tav>
                                        <p:tav tm="100000">
                                          <p:val>
                                            <p:strVal val="#ppt_w"/>
                                          </p:val>
                                        </p:tav>
                                      </p:tavLst>
                                    </p:anim>
                                    <p:anim calcmode="lin" valueType="num">
                                      <p:cBhvr>
                                        <p:cTn id="133" dur="500" fill="hold"/>
                                        <p:tgtEl>
                                          <p:spTgt spid="151"/>
                                        </p:tgtEl>
                                        <p:attrNameLst>
                                          <p:attrName>ppt_h</p:attrName>
                                        </p:attrNameLst>
                                      </p:cBhvr>
                                      <p:tavLst>
                                        <p:tav tm="0">
                                          <p:val>
                                            <p:fltVal val="0"/>
                                          </p:val>
                                        </p:tav>
                                        <p:tav tm="100000">
                                          <p:val>
                                            <p:strVal val="#ppt_h"/>
                                          </p:val>
                                        </p:tav>
                                      </p:tavLst>
                                    </p:anim>
                                    <p:animEffect transition="in" filter="fade">
                                      <p:cBhvr>
                                        <p:cTn id="134" dur="500"/>
                                        <p:tgtEl>
                                          <p:spTgt spid="151"/>
                                        </p:tgtEl>
                                      </p:cBhvr>
                                    </p:animEffect>
                                  </p:childTnLst>
                                </p:cTn>
                              </p:par>
                              <p:par>
                                <p:cTn id="135" presetID="42" presetClass="entr" presetSubtype="0" fill="hold" grpId="0" nodeType="withEffect">
                                  <p:stCondLst>
                                    <p:cond delay="200"/>
                                  </p:stCondLst>
                                  <p:childTnLst>
                                    <p:set>
                                      <p:cBhvr>
                                        <p:cTn id="136" dur="1" fill="hold">
                                          <p:stCondLst>
                                            <p:cond delay="0"/>
                                          </p:stCondLst>
                                        </p:cTn>
                                        <p:tgtEl>
                                          <p:spTgt spid="154">
                                            <p:txEl>
                                              <p:pRg st="0" end="0"/>
                                            </p:txEl>
                                          </p:spTgt>
                                        </p:tgtEl>
                                        <p:attrNameLst>
                                          <p:attrName>style.visibility</p:attrName>
                                        </p:attrNameLst>
                                      </p:cBhvr>
                                      <p:to>
                                        <p:strVal val="visible"/>
                                      </p:to>
                                    </p:set>
                                    <p:animEffect transition="in" filter="fade">
                                      <p:cBhvr>
                                        <p:cTn id="137" dur="400"/>
                                        <p:tgtEl>
                                          <p:spTgt spid="154">
                                            <p:txEl>
                                              <p:pRg st="0" end="0"/>
                                            </p:txEl>
                                          </p:spTgt>
                                        </p:tgtEl>
                                      </p:cBhvr>
                                    </p:animEffect>
                                    <p:anim calcmode="lin" valueType="num">
                                      <p:cBhvr>
                                        <p:cTn id="138" dur="400" fill="hold"/>
                                        <p:tgtEl>
                                          <p:spTgt spid="154">
                                            <p:txEl>
                                              <p:pRg st="0" end="0"/>
                                            </p:txEl>
                                          </p:spTgt>
                                        </p:tgtEl>
                                        <p:attrNameLst>
                                          <p:attrName>ppt_x</p:attrName>
                                        </p:attrNameLst>
                                      </p:cBhvr>
                                      <p:tavLst>
                                        <p:tav tm="0">
                                          <p:val>
                                            <p:strVal val="#ppt_x"/>
                                          </p:val>
                                        </p:tav>
                                        <p:tav tm="100000">
                                          <p:val>
                                            <p:strVal val="#ppt_x"/>
                                          </p:val>
                                        </p:tav>
                                      </p:tavLst>
                                    </p:anim>
                                    <p:anim calcmode="lin" valueType="num">
                                      <p:cBhvr>
                                        <p:cTn id="139" dur="400" fill="hold"/>
                                        <p:tgtEl>
                                          <p:spTgt spid="154">
                                            <p:txEl>
                                              <p:pRg st="0" end="0"/>
                                            </p:txEl>
                                          </p:spTgt>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200"/>
                                  </p:stCondLst>
                                  <p:childTnLst>
                                    <p:set>
                                      <p:cBhvr>
                                        <p:cTn id="141" dur="1" fill="hold">
                                          <p:stCondLst>
                                            <p:cond delay="0"/>
                                          </p:stCondLst>
                                        </p:cTn>
                                        <p:tgtEl>
                                          <p:spTgt spid="155">
                                            <p:txEl>
                                              <p:pRg st="0" end="0"/>
                                            </p:txEl>
                                          </p:spTgt>
                                        </p:tgtEl>
                                        <p:attrNameLst>
                                          <p:attrName>style.visibility</p:attrName>
                                        </p:attrNameLst>
                                      </p:cBhvr>
                                      <p:to>
                                        <p:strVal val="visible"/>
                                      </p:to>
                                    </p:set>
                                    <p:animEffect transition="in" filter="fade">
                                      <p:cBhvr>
                                        <p:cTn id="142" dur="500"/>
                                        <p:tgtEl>
                                          <p:spTgt spid="155">
                                            <p:txEl>
                                              <p:pRg st="0" end="0"/>
                                            </p:txEl>
                                          </p:spTgt>
                                        </p:tgtEl>
                                      </p:cBhvr>
                                    </p:animEffect>
                                    <p:anim calcmode="lin" valueType="num">
                                      <p:cBhvr>
                                        <p:cTn id="143" dur="500" fill="hold"/>
                                        <p:tgtEl>
                                          <p:spTgt spid="155">
                                            <p:txEl>
                                              <p:pRg st="0" end="0"/>
                                            </p:txEl>
                                          </p:spTgt>
                                        </p:tgtEl>
                                        <p:attrNameLst>
                                          <p:attrName>ppt_x</p:attrName>
                                        </p:attrNameLst>
                                      </p:cBhvr>
                                      <p:tavLst>
                                        <p:tav tm="0">
                                          <p:val>
                                            <p:strVal val="#ppt_x"/>
                                          </p:val>
                                        </p:tav>
                                        <p:tav tm="100000">
                                          <p:val>
                                            <p:strVal val="#ppt_x"/>
                                          </p:val>
                                        </p:tav>
                                      </p:tavLst>
                                    </p:anim>
                                    <p:anim calcmode="lin" valueType="num">
                                      <p:cBhvr>
                                        <p:cTn id="144" dur="500" fill="hold"/>
                                        <p:tgtEl>
                                          <p:spTgt spid="155">
                                            <p:txEl>
                                              <p:pRg st="0" end="0"/>
                                            </p:txEl>
                                          </p:spTgt>
                                        </p:tgtEl>
                                        <p:attrNameLst>
                                          <p:attrName>ppt_y</p:attrName>
                                        </p:attrNameLst>
                                      </p:cBhvr>
                                      <p:tavLst>
                                        <p:tav tm="0">
                                          <p:val>
                                            <p:strVal val="#ppt_y+.1"/>
                                          </p:val>
                                        </p:tav>
                                        <p:tav tm="100000">
                                          <p:val>
                                            <p:strVal val="#ppt_y"/>
                                          </p:val>
                                        </p:tav>
                                      </p:tavLst>
                                    </p:anim>
                                  </p:childTnLst>
                                </p:cTn>
                              </p:par>
                              <p:par>
                                <p:cTn id="145" presetID="10" presetClass="entr" presetSubtype="0" fill="hold" grpId="0" nodeType="withEffect">
                                  <p:stCondLst>
                                    <p:cond delay="800"/>
                                  </p:stCondLst>
                                  <p:childTnLst>
                                    <p:set>
                                      <p:cBhvr>
                                        <p:cTn id="146" dur="1" fill="hold">
                                          <p:stCondLst>
                                            <p:cond delay="0"/>
                                          </p:stCondLst>
                                        </p:cTn>
                                        <p:tgtEl>
                                          <p:spTgt spid="156">
                                            <p:txEl>
                                              <p:pRg st="0" end="0"/>
                                            </p:txEl>
                                          </p:spTgt>
                                        </p:tgtEl>
                                        <p:attrNameLst>
                                          <p:attrName>style.visibility</p:attrName>
                                        </p:attrNameLst>
                                      </p:cBhvr>
                                      <p:to>
                                        <p:strVal val="visible"/>
                                      </p:to>
                                    </p:set>
                                    <p:animEffect transition="in" filter="fade">
                                      <p:cBhvr>
                                        <p:cTn id="147" dur="500"/>
                                        <p:tgtEl>
                                          <p:spTgt spid="156">
                                            <p:txEl>
                                              <p:pRg st="0" end="0"/>
                                            </p:txEl>
                                          </p:spTgt>
                                        </p:tgtEl>
                                      </p:cBhvr>
                                    </p:animEffect>
                                  </p:childTnLst>
                                </p:cTn>
                              </p:par>
                            </p:childTnLst>
                          </p:cTn>
                        </p:par>
                        <p:par>
                          <p:cTn id="148" fill="hold">
                            <p:stCondLst>
                              <p:cond delay="9500"/>
                            </p:stCondLst>
                            <p:childTnLst>
                              <p:par>
                                <p:cTn id="149" presetID="53" presetClass="entr" presetSubtype="16" fill="hold" grpId="0" nodeType="afterEffect">
                                  <p:stCondLst>
                                    <p:cond delay="0"/>
                                  </p:stCondLst>
                                  <p:childTnLst>
                                    <p:set>
                                      <p:cBhvr>
                                        <p:cTn id="150" dur="1" fill="hold">
                                          <p:stCondLst>
                                            <p:cond delay="0"/>
                                          </p:stCondLst>
                                        </p:cTn>
                                        <p:tgtEl>
                                          <p:spTgt spid="157"/>
                                        </p:tgtEl>
                                        <p:attrNameLst>
                                          <p:attrName>style.visibility</p:attrName>
                                        </p:attrNameLst>
                                      </p:cBhvr>
                                      <p:to>
                                        <p:strVal val="visible"/>
                                      </p:to>
                                    </p:set>
                                    <p:anim calcmode="lin" valueType="num">
                                      <p:cBhvr>
                                        <p:cTn id="151" dur="500" fill="hold"/>
                                        <p:tgtEl>
                                          <p:spTgt spid="157"/>
                                        </p:tgtEl>
                                        <p:attrNameLst>
                                          <p:attrName>ppt_w</p:attrName>
                                        </p:attrNameLst>
                                      </p:cBhvr>
                                      <p:tavLst>
                                        <p:tav tm="0">
                                          <p:val>
                                            <p:fltVal val="0"/>
                                          </p:val>
                                        </p:tav>
                                        <p:tav tm="100000">
                                          <p:val>
                                            <p:strVal val="#ppt_w"/>
                                          </p:val>
                                        </p:tav>
                                      </p:tavLst>
                                    </p:anim>
                                    <p:anim calcmode="lin" valueType="num">
                                      <p:cBhvr>
                                        <p:cTn id="152" dur="500" fill="hold"/>
                                        <p:tgtEl>
                                          <p:spTgt spid="157"/>
                                        </p:tgtEl>
                                        <p:attrNameLst>
                                          <p:attrName>ppt_h</p:attrName>
                                        </p:attrNameLst>
                                      </p:cBhvr>
                                      <p:tavLst>
                                        <p:tav tm="0">
                                          <p:val>
                                            <p:fltVal val="0"/>
                                          </p:val>
                                        </p:tav>
                                        <p:tav tm="100000">
                                          <p:val>
                                            <p:strVal val="#ppt_h"/>
                                          </p:val>
                                        </p:tav>
                                      </p:tavLst>
                                    </p:anim>
                                    <p:animEffect transition="in" filter="fade">
                                      <p:cBhvr>
                                        <p:cTn id="153" dur="500"/>
                                        <p:tgtEl>
                                          <p:spTgt spid="157"/>
                                        </p:tgtEl>
                                      </p:cBhvr>
                                    </p:animEffect>
                                  </p:childTnLst>
                                </p:cTn>
                              </p:par>
                            </p:childTnLst>
                          </p:cTn>
                        </p:par>
                        <p:par>
                          <p:cTn id="154" fill="hold">
                            <p:stCondLst>
                              <p:cond delay="10000"/>
                            </p:stCondLst>
                            <p:childTnLst>
                              <p:par>
                                <p:cTn id="155" presetID="53" presetClass="entr" presetSubtype="16" fill="hold" grpId="0" nodeType="afterEffect">
                                  <p:stCondLst>
                                    <p:cond delay="0"/>
                                  </p:stCondLst>
                                  <p:childTnLst>
                                    <p:set>
                                      <p:cBhvr>
                                        <p:cTn id="156" dur="1" fill="hold">
                                          <p:stCondLst>
                                            <p:cond delay="0"/>
                                          </p:stCondLst>
                                        </p:cTn>
                                        <p:tgtEl>
                                          <p:spTgt spid="158">
                                            <p:txEl>
                                              <p:pRg st="0" end="0"/>
                                            </p:txEl>
                                          </p:spTgt>
                                        </p:tgtEl>
                                        <p:attrNameLst>
                                          <p:attrName>style.visibility</p:attrName>
                                        </p:attrNameLst>
                                      </p:cBhvr>
                                      <p:to>
                                        <p:strVal val="visible"/>
                                      </p:to>
                                    </p:set>
                                    <p:anim calcmode="lin" valueType="num">
                                      <p:cBhvr>
                                        <p:cTn id="157" dur="300" fill="hold"/>
                                        <p:tgtEl>
                                          <p:spTgt spid="158">
                                            <p:txEl>
                                              <p:pRg st="0" end="0"/>
                                            </p:txEl>
                                          </p:spTgt>
                                        </p:tgtEl>
                                        <p:attrNameLst>
                                          <p:attrName>ppt_w</p:attrName>
                                        </p:attrNameLst>
                                      </p:cBhvr>
                                      <p:tavLst>
                                        <p:tav tm="0">
                                          <p:val>
                                            <p:fltVal val="0"/>
                                          </p:val>
                                        </p:tav>
                                        <p:tav tm="100000">
                                          <p:val>
                                            <p:strVal val="#ppt_w"/>
                                          </p:val>
                                        </p:tav>
                                      </p:tavLst>
                                    </p:anim>
                                    <p:anim calcmode="lin" valueType="num">
                                      <p:cBhvr>
                                        <p:cTn id="158" dur="300" fill="hold"/>
                                        <p:tgtEl>
                                          <p:spTgt spid="158">
                                            <p:txEl>
                                              <p:pRg st="0" end="0"/>
                                            </p:txEl>
                                          </p:spTgt>
                                        </p:tgtEl>
                                        <p:attrNameLst>
                                          <p:attrName>ppt_h</p:attrName>
                                        </p:attrNameLst>
                                      </p:cBhvr>
                                      <p:tavLst>
                                        <p:tav tm="0">
                                          <p:val>
                                            <p:fltVal val="0"/>
                                          </p:val>
                                        </p:tav>
                                        <p:tav tm="100000">
                                          <p:val>
                                            <p:strVal val="#ppt_h"/>
                                          </p:val>
                                        </p:tav>
                                      </p:tavLst>
                                    </p:anim>
                                    <p:animEffect transition="in" filter="fade">
                                      <p:cBhvr>
                                        <p:cTn id="159" dur="300"/>
                                        <p:tgtEl>
                                          <p:spTgt spid="158">
                                            <p:txEl>
                                              <p:pRg st="0" end="0"/>
                                            </p:txEl>
                                          </p:spTgt>
                                        </p:tgtEl>
                                      </p:cBhvr>
                                    </p:animEffect>
                                  </p:childTnLst>
                                </p:cTn>
                              </p:par>
                            </p:childTnLst>
                          </p:cTn>
                        </p:par>
                        <p:par>
                          <p:cTn id="160" fill="hold">
                            <p:stCondLst>
                              <p:cond delay="10500"/>
                            </p:stCondLst>
                            <p:childTnLst>
                              <p:par>
                                <p:cTn id="161" presetID="6" presetClass="entr" presetSubtype="16" fill="hold" grpId="0" nodeType="afterEffect">
                                  <p:stCondLst>
                                    <p:cond delay="0"/>
                                  </p:stCondLst>
                                  <p:childTnLst>
                                    <p:set>
                                      <p:cBhvr>
                                        <p:cTn id="162" dur="1" fill="hold">
                                          <p:stCondLst>
                                            <p:cond delay="0"/>
                                          </p:stCondLst>
                                        </p:cTn>
                                        <p:tgtEl>
                                          <p:spTgt spid="153"/>
                                        </p:tgtEl>
                                        <p:attrNameLst>
                                          <p:attrName>style.visibility</p:attrName>
                                        </p:attrNameLst>
                                      </p:cBhvr>
                                      <p:to>
                                        <p:strVal val="visible"/>
                                      </p:to>
                                    </p:set>
                                    <p:animEffect transition="in" filter="circle(in)">
                                      <p:cBhvr>
                                        <p:cTn id="163" dur="1000"/>
                                        <p:tgtEl>
                                          <p:spTgt spid="153"/>
                                        </p:tgtEl>
                                      </p:cBhvr>
                                    </p:animEffect>
                                  </p:childTnLst>
                                </p:cTn>
                              </p:par>
                            </p:childTnLst>
                          </p:cTn>
                        </p:par>
                        <p:par>
                          <p:cTn id="164" fill="hold">
                            <p:stCondLst>
                              <p:cond delay="11500"/>
                            </p:stCondLst>
                            <p:childTnLst>
                              <p:par>
                                <p:cTn id="165" presetID="53" presetClass="entr" presetSubtype="16" fill="hold" grpId="0" nodeType="afterEffect" nodePh="1">
                                  <p:stCondLst>
                                    <p:cond delay="0"/>
                                  </p:stCondLst>
                                  <p:endCondLst>
                                    <p:cond evt="begin" delay="0">
                                      <p:tn val="165"/>
                                    </p:cond>
                                  </p:endCondLst>
                                  <p:childTnLst>
                                    <p:set>
                                      <p:cBhvr>
                                        <p:cTn id="166" dur="1" fill="hold">
                                          <p:stCondLst>
                                            <p:cond delay="0"/>
                                          </p:stCondLst>
                                        </p:cTn>
                                        <p:tgtEl>
                                          <p:spTgt spid="159"/>
                                        </p:tgtEl>
                                        <p:attrNameLst>
                                          <p:attrName>style.visibility</p:attrName>
                                        </p:attrNameLst>
                                      </p:cBhvr>
                                      <p:to>
                                        <p:strVal val="visible"/>
                                      </p:to>
                                    </p:set>
                                    <p:anim calcmode="lin" valueType="num">
                                      <p:cBhvr>
                                        <p:cTn id="167" dur="500" fill="hold"/>
                                        <p:tgtEl>
                                          <p:spTgt spid="159"/>
                                        </p:tgtEl>
                                        <p:attrNameLst>
                                          <p:attrName>ppt_w</p:attrName>
                                        </p:attrNameLst>
                                      </p:cBhvr>
                                      <p:tavLst>
                                        <p:tav tm="0">
                                          <p:val>
                                            <p:fltVal val="0"/>
                                          </p:val>
                                        </p:tav>
                                        <p:tav tm="100000">
                                          <p:val>
                                            <p:strVal val="#ppt_w"/>
                                          </p:val>
                                        </p:tav>
                                      </p:tavLst>
                                    </p:anim>
                                    <p:anim calcmode="lin" valueType="num">
                                      <p:cBhvr>
                                        <p:cTn id="168" dur="500" fill="hold"/>
                                        <p:tgtEl>
                                          <p:spTgt spid="159"/>
                                        </p:tgtEl>
                                        <p:attrNameLst>
                                          <p:attrName>ppt_h</p:attrName>
                                        </p:attrNameLst>
                                      </p:cBhvr>
                                      <p:tavLst>
                                        <p:tav tm="0">
                                          <p:val>
                                            <p:fltVal val="0"/>
                                          </p:val>
                                        </p:tav>
                                        <p:tav tm="100000">
                                          <p:val>
                                            <p:strVal val="#ppt_h"/>
                                          </p:val>
                                        </p:tav>
                                      </p:tavLst>
                                    </p:anim>
                                    <p:animEffect transition="in" filter="fade">
                                      <p:cBhvr>
                                        <p:cTn id="169" dur="500"/>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90" grpId="0" animBg="1"/>
      <p:bldP spid="94" grpId="0" build="p">
        <p:tmplLst>
          <p:tmpl lvl="1">
            <p:tnLst>
              <p:par>
                <p:cTn presetID="42" presetClass="entr" presetSubtype="0" fill="hold" nodeType="withEffect">
                  <p:stCondLst>
                    <p:cond delay="200"/>
                  </p:stCondLst>
                  <p:childTnLst>
                    <p:set>
                      <p:cBhvr>
                        <p:cTn dur="1" fill="hold">
                          <p:stCondLst>
                            <p:cond delay="0"/>
                          </p:stCondLst>
                        </p:cTn>
                        <p:tgtEl>
                          <p:spTgt spid="94"/>
                        </p:tgtEl>
                        <p:attrNameLst>
                          <p:attrName>style.visibility</p:attrName>
                        </p:attrNameLst>
                      </p:cBhvr>
                      <p:to>
                        <p:strVal val="visible"/>
                      </p:to>
                    </p:set>
                    <p:animEffect transition="in" filter="fade">
                      <p:cBhvr>
                        <p:cTn dur="400"/>
                        <p:tgtEl>
                          <p:spTgt spid="94"/>
                        </p:tgtEl>
                      </p:cBhvr>
                    </p:animEffect>
                    <p:anim calcmode="lin" valueType="num">
                      <p:cBhvr>
                        <p:cTn dur="400" fill="hold"/>
                        <p:tgtEl>
                          <p:spTgt spid="94"/>
                        </p:tgtEl>
                        <p:attrNameLst>
                          <p:attrName>ppt_x</p:attrName>
                        </p:attrNameLst>
                      </p:cBhvr>
                      <p:tavLst>
                        <p:tav tm="0">
                          <p:val>
                            <p:strVal val="#ppt_x"/>
                          </p:val>
                        </p:tav>
                        <p:tav tm="100000">
                          <p:val>
                            <p:strVal val="#ppt_x"/>
                          </p:val>
                        </p:tav>
                      </p:tavLst>
                    </p:anim>
                    <p:anim calcmode="lin" valueType="num">
                      <p:cBhvr>
                        <p:cTn dur="400" fill="hold"/>
                        <p:tgtEl>
                          <p:spTgt spid="94"/>
                        </p:tgtEl>
                        <p:attrNameLst>
                          <p:attrName>ppt_y</p:attrName>
                        </p:attrNameLst>
                      </p:cBhvr>
                      <p:tavLst>
                        <p:tav tm="0">
                          <p:val>
                            <p:strVal val="#ppt_y+.1"/>
                          </p:val>
                        </p:tav>
                        <p:tav tm="100000">
                          <p:val>
                            <p:strVal val="#ppt_y"/>
                          </p:val>
                        </p:tav>
                      </p:tavLst>
                    </p:anim>
                  </p:childTnLst>
                </p:cTn>
              </p:par>
            </p:tnLst>
          </p:tmpl>
        </p:tmplLst>
      </p:bldP>
      <p:bldP spid="95" grpId="0" build="p">
        <p:tmplLst>
          <p:tmpl lvl="1">
            <p:tnLst>
              <p:par>
                <p:cTn presetID="42" presetClass="entr" presetSubtype="0" fill="hold" nodeType="withEffect">
                  <p:stCondLst>
                    <p:cond delay="200"/>
                  </p:stCondLst>
                  <p:childTnLst>
                    <p:set>
                      <p:cBhvr>
                        <p:cTn dur="1" fill="hold">
                          <p:stCondLst>
                            <p:cond delay="0"/>
                          </p:stCondLst>
                        </p:cTn>
                        <p:tgtEl>
                          <p:spTgt spid="95"/>
                        </p:tgtEl>
                        <p:attrNameLst>
                          <p:attrName>style.visibility</p:attrName>
                        </p:attrNameLst>
                      </p:cBhvr>
                      <p:to>
                        <p:strVal val="visible"/>
                      </p:to>
                    </p:set>
                    <p:animEffect transition="in" filter="fade">
                      <p:cBhvr>
                        <p:cTn dur="500"/>
                        <p:tgtEl>
                          <p:spTgt spid="95"/>
                        </p:tgtEl>
                      </p:cBhvr>
                    </p:animEffect>
                    <p:anim calcmode="lin" valueType="num">
                      <p:cBhvr>
                        <p:cTn dur="500" fill="hold"/>
                        <p:tgtEl>
                          <p:spTgt spid="95"/>
                        </p:tgtEl>
                        <p:attrNameLst>
                          <p:attrName>ppt_x</p:attrName>
                        </p:attrNameLst>
                      </p:cBhvr>
                      <p:tavLst>
                        <p:tav tm="0">
                          <p:val>
                            <p:strVal val="#ppt_x"/>
                          </p:val>
                        </p:tav>
                        <p:tav tm="100000">
                          <p:val>
                            <p:strVal val="#ppt_x"/>
                          </p:val>
                        </p:tav>
                      </p:tavLst>
                    </p:anim>
                    <p:anim calcmode="lin" valueType="num">
                      <p:cBhvr>
                        <p:cTn dur="500" fill="hold"/>
                        <p:tgtEl>
                          <p:spTgt spid="95"/>
                        </p:tgtEl>
                        <p:attrNameLst>
                          <p:attrName>ppt_y</p:attrName>
                        </p:attrNameLst>
                      </p:cBhvr>
                      <p:tavLst>
                        <p:tav tm="0">
                          <p:val>
                            <p:strVal val="#ppt_y+.1"/>
                          </p:val>
                        </p:tav>
                        <p:tav tm="100000">
                          <p:val>
                            <p:strVal val="#ppt_y"/>
                          </p:val>
                        </p:tav>
                      </p:tavLst>
                    </p:anim>
                  </p:childTnLst>
                </p:cTn>
              </p:par>
            </p:tnLst>
          </p:tmpl>
        </p:tmplLst>
      </p:bldP>
      <p:bldP spid="96" grpId="0" build="p">
        <p:tmplLst>
          <p:tmpl lvl="1">
            <p:tnLst>
              <p:par>
                <p:cTn presetID="10" presetClass="entr" presetSubtype="0" fill="hold" nodeType="withEffect">
                  <p:stCondLst>
                    <p:cond delay="800"/>
                  </p:stCondLst>
                  <p:childTnLst>
                    <p:set>
                      <p:cBhvr>
                        <p:cTn dur="1" fill="hold">
                          <p:stCondLst>
                            <p:cond delay="0"/>
                          </p:stCondLst>
                        </p:cTn>
                        <p:tgtEl>
                          <p:spTgt spid="96"/>
                        </p:tgtEl>
                        <p:attrNameLst>
                          <p:attrName>style.visibility</p:attrName>
                        </p:attrNameLst>
                      </p:cBhvr>
                      <p:to>
                        <p:strVal val="visible"/>
                      </p:to>
                    </p:set>
                    <p:animEffect transition="in" filter="fade">
                      <p:cBhvr>
                        <p:cTn dur="500"/>
                        <p:tgtEl>
                          <p:spTgt spid="96"/>
                        </p:tgtEl>
                      </p:cBhvr>
                    </p:animEffect>
                  </p:childTnLst>
                </p:cTn>
              </p:par>
            </p:tnLst>
          </p:tmpl>
        </p:tmplLst>
      </p:bldP>
      <p:bldP spid="106" grpId="0" animBg="1"/>
      <p:bldP spid="110" grpId="0" build="p">
        <p:tmplLst>
          <p:tmpl lvl="1">
            <p:tnLst>
              <p:par>
                <p:cTn presetID="53" presetClass="entr" presetSubtype="16" fill="hold" nodeType="afterEffect">
                  <p:stCondLst>
                    <p:cond delay="0"/>
                  </p:stCondLst>
                  <p:childTnLst>
                    <p:set>
                      <p:cBhvr>
                        <p:cTn dur="1" fill="hold">
                          <p:stCondLst>
                            <p:cond delay="0"/>
                          </p:stCondLst>
                        </p:cTn>
                        <p:tgtEl>
                          <p:spTgt spid="110"/>
                        </p:tgtEl>
                        <p:attrNameLst>
                          <p:attrName>style.visibility</p:attrName>
                        </p:attrNameLst>
                      </p:cBhvr>
                      <p:to>
                        <p:strVal val="visible"/>
                      </p:to>
                    </p:set>
                    <p:anim calcmode="lin" valueType="num">
                      <p:cBhvr>
                        <p:cTn dur="300" fill="hold"/>
                        <p:tgtEl>
                          <p:spTgt spid="110"/>
                        </p:tgtEl>
                        <p:attrNameLst>
                          <p:attrName>ppt_w</p:attrName>
                        </p:attrNameLst>
                      </p:cBhvr>
                      <p:tavLst>
                        <p:tav tm="0">
                          <p:val>
                            <p:fltVal val="0"/>
                          </p:val>
                        </p:tav>
                        <p:tav tm="100000">
                          <p:val>
                            <p:strVal val="#ppt_w"/>
                          </p:val>
                        </p:tav>
                      </p:tavLst>
                    </p:anim>
                    <p:anim calcmode="lin" valueType="num">
                      <p:cBhvr>
                        <p:cTn dur="300" fill="hold"/>
                        <p:tgtEl>
                          <p:spTgt spid="110"/>
                        </p:tgtEl>
                        <p:attrNameLst>
                          <p:attrName>ppt_h</p:attrName>
                        </p:attrNameLst>
                      </p:cBhvr>
                      <p:tavLst>
                        <p:tav tm="0">
                          <p:val>
                            <p:fltVal val="0"/>
                          </p:val>
                        </p:tav>
                        <p:tav tm="100000">
                          <p:val>
                            <p:strVal val="#ppt_h"/>
                          </p:val>
                        </p:tav>
                      </p:tavLst>
                    </p:anim>
                    <p:animEffect transition="in" filter="fade">
                      <p:cBhvr>
                        <p:cTn dur="300"/>
                        <p:tgtEl>
                          <p:spTgt spid="110"/>
                        </p:tgtEl>
                      </p:cBhvr>
                    </p:animEffect>
                  </p:childTnLst>
                </p:cTn>
              </p:par>
            </p:tnLst>
          </p:tmpl>
        </p:tmplLst>
      </p:bldP>
      <p:bldP spid="114" grpId="0"/>
      <p:bldP spid="118" grpId="0" animBg="1"/>
      <p:bldP spid="121" grpId="0" build="p">
        <p:tmplLst>
          <p:tmpl lvl="1">
            <p:tnLst>
              <p:par>
                <p:cTn presetID="42" presetClass="entr" presetSubtype="0" fill="hold" nodeType="withEffect">
                  <p:stCondLst>
                    <p:cond delay="200"/>
                  </p:stCondLst>
                  <p:childTnLst>
                    <p:set>
                      <p:cBhvr>
                        <p:cTn dur="1" fill="hold">
                          <p:stCondLst>
                            <p:cond delay="0"/>
                          </p:stCondLst>
                        </p:cTn>
                        <p:tgtEl>
                          <p:spTgt spid="121"/>
                        </p:tgtEl>
                        <p:attrNameLst>
                          <p:attrName>style.visibility</p:attrName>
                        </p:attrNameLst>
                      </p:cBhvr>
                      <p:to>
                        <p:strVal val="visible"/>
                      </p:to>
                    </p:set>
                    <p:animEffect transition="in" filter="fade">
                      <p:cBhvr>
                        <p:cTn dur="400"/>
                        <p:tgtEl>
                          <p:spTgt spid="121"/>
                        </p:tgtEl>
                      </p:cBhvr>
                    </p:animEffect>
                    <p:anim calcmode="lin" valueType="num">
                      <p:cBhvr>
                        <p:cTn dur="400" fill="hold"/>
                        <p:tgtEl>
                          <p:spTgt spid="121"/>
                        </p:tgtEl>
                        <p:attrNameLst>
                          <p:attrName>ppt_x</p:attrName>
                        </p:attrNameLst>
                      </p:cBhvr>
                      <p:tavLst>
                        <p:tav tm="0">
                          <p:val>
                            <p:strVal val="#ppt_x"/>
                          </p:val>
                        </p:tav>
                        <p:tav tm="100000">
                          <p:val>
                            <p:strVal val="#ppt_x"/>
                          </p:val>
                        </p:tav>
                      </p:tavLst>
                    </p:anim>
                    <p:anim calcmode="lin" valueType="num">
                      <p:cBhvr>
                        <p:cTn dur="400" fill="hold"/>
                        <p:tgtEl>
                          <p:spTgt spid="121"/>
                        </p:tgtEl>
                        <p:attrNameLst>
                          <p:attrName>ppt_y</p:attrName>
                        </p:attrNameLst>
                      </p:cBhvr>
                      <p:tavLst>
                        <p:tav tm="0">
                          <p:val>
                            <p:strVal val="#ppt_y+.1"/>
                          </p:val>
                        </p:tav>
                        <p:tav tm="100000">
                          <p:val>
                            <p:strVal val="#ppt_y"/>
                          </p:val>
                        </p:tav>
                      </p:tavLst>
                    </p:anim>
                  </p:childTnLst>
                </p:cTn>
              </p:par>
            </p:tnLst>
          </p:tmpl>
        </p:tmplLst>
      </p:bldP>
      <p:bldP spid="122" grpId="0" build="p">
        <p:tmplLst>
          <p:tmpl lvl="1">
            <p:tnLst>
              <p:par>
                <p:cTn presetID="42" presetClass="entr" presetSubtype="0" fill="hold" nodeType="withEffect">
                  <p:stCondLst>
                    <p:cond delay="200"/>
                  </p:stCondLst>
                  <p:childTnLst>
                    <p:set>
                      <p:cBhvr>
                        <p:cTn dur="1" fill="hold">
                          <p:stCondLst>
                            <p:cond delay="0"/>
                          </p:stCondLst>
                        </p:cTn>
                        <p:tgtEl>
                          <p:spTgt spid="122"/>
                        </p:tgtEl>
                        <p:attrNameLst>
                          <p:attrName>style.visibility</p:attrName>
                        </p:attrNameLst>
                      </p:cBhvr>
                      <p:to>
                        <p:strVal val="visible"/>
                      </p:to>
                    </p:set>
                    <p:animEffect transition="in" filter="fade">
                      <p:cBhvr>
                        <p:cTn dur="500"/>
                        <p:tgtEl>
                          <p:spTgt spid="122"/>
                        </p:tgtEl>
                      </p:cBhvr>
                    </p:animEffect>
                    <p:anim calcmode="lin" valueType="num">
                      <p:cBhvr>
                        <p:cTn dur="500" fill="hold"/>
                        <p:tgtEl>
                          <p:spTgt spid="122"/>
                        </p:tgtEl>
                        <p:attrNameLst>
                          <p:attrName>ppt_x</p:attrName>
                        </p:attrNameLst>
                      </p:cBhvr>
                      <p:tavLst>
                        <p:tav tm="0">
                          <p:val>
                            <p:strVal val="#ppt_x"/>
                          </p:val>
                        </p:tav>
                        <p:tav tm="100000">
                          <p:val>
                            <p:strVal val="#ppt_x"/>
                          </p:val>
                        </p:tav>
                      </p:tavLst>
                    </p:anim>
                    <p:anim calcmode="lin" valueType="num">
                      <p:cBhvr>
                        <p:cTn dur="500" fill="hold"/>
                        <p:tgtEl>
                          <p:spTgt spid="122"/>
                        </p:tgtEl>
                        <p:attrNameLst>
                          <p:attrName>ppt_y</p:attrName>
                        </p:attrNameLst>
                      </p:cBhvr>
                      <p:tavLst>
                        <p:tav tm="0">
                          <p:val>
                            <p:strVal val="#ppt_y+.1"/>
                          </p:val>
                        </p:tav>
                        <p:tav tm="100000">
                          <p:val>
                            <p:strVal val="#ppt_y"/>
                          </p:val>
                        </p:tav>
                      </p:tavLst>
                    </p:anim>
                  </p:childTnLst>
                </p:cTn>
              </p:par>
            </p:tnLst>
          </p:tmpl>
        </p:tmplLst>
      </p:bldP>
      <p:bldP spid="123" grpId="0" build="p">
        <p:tmplLst>
          <p:tmpl lvl="1">
            <p:tnLst>
              <p:par>
                <p:cTn presetID="10" presetClass="entr" presetSubtype="0" fill="hold" nodeType="withEffect">
                  <p:stCondLst>
                    <p:cond delay="800"/>
                  </p:stCondLst>
                  <p:childTnLst>
                    <p:set>
                      <p:cBhvr>
                        <p:cTn dur="1" fill="hold">
                          <p:stCondLst>
                            <p:cond delay="0"/>
                          </p:stCondLst>
                        </p:cTn>
                        <p:tgtEl>
                          <p:spTgt spid="123"/>
                        </p:tgtEl>
                        <p:attrNameLst>
                          <p:attrName>style.visibility</p:attrName>
                        </p:attrNameLst>
                      </p:cBhvr>
                      <p:to>
                        <p:strVal val="visible"/>
                      </p:to>
                    </p:set>
                    <p:animEffect transition="in" filter="fade">
                      <p:cBhvr>
                        <p:cTn dur="500"/>
                        <p:tgtEl>
                          <p:spTgt spid="123"/>
                        </p:tgtEl>
                      </p:cBhvr>
                    </p:animEffect>
                  </p:childTnLst>
                </p:cTn>
              </p:par>
            </p:tnLst>
          </p:tmpl>
        </p:tmplLst>
      </p:bldP>
      <p:bldP spid="130" grpId="0" animBg="1"/>
      <p:bldP spid="133" grpId="0" build="p">
        <p:tmplLst>
          <p:tmpl lvl="1">
            <p:tnLst>
              <p:par>
                <p:cTn presetID="53" presetClass="entr" presetSubtype="16" fill="hold" nodeType="afterEffect">
                  <p:stCondLst>
                    <p:cond delay="0"/>
                  </p:stCondLst>
                  <p:childTnLst>
                    <p:set>
                      <p:cBhvr>
                        <p:cTn dur="1" fill="hold">
                          <p:stCondLst>
                            <p:cond delay="0"/>
                          </p:stCondLst>
                        </p:cTn>
                        <p:tgtEl>
                          <p:spTgt spid="133"/>
                        </p:tgtEl>
                        <p:attrNameLst>
                          <p:attrName>style.visibility</p:attrName>
                        </p:attrNameLst>
                      </p:cBhvr>
                      <p:to>
                        <p:strVal val="visible"/>
                      </p:to>
                    </p:set>
                    <p:anim calcmode="lin" valueType="num">
                      <p:cBhvr>
                        <p:cTn dur="300" fill="hold"/>
                        <p:tgtEl>
                          <p:spTgt spid="133"/>
                        </p:tgtEl>
                        <p:attrNameLst>
                          <p:attrName>ppt_w</p:attrName>
                        </p:attrNameLst>
                      </p:cBhvr>
                      <p:tavLst>
                        <p:tav tm="0">
                          <p:val>
                            <p:fltVal val="0"/>
                          </p:val>
                        </p:tav>
                        <p:tav tm="100000">
                          <p:val>
                            <p:strVal val="#ppt_w"/>
                          </p:val>
                        </p:tav>
                      </p:tavLst>
                    </p:anim>
                    <p:anim calcmode="lin" valueType="num">
                      <p:cBhvr>
                        <p:cTn dur="300" fill="hold"/>
                        <p:tgtEl>
                          <p:spTgt spid="133"/>
                        </p:tgtEl>
                        <p:attrNameLst>
                          <p:attrName>ppt_h</p:attrName>
                        </p:attrNameLst>
                      </p:cBhvr>
                      <p:tavLst>
                        <p:tav tm="0">
                          <p:val>
                            <p:fltVal val="0"/>
                          </p:val>
                        </p:tav>
                        <p:tav tm="100000">
                          <p:val>
                            <p:strVal val="#ppt_h"/>
                          </p:val>
                        </p:tav>
                      </p:tavLst>
                    </p:anim>
                    <p:animEffect transition="in" filter="fade">
                      <p:cBhvr>
                        <p:cTn dur="300"/>
                        <p:tgtEl>
                          <p:spTgt spid="133"/>
                        </p:tgtEl>
                      </p:cBhvr>
                    </p:animEffect>
                  </p:childTnLst>
                </p:cTn>
              </p:par>
            </p:tnLst>
          </p:tmpl>
        </p:tmplLst>
      </p:bldP>
      <p:bldP spid="136" grpId="0"/>
      <p:bldP spid="139" grpId="0" animBg="1"/>
      <p:bldP spid="141" grpId="0" build="p">
        <p:tmplLst>
          <p:tmpl lvl="1">
            <p:tnLst>
              <p:par>
                <p:cTn presetID="42" presetClass="entr" presetSubtype="0" fill="hold" nodeType="withEffect">
                  <p:stCondLst>
                    <p:cond delay="200"/>
                  </p:stCondLst>
                  <p:childTnLst>
                    <p:set>
                      <p:cBhvr>
                        <p:cTn dur="1" fill="hold">
                          <p:stCondLst>
                            <p:cond delay="0"/>
                          </p:stCondLst>
                        </p:cTn>
                        <p:tgtEl>
                          <p:spTgt spid="141"/>
                        </p:tgtEl>
                        <p:attrNameLst>
                          <p:attrName>style.visibility</p:attrName>
                        </p:attrNameLst>
                      </p:cBhvr>
                      <p:to>
                        <p:strVal val="visible"/>
                      </p:to>
                    </p:set>
                    <p:animEffect transition="in" filter="fade">
                      <p:cBhvr>
                        <p:cTn dur="400"/>
                        <p:tgtEl>
                          <p:spTgt spid="141"/>
                        </p:tgtEl>
                      </p:cBhvr>
                    </p:animEffect>
                    <p:anim calcmode="lin" valueType="num">
                      <p:cBhvr>
                        <p:cTn dur="400" fill="hold"/>
                        <p:tgtEl>
                          <p:spTgt spid="141"/>
                        </p:tgtEl>
                        <p:attrNameLst>
                          <p:attrName>ppt_x</p:attrName>
                        </p:attrNameLst>
                      </p:cBhvr>
                      <p:tavLst>
                        <p:tav tm="0">
                          <p:val>
                            <p:strVal val="#ppt_x"/>
                          </p:val>
                        </p:tav>
                        <p:tav tm="100000">
                          <p:val>
                            <p:strVal val="#ppt_x"/>
                          </p:val>
                        </p:tav>
                      </p:tavLst>
                    </p:anim>
                    <p:anim calcmode="lin" valueType="num">
                      <p:cBhvr>
                        <p:cTn dur="400" fill="hold"/>
                        <p:tgtEl>
                          <p:spTgt spid="141"/>
                        </p:tgtEl>
                        <p:attrNameLst>
                          <p:attrName>ppt_y</p:attrName>
                        </p:attrNameLst>
                      </p:cBhvr>
                      <p:tavLst>
                        <p:tav tm="0">
                          <p:val>
                            <p:strVal val="#ppt_y+.1"/>
                          </p:val>
                        </p:tav>
                        <p:tav tm="100000">
                          <p:val>
                            <p:strVal val="#ppt_y"/>
                          </p:val>
                        </p:tav>
                      </p:tavLst>
                    </p:anim>
                  </p:childTnLst>
                </p:cTn>
              </p:par>
            </p:tnLst>
          </p:tmpl>
        </p:tmplLst>
      </p:bldP>
      <p:bldP spid="142" grpId="0" build="p">
        <p:tmplLst>
          <p:tmpl lvl="1">
            <p:tnLst>
              <p:par>
                <p:cTn presetID="42" presetClass="entr" presetSubtype="0" fill="hold" nodeType="withEffect">
                  <p:stCondLst>
                    <p:cond delay="200"/>
                  </p:stCondLst>
                  <p:childTnLst>
                    <p:set>
                      <p:cBhvr>
                        <p:cTn dur="1" fill="hold">
                          <p:stCondLst>
                            <p:cond delay="0"/>
                          </p:stCondLst>
                        </p:cTn>
                        <p:tgtEl>
                          <p:spTgt spid="142"/>
                        </p:tgtEl>
                        <p:attrNameLst>
                          <p:attrName>style.visibility</p:attrName>
                        </p:attrNameLst>
                      </p:cBhvr>
                      <p:to>
                        <p:strVal val="visible"/>
                      </p:to>
                    </p:set>
                    <p:animEffect transition="in" filter="fade">
                      <p:cBhvr>
                        <p:cTn dur="500"/>
                        <p:tgtEl>
                          <p:spTgt spid="142"/>
                        </p:tgtEl>
                      </p:cBhvr>
                    </p:animEffect>
                    <p:anim calcmode="lin" valueType="num">
                      <p:cBhvr>
                        <p:cTn dur="500" fill="hold"/>
                        <p:tgtEl>
                          <p:spTgt spid="142"/>
                        </p:tgtEl>
                        <p:attrNameLst>
                          <p:attrName>ppt_x</p:attrName>
                        </p:attrNameLst>
                      </p:cBhvr>
                      <p:tavLst>
                        <p:tav tm="0">
                          <p:val>
                            <p:strVal val="#ppt_x"/>
                          </p:val>
                        </p:tav>
                        <p:tav tm="100000">
                          <p:val>
                            <p:strVal val="#ppt_x"/>
                          </p:val>
                        </p:tav>
                      </p:tavLst>
                    </p:anim>
                    <p:anim calcmode="lin" valueType="num">
                      <p:cBhvr>
                        <p:cTn dur="500" fill="hold"/>
                        <p:tgtEl>
                          <p:spTgt spid="142"/>
                        </p:tgtEl>
                        <p:attrNameLst>
                          <p:attrName>ppt_y</p:attrName>
                        </p:attrNameLst>
                      </p:cBhvr>
                      <p:tavLst>
                        <p:tav tm="0">
                          <p:val>
                            <p:strVal val="#ppt_y+.1"/>
                          </p:val>
                        </p:tav>
                        <p:tav tm="100000">
                          <p:val>
                            <p:strVal val="#ppt_y"/>
                          </p:val>
                        </p:tav>
                      </p:tavLst>
                    </p:anim>
                  </p:childTnLst>
                </p:cTn>
              </p:par>
            </p:tnLst>
          </p:tmpl>
        </p:tmplLst>
      </p:bldP>
      <p:bldP spid="143" grpId="0" build="p">
        <p:tmplLst>
          <p:tmpl lvl="1">
            <p:tnLst>
              <p:par>
                <p:cTn presetID="10" presetClass="entr" presetSubtype="0" fill="hold" nodeType="withEffect">
                  <p:stCondLst>
                    <p:cond delay="800"/>
                  </p:stCondLst>
                  <p:childTnLst>
                    <p:set>
                      <p:cBhvr>
                        <p:cTn dur="1" fill="hold">
                          <p:stCondLst>
                            <p:cond delay="0"/>
                          </p:stCondLst>
                        </p:cTn>
                        <p:tgtEl>
                          <p:spTgt spid="143"/>
                        </p:tgtEl>
                        <p:attrNameLst>
                          <p:attrName>style.visibility</p:attrName>
                        </p:attrNameLst>
                      </p:cBhvr>
                      <p:to>
                        <p:strVal val="visible"/>
                      </p:to>
                    </p:set>
                    <p:animEffect transition="in" filter="fade">
                      <p:cBhvr>
                        <p:cTn dur="500"/>
                        <p:tgtEl>
                          <p:spTgt spid="143"/>
                        </p:tgtEl>
                      </p:cBhvr>
                    </p:animEffect>
                  </p:childTnLst>
                </p:cTn>
              </p:par>
            </p:tnLst>
          </p:tmpl>
        </p:tmplLst>
      </p:bldP>
      <p:bldP spid="147" grpId="0" animBg="1"/>
      <p:bldP spid="149" grpId="0" build="p">
        <p:tmplLst>
          <p:tmpl lvl="1">
            <p:tnLst>
              <p:par>
                <p:cTn presetID="53" presetClass="entr" presetSubtype="16" fill="hold" nodeType="afterEffect">
                  <p:stCondLst>
                    <p:cond delay="0"/>
                  </p:stCondLst>
                  <p:childTnLst>
                    <p:set>
                      <p:cBhvr>
                        <p:cTn dur="1" fill="hold">
                          <p:stCondLst>
                            <p:cond delay="0"/>
                          </p:stCondLst>
                        </p:cTn>
                        <p:tgtEl>
                          <p:spTgt spid="149"/>
                        </p:tgtEl>
                        <p:attrNameLst>
                          <p:attrName>style.visibility</p:attrName>
                        </p:attrNameLst>
                      </p:cBhvr>
                      <p:to>
                        <p:strVal val="visible"/>
                      </p:to>
                    </p:set>
                    <p:anim calcmode="lin" valueType="num">
                      <p:cBhvr>
                        <p:cTn dur="300" fill="hold"/>
                        <p:tgtEl>
                          <p:spTgt spid="149"/>
                        </p:tgtEl>
                        <p:attrNameLst>
                          <p:attrName>ppt_w</p:attrName>
                        </p:attrNameLst>
                      </p:cBhvr>
                      <p:tavLst>
                        <p:tav tm="0">
                          <p:val>
                            <p:fltVal val="0"/>
                          </p:val>
                        </p:tav>
                        <p:tav tm="100000">
                          <p:val>
                            <p:strVal val="#ppt_w"/>
                          </p:val>
                        </p:tav>
                      </p:tavLst>
                    </p:anim>
                    <p:anim calcmode="lin" valueType="num">
                      <p:cBhvr>
                        <p:cTn dur="300" fill="hold"/>
                        <p:tgtEl>
                          <p:spTgt spid="149"/>
                        </p:tgtEl>
                        <p:attrNameLst>
                          <p:attrName>ppt_h</p:attrName>
                        </p:attrNameLst>
                      </p:cBhvr>
                      <p:tavLst>
                        <p:tav tm="0">
                          <p:val>
                            <p:fltVal val="0"/>
                          </p:val>
                        </p:tav>
                        <p:tav tm="100000">
                          <p:val>
                            <p:strVal val="#ppt_h"/>
                          </p:val>
                        </p:tav>
                      </p:tavLst>
                    </p:anim>
                    <p:animEffect transition="in" filter="fade">
                      <p:cBhvr>
                        <p:cTn dur="300"/>
                        <p:tgtEl>
                          <p:spTgt spid="149"/>
                        </p:tgtEl>
                      </p:cBhvr>
                    </p:animEffect>
                  </p:childTnLst>
                </p:cTn>
              </p:par>
            </p:tnLst>
          </p:tmpl>
        </p:tmplLst>
      </p:bldP>
      <p:bldP spid="151" grpId="0"/>
      <p:bldP spid="153" grpId="0" animBg="1"/>
      <p:bldP spid="154" grpId="0" build="p">
        <p:tmplLst>
          <p:tmpl lvl="1">
            <p:tnLst>
              <p:par>
                <p:cTn presetID="42" presetClass="entr" presetSubtype="0" fill="hold" nodeType="withEffect">
                  <p:stCondLst>
                    <p:cond delay="200"/>
                  </p:stCondLst>
                  <p:childTnLst>
                    <p:set>
                      <p:cBhvr>
                        <p:cTn dur="1" fill="hold">
                          <p:stCondLst>
                            <p:cond delay="0"/>
                          </p:stCondLst>
                        </p:cTn>
                        <p:tgtEl>
                          <p:spTgt spid="154"/>
                        </p:tgtEl>
                        <p:attrNameLst>
                          <p:attrName>style.visibility</p:attrName>
                        </p:attrNameLst>
                      </p:cBhvr>
                      <p:to>
                        <p:strVal val="visible"/>
                      </p:to>
                    </p:set>
                    <p:animEffect transition="in" filter="fade">
                      <p:cBhvr>
                        <p:cTn dur="400"/>
                        <p:tgtEl>
                          <p:spTgt spid="154"/>
                        </p:tgtEl>
                      </p:cBhvr>
                    </p:animEffect>
                    <p:anim calcmode="lin" valueType="num">
                      <p:cBhvr>
                        <p:cTn dur="400" fill="hold"/>
                        <p:tgtEl>
                          <p:spTgt spid="154"/>
                        </p:tgtEl>
                        <p:attrNameLst>
                          <p:attrName>ppt_x</p:attrName>
                        </p:attrNameLst>
                      </p:cBhvr>
                      <p:tavLst>
                        <p:tav tm="0">
                          <p:val>
                            <p:strVal val="#ppt_x"/>
                          </p:val>
                        </p:tav>
                        <p:tav tm="100000">
                          <p:val>
                            <p:strVal val="#ppt_x"/>
                          </p:val>
                        </p:tav>
                      </p:tavLst>
                    </p:anim>
                    <p:anim calcmode="lin" valueType="num">
                      <p:cBhvr>
                        <p:cTn dur="400" fill="hold"/>
                        <p:tgtEl>
                          <p:spTgt spid="154"/>
                        </p:tgtEl>
                        <p:attrNameLst>
                          <p:attrName>ppt_y</p:attrName>
                        </p:attrNameLst>
                      </p:cBhvr>
                      <p:tavLst>
                        <p:tav tm="0">
                          <p:val>
                            <p:strVal val="#ppt_y+.1"/>
                          </p:val>
                        </p:tav>
                        <p:tav tm="100000">
                          <p:val>
                            <p:strVal val="#ppt_y"/>
                          </p:val>
                        </p:tav>
                      </p:tavLst>
                    </p:anim>
                  </p:childTnLst>
                </p:cTn>
              </p:par>
            </p:tnLst>
          </p:tmpl>
        </p:tmplLst>
      </p:bldP>
      <p:bldP spid="155" grpId="0" build="p">
        <p:tmplLst>
          <p:tmpl lvl="1">
            <p:tnLst>
              <p:par>
                <p:cTn presetID="42" presetClass="entr" presetSubtype="0" fill="hold" nodeType="withEffect">
                  <p:stCondLst>
                    <p:cond delay="200"/>
                  </p:stCondLst>
                  <p:childTnLst>
                    <p:set>
                      <p:cBhvr>
                        <p:cTn dur="1" fill="hold">
                          <p:stCondLst>
                            <p:cond delay="0"/>
                          </p:stCondLst>
                        </p:cTn>
                        <p:tgtEl>
                          <p:spTgt spid="155"/>
                        </p:tgtEl>
                        <p:attrNameLst>
                          <p:attrName>style.visibility</p:attrName>
                        </p:attrNameLst>
                      </p:cBhvr>
                      <p:to>
                        <p:strVal val="visible"/>
                      </p:to>
                    </p:set>
                    <p:animEffect transition="in" filter="fade">
                      <p:cBhvr>
                        <p:cTn dur="500"/>
                        <p:tgtEl>
                          <p:spTgt spid="155"/>
                        </p:tgtEl>
                      </p:cBhvr>
                    </p:animEffect>
                    <p:anim calcmode="lin" valueType="num">
                      <p:cBhvr>
                        <p:cTn dur="500" fill="hold"/>
                        <p:tgtEl>
                          <p:spTgt spid="155"/>
                        </p:tgtEl>
                        <p:attrNameLst>
                          <p:attrName>ppt_x</p:attrName>
                        </p:attrNameLst>
                      </p:cBhvr>
                      <p:tavLst>
                        <p:tav tm="0">
                          <p:val>
                            <p:strVal val="#ppt_x"/>
                          </p:val>
                        </p:tav>
                        <p:tav tm="100000">
                          <p:val>
                            <p:strVal val="#ppt_x"/>
                          </p:val>
                        </p:tav>
                      </p:tavLst>
                    </p:anim>
                    <p:anim calcmode="lin" valueType="num">
                      <p:cBhvr>
                        <p:cTn dur="500" fill="hold"/>
                        <p:tgtEl>
                          <p:spTgt spid="155"/>
                        </p:tgtEl>
                        <p:attrNameLst>
                          <p:attrName>ppt_y</p:attrName>
                        </p:attrNameLst>
                      </p:cBhvr>
                      <p:tavLst>
                        <p:tav tm="0">
                          <p:val>
                            <p:strVal val="#ppt_y+.1"/>
                          </p:val>
                        </p:tav>
                        <p:tav tm="100000">
                          <p:val>
                            <p:strVal val="#ppt_y"/>
                          </p:val>
                        </p:tav>
                      </p:tavLst>
                    </p:anim>
                  </p:childTnLst>
                </p:cTn>
              </p:par>
            </p:tnLst>
          </p:tmpl>
        </p:tmplLst>
      </p:bldP>
      <p:bldP spid="156" grpId="0" build="p">
        <p:tmplLst>
          <p:tmpl lvl="1">
            <p:tnLst>
              <p:par>
                <p:cTn presetID="10" presetClass="entr" presetSubtype="0" fill="hold" nodeType="withEffect">
                  <p:stCondLst>
                    <p:cond delay="800"/>
                  </p:stCondLst>
                  <p:childTnLst>
                    <p:set>
                      <p:cBhvr>
                        <p:cTn dur="1" fill="hold">
                          <p:stCondLst>
                            <p:cond delay="0"/>
                          </p:stCondLst>
                        </p:cTn>
                        <p:tgtEl>
                          <p:spTgt spid="156"/>
                        </p:tgtEl>
                        <p:attrNameLst>
                          <p:attrName>style.visibility</p:attrName>
                        </p:attrNameLst>
                      </p:cBhvr>
                      <p:to>
                        <p:strVal val="visible"/>
                      </p:to>
                    </p:set>
                    <p:animEffect transition="in" filter="fade">
                      <p:cBhvr>
                        <p:cTn dur="500"/>
                        <p:tgtEl>
                          <p:spTgt spid="156"/>
                        </p:tgtEl>
                      </p:cBhvr>
                    </p:animEffect>
                  </p:childTnLst>
                </p:cTn>
              </p:par>
            </p:tnLst>
          </p:tmpl>
        </p:tmplLst>
      </p:bldP>
      <p:bldP spid="157" grpId="0" animBg="1"/>
      <p:bldP spid="158" grpId="0" build="p">
        <p:tmplLst>
          <p:tmpl lvl="1">
            <p:tnLst>
              <p:par>
                <p:cTn presetID="53" presetClass="entr" presetSubtype="16" fill="hold" nodeType="afterEffect">
                  <p:stCondLst>
                    <p:cond delay="0"/>
                  </p:stCondLst>
                  <p:childTnLst>
                    <p:set>
                      <p:cBhvr>
                        <p:cTn dur="1" fill="hold">
                          <p:stCondLst>
                            <p:cond delay="0"/>
                          </p:stCondLst>
                        </p:cTn>
                        <p:tgtEl>
                          <p:spTgt spid="158"/>
                        </p:tgtEl>
                        <p:attrNameLst>
                          <p:attrName>style.visibility</p:attrName>
                        </p:attrNameLst>
                      </p:cBhvr>
                      <p:to>
                        <p:strVal val="visible"/>
                      </p:to>
                    </p:set>
                    <p:anim calcmode="lin" valueType="num">
                      <p:cBhvr>
                        <p:cTn dur="300" fill="hold"/>
                        <p:tgtEl>
                          <p:spTgt spid="158"/>
                        </p:tgtEl>
                        <p:attrNameLst>
                          <p:attrName>ppt_w</p:attrName>
                        </p:attrNameLst>
                      </p:cBhvr>
                      <p:tavLst>
                        <p:tav tm="0">
                          <p:val>
                            <p:fltVal val="0"/>
                          </p:val>
                        </p:tav>
                        <p:tav tm="100000">
                          <p:val>
                            <p:strVal val="#ppt_w"/>
                          </p:val>
                        </p:tav>
                      </p:tavLst>
                    </p:anim>
                    <p:anim calcmode="lin" valueType="num">
                      <p:cBhvr>
                        <p:cTn dur="300" fill="hold"/>
                        <p:tgtEl>
                          <p:spTgt spid="158"/>
                        </p:tgtEl>
                        <p:attrNameLst>
                          <p:attrName>ppt_h</p:attrName>
                        </p:attrNameLst>
                      </p:cBhvr>
                      <p:tavLst>
                        <p:tav tm="0">
                          <p:val>
                            <p:fltVal val="0"/>
                          </p:val>
                        </p:tav>
                        <p:tav tm="100000">
                          <p:val>
                            <p:strVal val="#ppt_h"/>
                          </p:val>
                        </p:tav>
                      </p:tavLst>
                    </p:anim>
                    <p:animEffect transition="in" filter="fade">
                      <p:cBhvr>
                        <p:cTn dur="300"/>
                        <p:tgtEl>
                          <p:spTgt spid="158"/>
                        </p:tgtEl>
                      </p:cBhvr>
                    </p:animEffect>
                  </p:childTnLst>
                </p:cTn>
              </p:par>
            </p:tnLst>
          </p:tmpl>
        </p:tmplLst>
      </p:bldP>
      <p:bldP spid="159" grpId="0"/>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conic list 6">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 name="Rounded Rectangle 2"/>
          <p:cNvSpPr/>
          <p:nvPr userDrawn="1"/>
        </p:nvSpPr>
        <p:spPr>
          <a:xfrm>
            <a:off x="603251" y="4732394"/>
            <a:ext cx="869949" cy="1730087"/>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3" name="Text Placeholder 7"/>
          <p:cNvSpPr>
            <a:spLocks noGrp="1"/>
          </p:cNvSpPr>
          <p:nvPr>
            <p:ph type="body" sz="quarter" idx="39" hasCustomPrompt="1"/>
          </p:nvPr>
        </p:nvSpPr>
        <p:spPr>
          <a:xfrm>
            <a:off x="684392" y="4778114"/>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26" name="Text Placeholder 7"/>
          <p:cNvSpPr>
            <a:spLocks noGrp="1"/>
          </p:cNvSpPr>
          <p:nvPr>
            <p:ph type="body" sz="quarter" idx="19" hasCustomPrompt="1"/>
          </p:nvPr>
        </p:nvSpPr>
        <p:spPr>
          <a:xfrm>
            <a:off x="1608669" y="5317373"/>
            <a:ext cx="2500489"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7" name="Text Placeholder 2"/>
          <p:cNvSpPr>
            <a:spLocks noGrp="1"/>
          </p:cNvSpPr>
          <p:nvPr>
            <p:ph type="body" sz="quarter" idx="16" hasCustomPrompt="1"/>
          </p:nvPr>
        </p:nvSpPr>
        <p:spPr>
          <a:xfrm>
            <a:off x="1608669" y="5682508"/>
            <a:ext cx="2500489"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a:t>
            </a:r>
          </a:p>
        </p:txBody>
      </p:sp>
      <p:sp>
        <p:nvSpPr>
          <p:cNvPr id="28" name="Text Placeholder 7"/>
          <p:cNvSpPr>
            <a:spLocks noGrp="1"/>
          </p:cNvSpPr>
          <p:nvPr>
            <p:ph type="body" sz="quarter" idx="55" hasCustomPrompt="1"/>
          </p:nvPr>
        </p:nvSpPr>
        <p:spPr>
          <a:xfrm>
            <a:off x="1608669" y="4736932"/>
            <a:ext cx="2500489" cy="431780"/>
          </a:xfrm>
          <a:prstGeom prst="rect">
            <a:avLst/>
          </a:prstGeom>
        </p:spPr>
        <p:txBody>
          <a:bodyPr vert="horz" lIns="0" tIns="40504" rIns="0" bIns="40504" anchor="ctr"/>
          <a:lstStyle>
            <a:lvl1pPr marL="0" indent="0" algn="l">
              <a:lnSpc>
                <a:spcPct val="100000"/>
              </a:lnSpc>
              <a:spcBef>
                <a:spcPts val="0"/>
              </a:spcBef>
              <a:buNone/>
              <a:defRPr sz="3000" b="1">
                <a:ln>
                  <a:solidFill>
                    <a:schemeClr val="accent2"/>
                  </a:solidFill>
                </a:ln>
                <a:solidFill>
                  <a:schemeClr val="accent1">
                    <a:lumMod val="60000"/>
                    <a:lumOff val="40000"/>
                  </a:schemeClr>
                </a:solidFill>
                <a:latin typeface="Lato Light"/>
                <a:cs typeface="Lato Light"/>
              </a:defRPr>
            </a:lvl1pPr>
          </a:lstStyle>
          <a:p>
            <a:pPr lvl="0"/>
            <a:r>
              <a:rPr lang="es-ES_tradnl" dirty="0" smtClean="0"/>
              <a:t>80%</a:t>
            </a:r>
          </a:p>
        </p:txBody>
      </p:sp>
      <p:grpSp>
        <p:nvGrpSpPr>
          <p:cNvPr id="19" name="Group 18"/>
          <p:cNvGrpSpPr/>
          <p:nvPr userDrawn="1"/>
        </p:nvGrpSpPr>
        <p:grpSpPr>
          <a:xfrm>
            <a:off x="101309" y="385540"/>
            <a:ext cx="383999" cy="342172"/>
            <a:chOff x="5270500" y="1460500"/>
            <a:chExt cx="1701800" cy="2705100"/>
          </a:xfrm>
        </p:grpSpPr>
        <p:sp>
          <p:nvSpPr>
            <p:cNvPr id="20" name="Rounded Rectangle 19"/>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1" name="Rounded Rectangle 20"/>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2" name="Rounded Rectangle 21"/>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38" name="Rounded Rectangle 37"/>
          <p:cNvSpPr/>
          <p:nvPr userDrawn="1"/>
        </p:nvSpPr>
        <p:spPr>
          <a:xfrm>
            <a:off x="4351162" y="4732394"/>
            <a:ext cx="869949" cy="1730087"/>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9" name="Text Placeholder 7"/>
          <p:cNvSpPr>
            <a:spLocks noGrp="1"/>
          </p:cNvSpPr>
          <p:nvPr>
            <p:ph type="body" sz="quarter" idx="56" hasCustomPrompt="1"/>
          </p:nvPr>
        </p:nvSpPr>
        <p:spPr>
          <a:xfrm>
            <a:off x="4432303" y="4778114"/>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40" name="Text Placeholder 7"/>
          <p:cNvSpPr>
            <a:spLocks noGrp="1"/>
          </p:cNvSpPr>
          <p:nvPr>
            <p:ph type="body" sz="quarter" idx="57" hasCustomPrompt="1"/>
          </p:nvPr>
        </p:nvSpPr>
        <p:spPr>
          <a:xfrm>
            <a:off x="5356580" y="5317373"/>
            <a:ext cx="2500489"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1" name="Text Placeholder 2"/>
          <p:cNvSpPr>
            <a:spLocks noGrp="1"/>
          </p:cNvSpPr>
          <p:nvPr>
            <p:ph type="body" sz="quarter" idx="58" hasCustomPrompt="1"/>
          </p:nvPr>
        </p:nvSpPr>
        <p:spPr>
          <a:xfrm>
            <a:off x="5356580" y="5682508"/>
            <a:ext cx="2500489"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a:t>
            </a:r>
          </a:p>
        </p:txBody>
      </p:sp>
      <p:sp>
        <p:nvSpPr>
          <p:cNvPr id="42" name="Text Placeholder 7"/>
          <p:cNvSpPr>
            <a:spLocks noGrp="1"/>
          </p:cNvSpPr>
          <p:nvPr>
            <p:ph type="body" sz="quarter" idx="59" hasCustomPrompt="1"/>
          </p:nvPr>
        </p:nvSpPr>
        <p:spPr>
          <a:xfrm>
            <a:off x="5356580" y="4736932"/>
            <a:ext cx="2500489" cy="431780"/>
          </a:xfrm>
          <a:prstGeom prst="rect">
            <a:avLst/>
          </a:prstGeom>
        </p:spPr>
        <p:txBody>
          <a:bodyPr vert="horz" lIns="0" tIns="40504" rIns="0" bIns="40504" anchor="ctr"/>
          <a:lstStyle>
            <a:lvl1pPr marL="0" indent="0" algn="l">
              <a:lnSpc>
                <a:spcPct val="100000"/>
              </a:lnSpc>
              <a:spcBef>
                <a:spcPts val="0"/>
              </a:spcBef>
              <a:buNone/>
              <a:defRPr sz="3000" b="1">
                <a:ln>
                  <a:solidFill>
                    <a:schemeClr val="accent3"/>
                  </a:solidFill>
                </a:ln>
                <a:solidFill>
                  <a:schemeClr val="accent2"/>
                </a:solidFill>
                <a:latin typeface="Lato Light"/>
                <a:cs typeface="Lato Light"/>
              </a:defRPr>
            </a:lvl1pPr>
          </a:lstStyle>
          <a:p>
            <a:pPr lvl="0"/>
            <a:r>
              <a:rPr lang="es-ES_tradnl" dirty="0" smtClean="0"/>
              <a:t>80%</a:t>
            </a:r>
          </a:p>
        </p:txBody>
      </p:sp>
      <p:sp>
        <p:nvSpPr>
          <p:cNvPr id="43" name="Rounded Rectangle 42"/>
          <p:cNvSpPr/>
          <p:nvPr userDrawn="1"/>
        </p:nvSpPr>
        <p:spPr>
          <a:xfrm>
            <a:off x="8070147" y="4732391"/>
            <a:ext cx="869949" cy="1730088"/>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44" name="Text Placeholder 7"/>
          <p:cNvSpPr>
            <a:spLocks noGrp="1"/>
          </p:cNvSpPr>
          <p:nvPr>
            <p:ph type="body" sz="quarter" idx="60" hasCustomPrompt="1"/>
          </p:nvPr>
        </p:nvSpPr>
        <p:spPr>
          <a:xfrm>
            <a:off x="8151288" y="4778114"/>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45" name="Text Placeholder 7"/>
          <p:cNvSpPr>
            <a:spLocks noGrp="1"/>
          </p:cNvSpPr>
          <p:nvPr>
            <p:ph type="body" sz="quarter" idx="61" hasCustomPrompt="1"/>
          </p:nvPr>
        </p:nvSpPr>
        <p:spPr>
          <a:xfrm>
            <a:off x="9075565" y="5317373"/>
            <a:ext cx="2500489"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6" name="Text Placeholder 2"/>
          <p:cNvSpPr>
            <a:spLocks noGrp="1"/>
          </p:cNvSpPr>
          <p:nvPr>
            <p:ph type="body" sz="quarter" idx="62" hasCustomPrompt="1"/>
          </p:nvPr>
        </p:nvSpPr>
        <p:spPr>
          <a:xfrm>
            <a:off x="9075565" y="5682508"/>
            <a:ext cx="2500489"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a:t>
            </a:r>
          </a:p>
        </p:txBody>
      </p:sp>
      <p:sp>
        <p:nvSpPr>
          <p:cNvPr id="47" name="Text Placeholder 7"/>
          <p:cNvSpPr>
            <a:spLocks noGrp="1"/>
          </p:cNvSpPr>
          <p:nvPr>
            <p:ph type="body" sz="quarter" idx="63" hasCustomPrompt="1"/>
          </p:nvPr>
        </p:nvSpPr>
        <p:spPr>
          <a:xfrm>
            <a:off x="9075565" y="4736932"/>
            <a:ext cx="2500489" cy="431780"/>
          </a:xfrm>
          <a:prstGeom prst="rect">
            <a:avLst/>
          </a:prstGeom>
        </p:spPr>
        <p:txBody>
          <a:bodyPr vert="horz" lIns="0" tIns="40504" rIns="0" bIns="40504" anchor="ctr"/>
          <a:lstStyle>
            <a:lvl1pPr marL="0" indent="0" algn="l">
              <a:lnSpc>
                <a:spcPct val="100000"/>
              </a:lnSpc>
              <a:spcBef>
                <a:spcPts val="0"/>
              </a:spcBef>
              <a:buNone/>
              <a:defRPr sz="3000" b="1">
                <a:ln>
                  <a:solidFill>
                    <a:schemeClr val="accent4"/>
                  </a:solidFill>
                </a:ln>
                <a:solidFill>
                  <a:schemeClr val="accent3"/>
                </a:solidFill>
                <a:latin typeface="Lato Light"/>
                <a:cs typeface="Lato Light"/>
              </a:defRPr>
            </a:lvl1pPr>
          </a:lstStyle>
          <a:p>
            <a:pPr lvl="0"/>
            <a:r>
              <a:rPr lang="es-ES_tradnl" dirty="0" smtClean="0"/>
              <a:t>80%</a:t>
            </a:r>
          </a:p>
        </p:txBody>
      </p:sp>
      <p:sp>
        <p:nvSpPr>
          <p:cNvPr id="23" name="Oval 22"/>
          <p:cNvSpPr>
            <a:spLocks noChangeAspect="1"/>
          </p:cNvSpPr>
          <p:nvPr userDrawn="1"/>
        </p:nvSpPr>
        <p:spPr>
          <a:xfrm>
            <a:off x="996835" y="1583962"/>
            <a:ext cx="2880004" cy="2592000"/>
          </a:xfrm>
          <a:prstGeom prst="ellipse">
            <a:avLst/>
          </a:prstGeom>
          <a:ln w="381000" cap="rnd" cmpd="sng">
            <a:solidFill>
              <a:schemeClr val="accent2"/>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25" name="Oval 24"/>
          <p:cNvSpPr>
            <a:spLocks noChangeAspect="1"/>
          </p:cNvSpPr>
          <p:nvPr userDrawn="1"/>
        </p:nvSpPr>
        <p:spPr>
          <a:xfrm>
            <a:off x="4654434" y="1583962"/>
            <a:ext cx="2880004" cy="2592000"/>
          </a:xfrm>
          <a:prstGeom prst="ellipse">
            <a:avLst/>
          </a:prstGeom>
          <a:ln w="381000" cap="rnd" cmpd="sng">
            <a:solidFill>
              <a:schemeClr val="accent3"/>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30" name="Oval 29"/>
          <p:cNvSpPr>
            <a:spLocks noChangeAspect="1"/>
          </p:cNvSpPr>
          <p:nvPr userDrawn="1"/>
        </p:nvSpPr>
        <p:spPr>
          <a:xfrm>
            <a:off x="8334611" y="1583962"/>
            <a:ext cx="2880004" cy="2592000"/>
          </a:xfrm>
          <a:prstGeom prst="ellipse">
            <a:avLst/>
          </a:prstGeom>
          <a:ln w="381000" cap="rnd" cmpd="sng">
            <a:solidFill>
              <a:schemeClr val="accent4"/>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35" name="Oval 34"/>
          <p:cNvSpPr>
            <a:spLocks noChangeAspect="1"/>
          </p:cNvSpPr>
          <p:nvPr userDrawn="1"/>
        </p:nvSpPr>
        <p:spPr>
          <a:xfrm>
            <a:off x="3873621" y="2565575"/>
            <a:ext cx="816001" cy="734399"/>
          </a:xfrm>
          <a:prstGeom prst="ellipse">
            <a:avLst/>
          </a:prstGeom>
          <a:solidFill>
            <a:schemeClr val="accent2">
              <a:lumMod val="75000"/>
            </a:schemeClr>
          </a:solidFill>
          <a:ln w="381000" cap="rnd" cmpd="sng">
            <a:no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37" name="Oval 36"/>
          <p:cNvSpPr>
            <a:spLocks noChangeAspect="1"/>
          </p:cNvSpPr>
          <p:nvPr userDrawn="1"/>
        </p:nvSpPr>
        <p:spPr>
          <a:xfrm>
            <a:off x="7514989" y="2565575"/>
            <a:ext cx="816001" cy="734399"/>
          </a:xfrm>
          <a:prstGeom prst="ellipse">
            <a:avLst/>
          </a:prstGeom>
          <a:solidFill>
            <a:schemeClr val="accent3">
              <a:lumMod val="75000"/>
            </a:schemeClr>
          </a:solidFill>
          <a:ln w="381000" cap="rnd" cmpd="sng">
            <a:no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51" name="Picture Placeholder 2"/>
          <p:cNvSpPr>
            <a:spLocks noGrp="1" noChangeAspect="1"/>
          </p:cNvSpPr>
          <p:nvPr>
            <p:ph type="pic" sz="quarter" idx="17"/>
          </p:nvPr>
        </p:nvSpPr>
        <p:spPr>
          <a:xfrm>
            <a:off x="874187" y="1483364"/>
            <a:ext cx="3072984" cy="2808000"/>
          </a:xfrm>
          <a:custGeom>
            <a:avLst/>
            <a:gdLst/>
            <a:ahLst/>
            <a:cxnLst/>
            <a:rect l="l" t="t" r="r" b="b"/>
            <a:pathLst>
              <a:path w="2304738" h="2340000">
                <a:moveTo>
                  <a:pt x="1170000" y="0"/>
                </a:moveTo>
                <a:cubicBezTo>
                  <a:pt x="1695016" y="0"/>
                  <a:pt x="2139264" y="345807"/>
                  <a:pt x="2287399" y="822078"/>
                </a:cubicBezTo>
                <a:lnTo>
                  <a:pt x="2304738" y="889510"/>
                </a:lnTo>
                <a:lnTo>
                  <a:pt x="2267755" y="920023"/>
                </a:lnTo>
                <a:cubicBezTo>
                  <a:pt x="2193748" y="994029"/>
                  <a:pt x="2147974" y="1096269"/>
                  <a:pt x="2147974" y="1209199"/>
                </a:cubicBezTo>
                <a:cubicBezTo>
                  <a:pt x="2147974" y="1322130"/>
                  <a:pt x="2193748" y="1424369"/>
                  <a:pt x="2267755" y="1498375"/>
                </a:cubicBezTo>
                <a:lnTo>
                  <a:pt x="2288108" y="1515168"/>
                </a:lnTo>
                <a:lnTo>
                  <a:pt x="2287399" y="1517922"/>
                </a:lnTo>
                <a:cubicBezTo>
                  <a:pt x="2139264" y="1994193"/>
                  <a:pt x="1695016" y="2340000"/>
                  <a:pt x="1170000" y="2340000"/>
                </a:cubicBezTo>
                <a:cubicBezTo>
                  <a:pt x="523827" y="2340000"/>
                  <a:pt x="0" y="1816174"/>
                  <a:pt x="0" y="1170000"/>
                </a:cubicBezTo>
                <a:cubicBezTo>
                  <a:pt x="0" y="523827"/>
                  <a:pt x="523827" y="0"/>
                  <a:pt x="117000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52" name="Picture Placeholder 2"/>
          <p:cNvSpPr>
            <a:spLocks noGrp="1" noChangeAspect="1"/>
          </p:cNvSpPr>
          <p:nvPr>
            <p:ph type="pic" sz="quarter" idx="18"/>
          </p:nvPr>
        </p:nvSpPr>
        <p:spPr>
          <a:xfrm>
            <a:off x="4585804" y="1483364"/>
            <a:ext cx="3016120" cy="2808000"/>
          </a:xfrm>
          <a:custGeom>
            <a:avLst/>
            <a:gdLst/>
            <a:ahLst/>
            <a:cxnLst/>
            <a:rect l="l" t="t" r="r" b="b"/>
            <a:pathLst>
              <a:path w="2262090" h="2340000">
                <a:moveTo>
                  <a:pt x="1129482" y="0"/>
                </a:moveTo>
                <a:cubicBezTo>
                  <a:pt x="1654499" y="0"/>
                  <a:pt x="2098746" y="345808"/>
                  <a:pt x="2246881" y="822078"/>
                </a:cubicBezTo>
                <a:lnTo>
                  <a:pt x="2262090" y="881226"/>
                </a:lnTo>
                <a:lnTo>
                  <a:pt x="2215068" y="920023"/>
                </a:lnTo>
                <a:cubicBezTo>
                  <a:pt x="2141061" y="994029"/>
                  <a:pt x="2095287" y="1096269"/>
                  <a:pt x="2095287" y="1209199"/>
                </a:cubicBezTo>
                <a:cubicBezTo>
                  <a:pt x="2095287" y="1322130"/>
                  <a:pt x="2141061" y="1424369"/>
                  <a:pt x="2215068" y="1498375"/>
                </a:cubicBezTo>
                <a:lnTo>
                  <a:pt x="2244998" y="1523069"/>
                </a:lnTo>
                <a:lnTo>
                  <a:pt x="2207538" y="1625417"/>
                </a:lnTo>
                <a:cubicBezTo>
                  <a:pt x="2029922" y="2045348"/>
                  <a:pt x="1614113" y="2340000"/>
                  <a:pt x="1129482" y="2340000"/>
                </a:cubicBezTo>
                <a:cubicBezTo>
                  <a:pt x="644852" y="2340000"/>
                  <a:pt x="229042" y="2045348"/>
                  <a:pt x="51426" y="1625417"/>
                </a:cubicBezTo>
                <a:lnTo>
                  <a:pt x="18258" y="1534793"/>
                </a:lnTo>
                <a:lnTo>
                  <a:pt x="62396" y="1498376"/>
                </a:lnTo>
                <a:cubicBezTo>
                  <a:pt x="136403" y="1424369"/>
                  <a:pt x="182177" y="1322130"/>
                  <a:pt x="182177" y="1209199"/>
                </a:cubicBezTo>
                <a:cubicBezTo>
                  <a:pt x="182177" y="1068036"/>
                  <a:pt x="110655" y="943578"/>
                  <a:pt x="1871" y="870085"/>
                </a:cubicBezTo>
                <a:lnTo>
                  <a:pt x="0" y="869070"/>
                </a:lnTo>
                <a:lnTo>
                  <a:pt x="12083" y="822078"/>
                </a:lnTo>
                <a:cubicBezTo>
                  <a:pt x="160218" y="345807"/>
                  <a:pt x="604466" y="0"/>
                  <a:pt x="1129482"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53" name="Picture Placeholder 2"/>
          <p:cNvSpPr>
            <a:spLocks noGrp="1" noChangeAspect="1"/>
          </p:cNvSpPr>
          <p:nvPr>
            <p:ph type="pic" sz="quarter" idx="64"/>
          </p:nvPr>
        </p:nvSpPr>
        <p:spPr>
          <a:xfrm>
            <a:off x="8254106" y="1483364"/>
            <a:ext cx="3071508" cy="2808000"/>
          </a:xfrm>
          <a:custGeom>
            <a:avLst/>
            <a:gdLst/>
            <a:ahLst/>
            <a:cxnLst/>
            <a:rect l="l" t="t" r="r" b="b"/>
            <a:pathLst>
              <a:path w="2303631" h="2340000">
                <a:moveTo>
                  <a:pt x="1133631" y="0"/>
                </a:moveTo>
                <a:cubicBezTo>
                  <a:pt x="1779805" y="0"/>
                  <a:pt x="2303631" y="523827"/>
                  <a:pt x="2303631" y="1170000"/>
                </a:cubicBezTo>
                <a:cubicBezTo>
                  <a:pt x="2303631" y="1816174"/>
                  <a:pt x="1779805" y="2340000"/>
                  <a:pt x="1133631" y="2340000"/>
                </a:cubicBezTo>
                <a:cubicBezTo>
                  <a:pt x="649001" y="2340000"/>
                  <a:pt x="233191" y="2045348"/>
                  <a:pt x="55576" y="1625417"/>
                </a:cubicBezTo>
                <a:lnTo>
                  <a:pt x="16760" y="1519365"/>
                </a:lnTo>
                <a:lnTo>
                  <a:pt x="42199" y="1498376"/>
                </a:lnTo>
                <a:cubicBezTo>
                  <a:pt x="116206" y="1424369"/>
                  <a:pt x="161980" y="1322130"/>
                  <a:pt x="161980" y="1209199"/>
                </a:cubicBezTo>
                <a:cubicBezTo>
                  <a:pt x="161980" y="1096269"/>
                  <a:pt x="116206" y="994029"/>
                  <a:pt x="42199" y="920023"/>
                </a:cubicBezTo>
                <a:lnTo>
                  <a:pt x="0" y="885206"/>
                </a:lnTo>
                <a:lnTo>
                  <a:pt x="16232" y="822078"/>
                </a:lnTo>
                <a:cubicBezTo>
                  <a:pt x="164367" y="345807"/>
                  <a:pt x="608615" y="0"/>
                  <a:pt x="113363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54" name="Text Placeholder 7"/>
          <p:cNvSpPr>
            <a:spLocks noGrp="1"/>
          </p:cNvSpPr>
          <p:nvPr>
            <p:ph type="body" sz="quarter" idx="65" hasCustomPrompt="1"/>
          </p:nvPr>
        </p:nvSpPr>
        <p:spPr>
          <a:xfrm>
            <a:off x="3947171" y="2565575"/>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55" name="Text Placeholder 7"/>
          <p:cNvSpPr>
            <a:spLocks noGrp="1"/>
          </p:cNvSpPr>
          <p:nvPr>
            <p:ph type="body" sz="quarter" idx="66" hasCustomPrompt="1"/>
          </p:nvPr>
        </p:nvSpPr>
        <p:spPr>
          <a:xfrm>
            <a:off x="7572830" y="2565575"/>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Tree>
    <p:extLst>
      <p:ext uri="{BB962C8B-B14F-4D97-AF65-F5344CB8AC3E}">
        <p14:creationId xmlns:p14="http://schemas.microsoft.com/office/powerpoint/2010/main" val="6949360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37" presetClass="entr" presetSubtype="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10"/>
                                        <p:tgtEl>
                                          <p:spTgt spid="3"/>
                                        </p:tgtEl>
                                      </p:cBhvr>
                                    </p:animEffect>
                                    <p:anim calcmode="lin" valueType="num">
                                      <p:cBhvr>
                                        <p:cTn id="22" dur="510" fill="hold"/>
                                        <p:tgtEl>
                                          <p:spTgt spid="3"/>
                                        </p:tgtEl>
                                        <p:attrNameLst>
                                          <p:attrName>ppt_x</p:attrName>
                                        </p:attrNameLst>
                                      </p:cBhvr>
                                      <p:tavLst>
                                        <p:tav tm="0">
                                          <p:val>
                                            <p:strVal val="#ppt_x"/>
                                          </p:val>
                                        </p:tav>
                                        <p:tav tm="100000">
                                          <p:val>
                                            <p:strVal val="#ppt_x"/>
                                          </p:val>
                                        </p:tav>
                                      </p:tavLst>
                                    </p:anim>
                                    <p:anim calcmode="lin" valueType="num">
                                      <p:cBhvr>
                                        <p:cTn id="23" dur="459" decel="100000" fill="hold"/>
                                        <p:tgtEl>
                                          <p:spTgt spid="3"/>
                                        </p:tgtEl>
                                        <p:attrNameLst>
                                          <p:attrName>ppt_y</p:attrName>
                                        </p:attrNameLst>
                                      </p:cBhvr>
                                      <p:tavLst>
                                        <p:tav tm="0">
                                          <p:val>
                                            <p:strVal val="#ppt_y+1"/>
                                          </p:val>
                                        </p:tav>
                                        <p:tav tm="100000">
                                          <p:val>
                                            <p:strVal val="#ppt_y-.03"/>
                                          </p:val>
                                        </p:tav>
                                      </p:tavLst>
                                    </p:anim>
                                    <p:anim calcmode="lin" valueType="num">
                                      <p:cBhvr>
                                        <p:cTn id="24" dur="1" accel="100000" fill="hold">
                                          <p:stCondLst>
                                            <p:cond delay="509"/>
                                          </p:stCondLst>
                                        </p:cTn>
                                        <p:tgtEl>
                                          <p:spTgt spid="3"/>
                                        </p:tgtEl>
                                        <p:attrNameLst>
                                          <p:attrName>ppt_y</p:attrName>
                                        </p:attrNameLst>
                                      </p:cBhvr>
                                      <p:tavLst>
                                        <p:tav tm="0">
                                          <p:val>
                                            <p:strVal val="#ppt_y-.03"/>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13">
                                            <p:txEl>
                                              <p:pRg st="0" end="0"/>
                                            </p:txEl>
                                          </p:spTgt>
                                        </p:tgtEl>
                                        <p:attrNameLst>
                                          <p:attrName>style.visibility</p:attrName>
                                        </p:attrNameLst>
                                      </p:cBhvr>
                                      <p:to>
                                        <p:strVal val="visible"/>
                                      </p:to>
                                    </p:set>
                                    <p:anim calcmode="lin" valueType="num">
                                      <p:cBhvr>
                                        <p:cTn id="28" dur="510" fill="hold"/>
                                        <p:tgtEl>
                                          <p:spTgt spid="13">
                                            <p:txEl>
                                              <p:pRg st="0" end="0"/>
                                            </p:txEl>
                                          </p:spTgt>
                                        </p:tgtEl>
                                        <p:attrNameLst>
                                          <p:attrName>ppt_w</p:attrName>
                                        </p:attrNameLst>
                                      </p:cBhvr>
                                      <p:tavLst>
                                        <p:tav tm="0">
                                          <p:val>
                                            <p:fltVal val="0"/>
                                          </p:val>
                                        </p:tav>
                                        <p:tav tm="100000">
                                          <p:val>
                                            <p:strVal val="#ppt_w"/>
                                          </p:val>
                                        </p:tav>
                                      </p:tavLst>
                                    </p:anim>
                                    <p:anim calcmode="lin" valueType="num">
                                      <p:cBhvr>
                                        <p:cTn id="29" dur="51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0" dur="510"/>
                                        <p:tgtEl>
                                          <p:spTgt spid="13">
                                            <p:txEl>
                                              <p:pRg st="0" end="0"/>
                                            </p:txEl>
                                          </p:spTgt>
                                        </p:tgtEl>
                                      </p:cBhvr>
                                    </p:animEffect>
                                  </p:childTnLst>
                                </p:cTn>
                              </p:par>
                            </p:childTnLst>
                          </p:cTn>
                        </p:par>
                        <p:par>
                          <p:cTn id="31" fill="hold">
                            <p:stCondLst>
                              <p:cond delay="2500"/>
                            </p:stCondLst>
                            <p:childTnLst>
                              <p:par>
                                <p:cTn id="32" presetID="42" presetClass="entr" presetSubtype="0" fill="hold" grpId="0" nodeType="afterEffect">
                                  <p:stCondLst>
                                    <p:cond delay="0"/>
                                  </p:stCondLst>
                                  <p:childTnLst>
                                    <p:set>
                                      <p:cBhvr>
                                        <p:cTn id="33" dur="1" fill="hold">
                                          <p:stCondLst>
                                            <p:cond delay="0"/>
                                          </p:stCondLst>
                                        </p:cTn>
                                        <p:tgtEl>
                                          <p:spTgt spid="28">
                                            <p:txEl>
                                              <p:pRg st="0" end="0"/>
                                            </p:txEl>
                                          </p:spTgt>
                                        </p:tgtEl>
                                        <p:attrNameLst>
                                          <p:attrName>style.visibility</p:attrName>
                                        </p:attrNameLst>
                                      </p:cBhvr>
                                      <p:to>
                                        <p:strVal val="visible"/>
                                      </p:to>
                                    </p:set>
                                    <p:animEffect transition="in" filter="fade">
                                      <p:cBhvr>
                                        <p:cTn id="34" dur="510"/>
                                        <p:tgtEl>
                                          <p:spTgt spid="28">
                                            <p:txEl>
                                              <p:pRg st="0" end="0"/>
                                            </p:txEl>
                                          </p:spTgt>
                                        </p:tgtEl>
                                      </p:cBhvr>
                                    </p:animEffect>
                                    <p:anim calcmode="lin" valueType="num">
                                      <p:cBhvr>
                                        <p:cTn id="35" dur="51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36" dur="510" fill="hold"/>
                                        <p:tgtEl>
                                          <p:spTgt spid="28">
                                            <p:txEl>
                                              <p:pRg st="0" end="0"/>
                                            </p:txEl>
                                          </p:spTgt>
                                        </p:tgtEl>
                                        <p:attrNameLst>
                                          <p:attrName>ppt_y</p:attrName>
                                        </p:attrNameLst>
                                      </p:cBhvr>
                                      <p:tavLst>
                                        <p:tav tm="0">
                                          <p:val>
                                            <p:strVal val="#ppt_y+.1"/>
                                          </p:val>
                                        </p:tav>
                                        <p:tav tm="100000">
                                          <p:val>
                                            <p:strVal val="#ppt_y"/>
                                          </p:val>
                                        </p:tav>
                                      </p:tavLst>
                                    </p:anim>
                                  </p:childTnLst>
                                </p:cTn>
                              </p:par>
                            </p:childTnLst>
                          </p:cTn>
                        </p:par>
                        <p:par>
                          <p:cTn id="37" fill="hold">
                            <p:stCondLst>
                              <p:cond delay="3500"/>
                            </p:stCondLst>
                            <p:childTnLst>
                              <p:par>
                                <p:cTn id="38" presetID="42" presetClass="entr" presetSubtype="0" fill="hold" grpId="0" nodeType="afterEffect">
                                  <p:stCondLst>
                                    <p:cond delay="0"/>
                                  </p:stCondLst>
                                  <p:childTnLst>
                                    <p:set>
                                      <p:cBhvr>
                                        <p:cTn id="39" dur="1" fill="hold">
                                          <p:stCondLst>
                                            <p:cond delay="0"/>
                                          </p:stCondLst>
                                        </p:cTn>
                                        <p:tgtEl>
                                          <p:spTgt spid="26">
                                            <p:txEl>
                                              <p:pRg st="0" end="0"/>
                                            </p:txEl>
                                          </p:spTgt>
                                        </p:tgtEl>
                                        <p:attrNameLst>
                                          <p:attrName>style.visibility</p:attrName>
                                        </p:attrNameLst>
                                      </p:cBhvr>
                                      <p:to>
                                        <p:strVal val="visible"/>
                                      </p:to>
                                    </p:set>
                                    <p:animEffect transition="in" filter="fade">
                                      <p:cBhvr>
                                        <p:cTn id="40" dur="510"/>
                                        <p:tgtEl>
                                          <p:spTgt spid="26">
                                            <p:txEl>
                                              <p:pRg st="0" end="0"/>
                                            </p:txEl>
                                          </p:spTgt>
                                        </p:tgtEl>
                                      </p:cBhvr>
                                    </p:animEffect>
                                    <p:anim calcmode="lin" valueType="num">
                                      <p:cBhvr>
                                        <p:cTn id="41" dur="51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42" dur="510" fill="hold"/>
                                        <p:tgtEl>
                                          <p:spTgt spid="26">
                                            <p:txEl>
                                              <p:pRg st="0" end="0"/>
                                            </p:txEl>
                                          </p:spTgt>
                                        </p:tgtEl>
                                        <p:attrNameLst>
                                          <p:attrName>ppt_y</p:attrName>
                                        </p:attrNameLst>
                                      </p:cBhvr>
                                      <p:tavLst>
                                        <p:tav tm="0">
                                          <p:val>
                                            <p:strVal val="#ppt_y+.1"/>
                                          </p:val>
                                        </p:tav>
                                        <p:tav tm="100000">
                                          <p:val>
                                            <p:strVal val="#ppt_y"/>
                                          </p:val>
                                        </p:tav>
                                      </p:tavLst>
                                    </p:anim>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27">
                                            <p:txEl>
                                              <p:pRg st="0" end="0"/>
                                            </p:txEl>
                                          </p:spTgt>
                                        </p:tgtEl>
                                        <p:attrNameLst>
                                          <p:attrName>style.visibility</p:attrName>
                                        </p:attrNameLst>
                                      </p:cBhvr>
                                      <p:to>
                                        <p:strVal val="visible"/>
                                      </p:to>
                                    </p:set>
                                    <p:animEffect transition="in" filter="fade">
                                      <p:cBhvr>
                                        <p:cTn id="46" dur="510"/>
                                        <p:tgtEl>
                                          <p:spTgt spid="27">
                                            <p:txEl>
                                              <p:pRg st="0" end="0"/>
                                            </p:txEl>
                                          </p:spTgt>
                                        </p:tgtEl>
                                      </p:cBhvr>
                                    </p:animEffect>
                                  </p:childTnLst>
                                </p:cTn>
                              </p:par>
                            </p:childTnLst>
                          </p:cTn>
                        </p:par>
                        <p:par>
                          <p:cTn id="47" fill="hold">
                            <p:stCondLst>
                              <p:cond delay="5500"/>
                            </p:stCondLst>
                            <p:childTnLst>
                              <p:par>
                                <p:cTn id="48" presetID="37" presetClass="entr" presetSubtype="0" fill="hold" grpId="0"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10"/>
                                        <p:tgtEl>
                                          <p:spTgt spid="38"/>
                                        </p:tgtEl>
                                      </p:cBhvr>
                                    </p:animEffect>
                                    <p:anim calcmode="lin" valueType="num">
                                      <p:cBhvr>
                                        <p:cTn id="51" dur="510" fill="hold"/>
                                        <p:tgtEl>
                                          <p:spTgt spid="38"/>
                                        </p:tgtEl>
                                        <p:attrNameLst>
                                          <p:attrName>ppt_x</p:attrName>
                                        </p:attrNameLst>
                                      </p:cBhvr>
                                      <p:tavLst>
                                        <p:tav tm="0">
                                          <p:val>
                                            <p:strVal val="#ppt_x"/>
                                          </p:val>
                                        </p:tav>
                                        <p:tav tm="100000">
                                          <p:val>
                                            <p:strVal val="#ppt_x"/>
                                          </p:val>
                                        </p:tav>
                                      </p:tavLst>
                                    </p:anim>
                                    <p:anim calcmode="lin" valueType="num">
                                      <p:cBhvr>
                                        <p:cTn id="52" dur="459" decel="100000" fill="hold"/>
                                        <p:tgtEl>
                                          <p:spTgt spid="38"/>
                                        </p:tgtEl>
                                        <p:attrNameLst>
                                          <p:attrName>ppt_y</p:attrName>
                                        </p:attrNameLst>
                                      </p:cBhvr>
                                      <p:tavLst>
                                        <p:tav tm="0">
                                          <p:val>
                                            <p:strVal val="#ppt_y+1"/>
                                          </p:val>
                                        </p:tav>
                                        <p:tav tm="100000">
                                          <p:val>
                                            <p:strVal val="#ppt_y-.03"/>
                                          </p:val>
                                        </p:tav>
                                      </p:tavLst>
                                    </p:anim>
                                    <p:anim calcmode="lin" valueType="num">
                                      <p:cBhvr>
                                        <p:cTn id="53" dur="1" accel="100000" fill="hold">
                                          <p:stCondLst>
                                            <p:cond delay="509"/>
                                          </p:stCondLst>
                                        </p:cTn>
                                        <p:tgtEl>
                                          <p:spTgt spid="38"/>
                                        </p:tgtEl>
                                        <p:attrNameLst>
                                          <p:attrName>ppt_y</p:attrName>
                                        </p:attrNameLst>
                                      </p:cBhvr>
                                      <p:tavLst>
                                        <p:tav tm="0">
                                          <p:val>
                                            <p:strVal val="#ppt_y-.03"/>
                                          </p:val>
                                        </p:tav>
                                        <p:tav tm="100000">
                                          <p:val>
                                            <p:strVal val="#ppt_y"/>
                                          </p:val>
                                        </p:tav>
                                      </p:tavLst>
                                    </p:anim>
                                  </p:childTnLst>
                                </p:cTn>
                              </p:par>
                            </p:childTnLst>
                          </p:cTn>
                        </p:par>
                        <p:par>
                          <p:cTn id="54" fill="hold">
                            <p:stCondLst>
                              <p:cond delay="6500"/>
                            </p:stCondLst>
                            <p:childTnLst>
                              <p:par>
                                <p:cTn id="55" presetID="53" presetClass="entr" presetSubtype="16" fill="hold" grpId="0" nodeType="afterEffect">
                                  <p:stCondLst>
                                    <p:cond delay="0"/>
                                  </p:stCondLst>
                                  <p:childTnLst>
                                    <p:set>
                                      <p:cBhvr>
                                        <p:cTn id="56" dur="1" fill="hold">
                                          <p:stCondLst>
                                            <p:cond delay="0"/>
                                          </p:stCondLst>
                                        </p:cTn>
                                        <p:tgtEl>
                                          <p:spTgt spid="39">
                                            <p:txEl>
                                              <p:pRg st="0" end="0"/>
                                            </p:txEl>
                                          </p:spTgt>
                                        </p:tgtEl>
                                        <p:attrNameLst>
                                          <p:attrName>style.visibility</p:attrName>
                                        </p:attrNameLst>
                                      </p:cBhvr>
                                      <p:to>
                                        <p:strVal val="visible"/>
                                      </p:to>
                                    </p:set>
                                    <p:anim calcmode="lin" valueType="num">
                                      <p:cBhvr>
                                        <p:cTn id="57" dur="510" fill="hold"/>
                                        <p:tgtEl>
                                          <p:spTgt spid="39">
                                            <p:txEl>
                                              <p:pRg st="0" end="0"/>
                                            </p:txEl>
                                          </p:spTgt>
                                        </p:tgtEl>
                                        <p:attrNameLst>
                                          <p:attrName>ppt_w</p:attrName>
                                        </p:attrNameLst>
                                      </p:cBhvr>
                                      <p:tavLst>
                                        <p:tav tm="0">
                                          <p:val>
                                            <p:fltVal val="0"/>
                                          </p:val>
                                        </p:tav>
                                        <p:tav tm="100000">
                                          <p:val>
                                            <p:strVal val="#ppt_w"/>
                                          </p:val>
                                        </p:tav>
                                      </p:tavLst>
                                    </p:anim>
                                    <p:anim calcmode="lin" valueType="num">
                                      <p:cBhvr>
                                        <p:cTn id="58" dur="510" fill="hold"/>
                                        <p:tgtEl>
                                          <p:spTgt spid="39">
                                            <p:txEl>
                                              <p:pRg st="0" end="0"/>
                                            </p:txEl>
                                          </p:spTgt>
                                        </p:tgtEl>
                                        <p:attrNameLst>
                                          <p:attrName>ppt_h</p:attrName>
                                        </p:attrNameLst>
                                      </p:cBhvr>
                                      <p:tavLst>
                                        <p:tav tm="0">
                                          <p:val>
                                            <p:fltVal val="0"/>
                                          </p:val>
                                        </p:tav>
                                        <p:tav tm="100000">
                                          <p:val>
                                            <p:strVal val="#ppt_h"/>
                                          </p:val>
                                        </p:tav>
                                      </p:tavLst>
                                    </p:anim>
                                    <p:animEffect transition="in" filter="fade">
                                      <p:cBhvr>
                                        <p:cTn id="59" dur="510"/>
                                        <p:tgtEl>
                                          <p:spTgt spid="39">
                                            <p:txEl>
                                              <p:pRg st="0" end="0"/>
                                            </p:txEl>
                                          </p:spTgt>
                                        </p:tgtEl>
                                      </p:cBhvr>
                                    </p:animEffect>
                                  </p:childTnLst>
                                </p:cTn>
                              </p:par>
                            </p:childTnLst>
                          </p:cTn>
                        </p:par>
                        <p:par>
                          <p:cTn id="60" fill="hold">
                            <p:stCondLst>
                              <p:cond delay="7500"/>
                            </p:stCondLst>
                            <p:childTnLst>
                              <p:par>
                                <p:cTn id="61" presetID="42" presetClass="entr" presetSubtype="0" fill="hold" grpId="0" nodeType="afterEffect">
                                  <p:stCondLst>
                                    <p:cond delay="0"/>
                                  </p:stCondLst>
                                  <p:childTnLst>
                                    <p:set>
                                      <p:cBhvr>
                                        <p:cTn id="62" dur="1" fill="hold">
                                          <p:stCondLst>
                                            <p:cond delay="0"/>
                                          </p:stCondLst>
                                        </p:cTn>
                                        <p:tgtEl>
                                          <p:spTgt spid="42">
                                            <p:txEl>
                                              <p:pRg st="0" end="0"/>
                                            </p:txEl>
                                          </p:spTgt>
                                        </p:tgtEl>
                                        <p:attrNameLst>
                                          <p:attrName>style.visibility</p:attrName>
                                        </p:attrNameLst>
                                      </p:cBhvr>
                                      <p:to>
                                        <p:strVal val="visible"/>
                                      </p:to>
                                    </p:set>
                                    <p:animEffect transition="in" filter="fade">
                                      <p:cBhvr>
                                        <p:cTn id="63" dur="510"/>
                                        <p:tgtEl>
                                          <p:spTgt spid="42">
                                            <p:txEl>
                                              <p:pRg st="0" end="0"/>
                                            </p:txEl>
                                          </p:spTgt>
                                        </p:tgtEl>
                                      </p:cBhvr>
                                    </p:animEffect>
                                    <p:anim calcmode="lin" valueType="num">
                                      <p:cBhvr>
                                        <p:cTn id="64" dur="510" fill="hold"/>
                                        <p:tgtEl>
                                          <p:spTgt spid="42">
                                            <p:txEl>
                                              <p:pRg st="0" end="0"/>
                                            </p:txEl>
                                          </p:spTgt>
                                        </p:tgtEl>
                                        <p:attrNameLst>
                                          <p:attrName>ppt_x</p:attrName>
                                        </p:attrNameLst>
                                      </p:cBhvr>
                                      <p:tavLst>
                                        <p:tav tm="0">
                                          <p:val>
                                            <p:strVal val="#ppt_x"/>
                                          </p:val>
                                        </p:tav>
                                        <p:tav tm="100000">
                                          <p:val>
                                            <p:strVal val="#ppt_x"/>
                                          </p:val>
                                        </p:tav>
                                      </p:tavLst>
                                    </p:anim>
                                    <p:anim calcmode="lin" valueType="num">
                                      <p:cBhvr>
                                        <p:cTn id="65" dur="510" fill="hold"/>
                                        <p:tgtEl>
                                          <p:spTgt spid="42">
                                            <p:txEl>
                                              <p:pRg st="0" end="0"/>
                                            </p:txEl>
                                          </p:spTgt>
                                        </p:tgtEl>
                                        <p:attrNameLst>
                                          <p:attrName>ppt_y</p:attrName>
                                        </p:attrNameLst>
                                      </p:cBhvr>
                                      <p:tavLst>
                                        <p:tav tm="0">
                                          <p:val>
                                            <p:strVal val="#ppt_y+.1"/>
                                          </p:val>
                                        </p:tav>
                                        <p:tav tm="100000">
                                          <p:val>
                                            <p:strVal val="#ppt_y"/>
                                          </p:val>
                                        </p:tav>
                                      </p:tavLst>
                                    </p:anim>
                                  </p:childTnLst>
                                </p:cTn>
                              </p:par>
                            </p:childTnLst>
                          </p:cTn>
                        </p:par>
                        <p:par>
                          <p:cTn id="66" fill="hold">
                            <p:stCondLst>
                              <p:cond delay="8500"/>
                            </p:stCondLst>
                            <p:childTnLst>
                              <p:par>
                                <p:cTn id="67" presetID="42" presetClass="entr" presetSubtype="0" fill="hold" grpId="0" nodeType="afterEffect">
                                  <p:stCondLst>
                                    <p:cond delay="0"/>
                                  </p:stCondLst>
                                  <p:childTnLst>
                                    <p:set>
                                      <p:cBhvr>
                                        <p:cTn id="68" dur="1" fill="hold">
                                          <p:stCondLst>
                                            <p:cond delay="0"/>
                                          </p:stCondLst>
                                        </p:cTn>
                                        <p:tgtEl>
                                          <p:spTgt spid="40">
                                            <p:txEl>
                                              <p:pRg st="0" end="0"/>
                                            </p:txEl>
                                          </p:spTgt>
                                        </p:tgtEl>
                                        <p:attrNameLst>
                                          <p:attrName>style.visibility</p:attrName>
                                        </p:attrNameLst>
                                      </p:cBhvr>
                                      <p:to>
                                        <p:strVal val="visible"/>
                                      </p:to>
                                    </p:set>
                                    <p:animEffect transition="in" filter="fade">
                                      <p:cBhvr>
                                        <p:cTn id="69" dur="510"/>
                                        <p:tgtEl>
                                          <p:spTgt spid="40">
                                            <p:txEl>
                                              <p:pRg st="0" end="0"/>
                                            </p:txEl>
                                          </p:spTgt>
                                        </p:tgtEl>
                                      </p:cBhvr>
                                    </p:animEffect>
                                    <p:anim calcmode="lin" valueType="num">
                                      <p:cBhvr>
                                        <p:cTn id="70" dur="510" fill="hold"/>
                                        <p:tgtEl>
                                          <p:spTgt spid="40">
                                            <p:txEl>
                                              <p:pRg st="0" end="0"/>
                                            </p:txEl>
                                          </p:spTgt>
                                        </p:tgtEl>
                                        <p:attrNameLst>
                                          <p:attrName>ppt_x</p:attrName>
                                        </p:attrNameLst>
                                      </p:cBhvr>
                                      <p:tavLst>
                                        <p:tav tm="0">
                                          <p:val>
                                            <p:strVal val="#ppt_x"/>
                                          </p:val>
                                        </p:tav>
                                        <p:tav tm="100000">
                                          <p:val>
                                            <p:strVal val="#ppt_x"/>
                                          </p:val>
                                        </p:tav>
                                      </p:tavLst>
                                    </p:anim>
                                    <p:anim calcmode="lin" valueType="num">
                                      <p:cBhvr>
                                        <p:cTn id="71" dur="510" fill="hold"/>
                                        <p:tgtEl>
                                          <p:spTgt spid="40">
                                            <p:txEl>
                                              <p:pRg st="0" end="0"/>
                                            </p:txEl>
                                          </p:spTgt>
                                        </p:tgtEl>
                                        <p:attrNameLst>
                                          <p:attrName>ppt_y</p:attrName>
                                        </p:attrNameLst>
                                      </p:cBhvr>
                                      <p:tavLst>
                                        <p:tav tm="0">
                                          <p:val>
                                            <p:strVal val="#ppt_y+.1"/>
                                          </p:val>
                                        </p:tav>
                                        <p:tav tm="100000">
                                          <p:val>
                                            <p:strVal val="#ppt_y"/>
                                          </p:val>
                                        </p:tav>
                                      </p:tavLst>
                                    </p:anim>
                                  </p:childTnLst>
                                </p:cTn>
                              </p:par>
                            </p:childTnLst>
                          </p:cTn>
                        </p:par>
                        <p:par>
                          <p:cTn id="72" fill="hold">
                            <p:stCondLst>
                              <p:cond delay="9500"/>
                            </p:stCondLst>
                            <p:childTnLst>
                              <p:par>
                                <p:cTn id="73" presetID="10" presetClass="entr" presetSubtype="0" fill="hold" grpId="0" nodeType="afterEffect">
                                  <p:stCondLst>
                                    <p:cond delay="0"/>
                                  </p:stCondLst>
                                  <p:childTnLst>
                                    <p:set>
                                      <p:cBhvr>
                                        <p:cTn id="74" dur="1" fill="hold">
                                          <p:stCondLst>
                                            <p:cond delay="0"/>
                                          </p:stCondLst>
                                        </p:cTn>
                                        <p:tgtEl>
                                          <p:spTgt spid="41">
                                            <p:txEl>
                                              <p:pRg st="0" end="0"/>
                                            </p:txEl>
                                          </p:spTgt>
                                        </p:tgtEl>
                                        <p:attrNameLst>
                                          <p:attrName>style.visibility</p:attrName>
                                        </p:attrNameLst>
                                      </p:cBhvr>
                                      <p:to>
                                        <p:strVal val="visible"/>
                                      </p:to>
                                    </p:set>
                                    <p:animEffect transition="in" filter="fade">
                                      <p:cBhvr>
                                        <p:cTn id="75" dur="510"/>
                                        <p:tgtEl>
                                          <p:spTgt spid="41">
                                            <p:txEl>
                                              <p:pRg st="0" end="0"/>
                                            </p:txEl>
                                          </p:spTgt>
                                        </p:tgtEl>
                                      </p:cBhvr>
                                    </p:animEffect>
                                  </p:childTnLst>
                                </p:cTn>
                              </p:par>
                            </p:childTnLst>
                          </p:cTn>
                        </p:par>
                        <p:par>
                          <p:cTn id="76" fill="hold">
                            <p:stCondLst>
                              <p:cond delay="10500"/>
                            </p:stCondLst>
                            <p:childTnLst>
                              <p:par>
                                <p:cTn id="77" presetID="37" presetClass="entr" presetSubtype="0" fill="hold" grpId="0" nodeType="after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fade">
                                      <p:cBhvr>
                                        <p:cTn id="79" dur="510"/>
                                        <p:tgtEl>
                                          <p:spTgt spid="43"/>
                                        </p:tgtEl>
                                      </p:cBhvr>
                                    </p:animEffect>
                                    <p:anim calcmode="lin" valueType="num">
                                      <p:cBhvr>
                                        <p:cTn id="80" dur="510" fill="hold"/>
                                        <p:tgtEl>
                                          <p:spTgt spid="43"/>
                                        </p:tgtEl>
                                        <p:attrNameLst>
                                          <p:attrName>ppt_x</p:attrName>
                                        </p:attrNameLst>
                                      </p:cBhvr>
                                      <p:tavLst>
                                        <p:tav tm="0">
                                          <p:val>
                                            <p:strVal val="#ppt_x"/>
                                          </p:val>
                                        </p:tav>
                                        <p:tav tm="100000">
                                          <p:val>
                                            <p:strVal val="#ppt_x"/>
                                          </p:val>
                                        </p:tav>
                                      </p:tavLst>
                                    </p:anim>
                                    <p:anim calcmode="lin" valueType="num">
                                      <p:cBhvr>
                                        <p:cTn id="81" dur="459" decel="100000" fill="hold"/>
                                        <p:tgtEl>
                                          <p:spTgt spid="43"/>
                                        </p:tgtEl>
                                        <p:attrNameLst>
                                          <p:attrName>ppt_y</p:attrName>
                                        </p:attrNameLst>
                                      </p:cBhvr>
                                      <p:tavLst>
                                        <p:tav tm="0">
                                          <p:val>
                                            <p:strVal val="#ppt_y+1"/>
                                          </p:val>
                                        </p:tav>
                                        <p:tav tm="100000">
                                          <p:val>
                                            <p:strVal val="#ppt_y-.03"/>
                                          </p:val>
                                        </p:tav>
                                      </p:tavLst>
                                    </p:anim>
                                    <p:anim calcmode="lin" valueType="num">
                                      <p:cBhvr>
                                        <p:cTn id="82" dur="1" accel="100000" fill="hold">
                                          <p:stCondLst>
                                            <p:cond delay="509"/>
                                          </p:stCondLst>
                                        </p:cTn>
                                        <p:tgtEl>
                                          <p:spTgt spid="43"/>
                                        </p:tgtEl>
                                        <p:attrNameLst>
                                          <p:attrName>ppt_y</p:attrName>
                                        </p:attrNameLst>
                                      </p:cBhvr>
                                      <p:tavLst>
                                        <p:tav tm="0">
                                          <p:val>
                                            <p:strVal val="#ppt_y-.03"/>
                                          </p:val>
                                        </p:tav>
                                        <p:tav tm="100000">
                                          <p:val>
                                            <p:strVal val="#ppt_y"/>
                                          </p:val>
                                        </p:tav>
                                      </p:tavLst>
                                    </p:anim>
                                  </p:childTnLst>
                                </p:cTn>
                              </p:par>
                            </p:childTnLst>
                          </p:cTn>
                        </p:par>
                        <p:par>
                          <p:cTn id="83" fill="hold">
                            <p:stCondLst>
                              <p:cond delay="11500"/>
                            </p:stCondLst>
                            <p:childTnLst>
                              <p:par>
                                <p:cTn id="84" presetID="53" presetClass="entr" presetSubtype="16" fill="hold" grpId="0" nodeType="afterEffect">
                                  <p:stCondLst>
                                    <p:cond delay="0"/>
                                  </p:stCondLst>
                                  <p:childTnLst>
                                    <p:set>
                                      <p:cBhvr>
                                        <p:cTn id="85" dur="1" fill="hold">
                                          <p:stCondLst>
                                            <p:cond delay="0"/>
                                          </p:stCondLst>
                                        </p:cTn>
                                        <p:tgtEl>
                                          <p:spTgt spid="44">
                                            <p:txEl>
                                              <p:pRg st="0" end="0"/>
                                            </p:txEl>
                                          </p:spTgt>
                                        </p:tgtEl>
                                        <p:attrNameLst>
                                          <p:attrName>style.visibility</p:attrName>
                                        </p:attrNameLst>
                                      </p:cBhvr>
                                      <p:to>
                                        <p:strVal val="visible"/>
                                      </p:to>
                                    </p:set>
                                    <p:anim calcmode="lin" valueType="num">
                                      <p:cBhvr>
                                        <p:cTn id="86" dur="510" fill="hold"/>
                                        <p:tgtEl>
                                          <p:spTgt spid="44">
                                            <p:txEl>
                                              <p:pRg st="0" end="0"/>
                                            </p:txEl>
                                          </p:spTgt>
                                        </p:tgtEl>
                                        <p:attrNameLst>
                                          <p:attrName>ppt_w</p:attrName>
                                        </p:attrNameLst>
                                      </p:cBhvr>
                                      <p:tavLst>
                                        <p:tav tm="0">
                                          <p:val>
                                            <p:fltVal val="0"/>
                                          </p:val>
                                        </p:tav>
                                        <p:tav tm="100000">
                                          <p:val>
                                            <p:strVal val="#ppt_w"/>
                                          </p:val>
                                        </p:tav>
                                      </p:tavLst>
                                    </p:anim>
                                    <p:anim calcmode="lin" valueType="num">
                                      <p:cBhvr>
                                        <p:cTn id="87" dur="510" fill="hold"/>
                                        <p:tgtEl>
                                          <p:spTgt spid="44">
                                            <p:txEl>
                                              <p:pRg st="0" end="0"/>
                                            </p:txEl>
                                          </p:spTgt>
                                        </p:tgtEl>
                                        <p:attrNameLst>
                                          <p:attrName>ppt_h</p:attrName>
                                        </p:attrNameLst>
                                      </p:cBhvr>
                                      <p:tavLst>
                                        <p:tav tm="0">
                                          <p:val>
                                            <p:fltVal val="0"/>
                                          </p:val>
                                        </p:tav>
                                        <p:tav tm="100000">
                                          <p:val>
                                            <p:strVal val="#ppt_h"/>
                                          </p:val>
                                        </p:tav>
                                      </p:tavLst>
                                    </p:anim>
                                    <p:animEffect transition="in" filter="fade">
                                      <p:cBhvr>
                                        <p:cTn id="88" dur="510"/>
                                        <p:tgtEl>
                                          <p:spTgt spid="44">
                                            <p:txEl>
                                              <p:pRg st="0" end="0"/>
                                            </p:txEl>
                                          </p:spTgt>
                                        </p:tgtEl>
                                      </p:cBhvr>
                                    </p:animEffect>
                                  </p:childTnLst>
                                </p:cTn>
                              </p:par>
                            </p:childTnLst>
                          </p:cTn>
                        </p:par>
                        <p:par>
                          <p:cTn id="89" fill="hold">
                            <p:stCondLst>
                              <p:cond delay="12500"/>
                            </p:stCondLst>
                            <p:childTnLst>
                              <p:par>
                                <p:cTn id="90" presetID="42" presetClass="entr" presetSubtype="0" fill="hold" grpId="0" nodeType="afterEffect">
                                  <p:stCondLst>
                                    <p:cond delay="0"/>
                                  </p:stCondLst>
                                  <p:childTnLst>
                                    <p:set>
                                      <p:cBhvr>
                                        <p:cTn id="91" dur="1" fill="hold">
                                          <p:stCondLst>
                                            <p:cond delay="0"/>
                                          </p:stCondLst>
                                        </p:cTn>
                                        <p:tgtEl>
                                          <p:spTgt spid="47">
                                            <p:txEl>
                                              <p:pRg st="0" end="0"/>
                                            </p:txEl>
                                          </p:spTgt>
                                        </p:tgtEl>
                                        <p:attrNameLst>
                                          <p:attrName>style.visibility</p:attrName>
                                        </p:attrNameLst>
                                      </p:cBhvr>
                                      <p:to>
                                        <p:strVal val="visible"/>
                                      </p:to>
                                    </p:set>
                                    <p:animEffect transition="in" filter="fade">
                                      <p:cBhvr>
                                        <p:cTn id="92" dur="510"/>
                                        <p:tgtEl>
                                          <p:spTgt spid="47">
                                            <p:txEl>
                                              <p:pRg st="0" end="0"/>
                                            </p:txEl>
                                          </p:spTgt>
                                        </p:tgtEl>
                                      </p:cBhvr>
                                    </p:animEffect>
                                    <p:anim calcmode="lin" valueType="num">
                                      <p:cBhvr>
                                        <p:cTn id="93" dur="510" fill="hold"/>
                                        <p:tgtEl>
                                          <p:spTgt spid="47">
                                            <p:txEl>
                                              <p:pRg st="0" end="0"/>
                                            </p:txEl>
                                          </p:spTgt>
                                        </p:tgtEl>
                                        <p:attrNameLst>
                                          <p:attrName>ppt_x</p:attrName>
                                        </p:attrNameLst>
                                      </p:cBhvr>
                                      <p:tavLst>
                                        <p:tav tm="0">
                                          <p:val>
                                            <p:strVal val="#ppt_x"/>
                                          </p:val>
                                        </p:tav>
                                        <p:tav tm="100000">
                                          <p:val>
                                            <p:strVal val="#ppt_x"/>
                                          </p:val>
                                        </p:tav>
                                      </p:tavLst>
                                    </p:anim>
                                    <p:anim calcmode="lin" valueType="num">
                                      <p:cBhvr>
                                        <p:cTn id="94" dur="510" fill="hold"/>
                                        <p:tgtEl>
                                          <p:spTgt spid="47">
                                            <p:txEl>
                                              <p:pRg st="0" end="0"/>
                                            </p:txEl>
                                          </p:spTgt>
                                        </p:tgtEl>
                                        <p:attrNameLst>
                                          <p:attrName>ppt_y</p:attrName>
                                        </p:attrNameLst>
                                      </p:cBhvr>
                                      <p:tavLst>
                                        <p:tav tm="0">
                                          <p:val>
                                            <p:strVal val="#ppt_y+.1"/>
                                          </p:val>
                                        </p:tav>
                                        <p:tav tm="100000">
                                          <p:val>
                                            <p:strVal val="#ppt_y"/>
                                          </p:val>
                                        </p:tav>
                                      </p:tavLst>
                                    </p:anim>
                                  </p:childTnLst>
                                </p:cTn>
                              </p:par>
                            </p:childTnLst>
                          </p:cTn>
                        </p:par>
                        <p:par>
                          <p:cTn id="95" fill="hold">
                            <p:stCondLst>
                              <p:cond delay="13500"/>
                            </p:stCondLst>
                            <p:childTnLst>
                              <p:par>
                                <p:cTn id="96" presetID="42" presetClass="entr" presetSubtype="0" fill="hold" grpId="0" nodeType="afterEffect">
                                  <p:stCondLst>
                                    <p:cond delay="0"/>
                                  </p:stCondLst>
                                  <p:childTnLst>
                                    <p:set>
                                      <p:cBhvr>
                                        <p:cTn id="97" dur="1" fill="hold">
                                          <p:stCondLst>
                                            <p:cond delay="0"/>
                                          </p:stCondLst>
                                        </p:cTn>
                                        <p:tgtEl>
                                          <p:spTgt spid="45">
                                            <p:txEl>
                                              <p:pRg st="0" end="0"/>
                                            </p:txEl>
                                          </p:spTgt>
                                        </p:tgtEl>
                                        <p:attrNameLst>
                                          <p:attrName>style.visibility</p:attrName>
                                        </p:attrNameLst>
                                      </p:cBhvr>
                                      <p:to>
                                        <p:strVal val="visible"/>
                                      </p:to>
                                    </p:set>
                                    <p:animEffect transition="in" filter="fade">
                                      <p:cBhvr>
                                        <p:cTn id="98" dur="510"/>
                                        <p:tgtEl>
                                          <p:spTgt spid="45">
                                            <p:txEl>
                                              <p:pRg st="0" end="0"/>
                                            </p:txEl>
                                          </p:spTgt>
                                        </p:tgtEl>
                                      </p:cBhvr>
                                    </p:animEffect>
                                    <p:anim calcmode="lin" valueType="num">
                                      <p:cBhvr>
                                        <p:cTn id="99" dur="510" fill="hold"/>
                                        <p:tgtEl>
                                          <p:spTgt spid="45">
                                            <p:txEl>
                                              <p:pRg st="0" end="0"/>
                                            </p:txEl>
                                          </p:spTgt>
                                        </p:tgtEl>
                                        <p:attrNameLst>
                                          <p:attrName>ppt_x</p:attrName>
                                        </p:attrNameLst>
                                      </p:cBhvr>
                                      <p:tavLst>
                                        <p:tav tm="0">
                                          <p:val>
                                            <p:strVal val="#ppt_x"/>
                                          </p:val>
                                        </p:tav>
                                        <p:tav tm="100000">
                                          <p:val>
                                            <p:strVal val="#ppt_x"/>
                                          </p:val>
                                        </p:tav>
                                      </p:tavLst>
                                    </p:anim>
                                    <p:anim calcmode="lin" valueType="num">
                                      <p:cBhvr>
                                        <p:cTn id="100" dur="510" fill="hold"/>
                                        <p:tgtEl>
                                          <p:spTgt spid="45">
                                            <p:txEl>
                                              <p:pRg st="0" end="0"/>
                                            </p:txEl>
                                          </p:spTgt>
                                        </p:tgtEl>
                                        <p:attrNameLst>
                                          <p:attrName>ppt_y</p:attrName>
                                        </p:attrNameLst>
                                      </p:cBhvr>
                                      <p:tavLst>
                                        <p:tav tm="0">
                                          <p:val>
                                            <p:strVal val="#ppt_y+.1"/>
                                          </p:val>
                                        </p:tav>
                                        <p:tav tm="100000">
                                          <p:val>
                                            <p:strVal val="#ppt_y"/>
                                          </p:val>
                                        </p:tav>
                                      </p:tavLst>
                                    </p:anim>
                                  </p:childTnLst>
                                </p:cTn>
                              </p:par>
                            </p:childTnLst>
                          </p:cTn>
                        </p:par>
                        <p:par>
                          <p:cTn id="101" fill="hold">
                            <p:stCondLst>
                              <p:cond delay="14500"/>
                            </p:stCondLst>
                            <p:childTnLst>
                              <p:par>
                                <p:cTn id="102" presetID="10" presetClass="entr" presetSubtype="0" fill="hold" grpId="0" nodeType="afterEffect">
                                  <p:stCondLst>
                                    <p:cond delay="0"/>
                                  </p:stCondLst>
                                  <p:childTnLst>
                                    <p:set>
                                      <p:cBhvr>
                                        <p:cTn id="103" dur="1" fill="hold">
                                          <p:stCondLst>
                                            <p:cond delay="0"/>
                                          </p:stCondLst>
                                        </p:cTn>
                                        <p:tgtEl>
                                          <p:spTgt spid="46">
                                            <p:txEl>
                                              <p:pRg st="0" end="0"/>
                                            </p:txEl>
                                          </p:spTgt>
                                        </p:tgtEl>
                                        <p:attrNameLst>
                                          <p:attrName>style.visibility</p:attrName>
                                        </p:attrNameLst>
                                      </p:cBhvr>
                                      <p:to>
                                        <p:strVal val="visible"/>
                                      </p:to>
                                    </p:set>
                                    <p:animEffect transition="in" filter="fade">
                                      <p:cBhvr>
                                        <p:cTn id="104" dur="510"/>
                                        <p:tgtEl>
                                          <p:spTgt spid="46">
                                            <p:txEl>
                                              <p:pRg st="0" end="0"/>
                                            </p:txEl>
                                          </p:spTgt>
                                        </p:tgtEl>
                                      </p:cBhvr>
                                    </p:animEffect>
                                  </p:childTnLst>
                                </p:cTn>
                              </p:par>
                            </p:childTnLst>
                          </p:cTn>
                        </p:par>
                        <p:par>
                          <p:cTn id="105" fill="hold">
                            <p:stCondLst>
                              <p:cond delay="15500"/>
                            </p:stCondLst>
                            <p:childTnLst>
                              <p:par>
                                <p:cTn id="106" presetID="53" presetClass="entr" presetSubtype="16" fill="hold" grpId="0" nodeType="afterEffect">
                                  <p:stCondLst>
                                    <p:cond delay="0"/>
                                  </p:stCondLst>
                                  <p:childTnLst>
                                    <p:set>
                                      <p:cBhvr>
                                        <p:cTn id="107" dur="1" fill="hold">
                                          <p:stCondLst>
                                            <p:cond delay="0"/>
                                          </p:stCondLst>
                                        </p:cTn>
                                        <p:tgtEl>
                                          <p:spTgt spid="23"/>
                                        </p:tgtEl>
                                        <p:attrNameLst>
                                          <p:attrName>style.visibility</p:attrName>
                                        </p:attrNameLst>
                                      </p:cBhvr>
                                      <p:to>
                                        <p:strVal val="visible"/>
                                      </p:to>
                                    </p:set>
                                    <p:anim calcmode="lin" valueType="num">
                                      <p:cBhvr>
                                        <p:cTn id="108" dur="500" fill="hold"/>
                                        <p:tgtEl>
                                          <p:spTgt spid="23"/>
                                        </p:tgtEl>
                                        <p:attrNameLst>
                                          <p:attrName>ppt_w</p:attrName>
                                        </p:attrNameLst>
                                      </p:cBhvr>
                                      <p:tavLst>
                                        <p:tav tm="0">
                                          <p:val>
                                            <p:fltVal val="0"/>
                                          </p:val>
                                        </p:tav>
                                        <p:tav tm="100000">
                                          <p:val>
                                            <p:strVal val="#ppt_w"/>
                                          </p:val>
                                        </p:tav>
                                      </p:tavLst>
                                    </p:anim>
                                    <p:anim calcmode="lin" valueType="num">
                                      <p:cBhvr>
                                        <p:cTn id="109" dur="500" fill="hold"/>
                                        <p:tgtEl>
                                          <p:spTgt spid="23"/>
                                        </p:tgtEl>
                                        <p:attrNameLst>
                                          <p:attrName>ppt_h</p:attrName>
                                        </p:attrNameLst>
                                      </p:cBhvr>
                                      <p:tavLst>
                                        <p:tav tm="0">
                                          <p:val>
                                            <p:fltVal val="0"/>
                                          </p:val>
                                        </p:tav>
                                        <p:tav tm="100000">
                                          <p:val>
                                            <p:strVal val="#ppt_h"/>
                                          </p:val>
                                        </p:tav>
                                      </p:tavLst>
                                    </p:anim>
                                    <p:animEffect transition="in" filter="fade">
                                      <p:cBhvr>
                                        <p:cTn id="110" dur="500"/>
                                        <p:tgtEl>
                                          <p:spTgt spid="23"/>
                                        </p:tgtEl>
                                      </p:cBhvr>
                                    </p:animEffect>
                                  </p:childTnLst>
                                </p:cTn>
                              </p:par>
                            </p:childTnLst>
                          </p:cTn>
                        </p:par>
                        <p:par>
                          <p:cTn id="111" fill="hold">
                            <p:stCondLst>
                              <p:cond delay="16000"/>
                            </p:stCondLst>
                            <p:childTnLst>
                              <p:par>
                                <p:cTn id="112" presetID="53" presetClass="entr" presetSubtype="16" fill="hold" grpId="0" nodeType="afterEffect">
                                  <p:stCondLst>
                                    <p:cond delay="0"/>
                                  </p:stCondLst>
                                  <p:childTnLst>
                                    <p:set>
                                      <p:cBhvr>
                                        <p:cTn id="113" dur="1" fill="hold">
                                          <p:stCondLst>
                                            <p:cond delay="0"/>
                                          </p:stCondLst>
                                        </p:cTn>
                                        <p:tgtEl>
                                          <p:spTgt spid="25"/>
                                        </p:tgtEl>
                                        <p:attrNameLst>
                                          <p:attrName>style.visibility</p:attrName>
                                        </p:attrNameLst>
                                      </p:cBhvr>
                                      <p:to>
                                        <p:strVal val="visible"/>
                                      </p:to>
                                    </p:set>
                                    <p:anim calcmode="lin" valueType="num">
                                      <p:cBhvr>
                                        <p:cTn id="114" dur="500" fill="hold"/>
                                        <p:tgtEl>
                                          <p:spTgt spid="25"/>
                                        </p:tgtEl>
                                        <p:attrNameLst>
                                          <p:attrName>ppt_w</p:attrName>
                                        </p:attrNameLst>
                                      </p:cBhvr>
                                      <p:tavLst>
                                        <p:tav tm="0">
                                          <p:val>
                                            <p:fltVal val="0"/>
                                          </p:val>
                                        </p:tav>
                                        <p:tav tm="100000">
                                          <p:val>
                                            <p:strVal val="#ppt_w"/>
                                          </p:val>
                                        </p:tav>
                                      </p:tavLst>
                                    </p:anim>
                                    <p:anim calcmode="lin" valueType="num">
                                      <p:cBhvr>
                                        <p:cTn id="115" dur="500" fill="hold"/>
                                        <p:tgtEl>
                                          <p:spTgt spid="25"/>
                                        </p:tgtEl>
                                        <p:attrNameLst>
                                          <p:attrName>ppt_h</p:attrName>
                                        </p:attrNameLst>
                                      </p:cBhvr>
                                      <p:tavLst>
                                        <p:tav tm="0">
                                          <p:val>
                                            <p:fltVal val="0"/>
                                          </p:val>
                                        </p:tav>
                                        <p:tav tm="100000">
                                          <p:val>
                                            <p:strVal val="#ppt_h"/>
                                          </p:val>
                                        </p:tav>
                                      </p:tavLst>
                                    </p:anim>
                                    <p:animEffect transition="in" filter="fade">
                                      <p:cBhvr>
                                        <p:cTn id="116" dur="500"/>
                                        <p:tgtEl>
                                          <p:spTgt spid="25"/>
                                        </p:tgtEl>
                                      </p:cBhvr>
                                    </p:animEffect>
                                  </p:childTnLst>
                                </p:cTn>
                              </p:par>
                            </p:childTnLst>
                          </p:cTn>
                        </p:par>
                        <p:par>
                          <p:cTn id="117" fill="hold">
                            <p:stCondLst>
                              <p:cond delay="16500"/>
                            </p:stCondLst>
                            <p:childTnLst>
                              <p:par>
                                <p:cTn id="118" presetID="53" presetClass="entr" presetSubtype="16" fill="hold" grpId="0" nodeType="afterEffect">
                                  <p:stCondLst>
                                    <p:cond delay="0"/>
                                  </p:stCondLst>
                                  <p:childTnLst>
                                    <p:set>
                                      <p:cBhvr>
                                        <p:cTn id="119" dur="1" fill="hold">
                                          <p:stCondLst>
                                            <p:cond delay="0"/>
                                          </p:stCondLst>
                                        </p:cTn>
                                        <p:tgtEl>
                                          <p:spTgt spid="30"/>
                                        </p:tgtEl>
                                        <p:attrNameLst>
                                          <p:attrName>style.visibility</p:attrName>
                                        </p:attrNameLst>
                                      </p:cBhvr>
                                      <p:to>
                                        <p:strVal val="visible"/>
                                      </p:to>
                                    </p:set>
                                    <p:anim calcmode="lin" valueType="num">
                                      <p:cBhvr>
                                        <p:cTn id="120" dur="500" fill="hold"/>
                                        <p:tgtEl>
                                          <p:spTgt spid="30"/>
                                        </p:tgtEl>
                                        <p:attrNameLst>
                                          <p:attrName>ppt_w</p:attrName>
                                        </p:attrNameLst>
                                      </p:cBhvr>
                                      <p:tavLst>
                                        <p:tav tm="0">
                                          <p:val>
                                            <p:fltVal val="0"/>
                                          </p:val>
                                        </p:tav>
                                        <p:tav tm="100000">
                                          <p:val>
                                            <p:strVal val="#ppt_w"/>
                                          </p:val>
                                        </p:tav>
                                      </p:tavLst>
                                    </p:anim>
                                    <p:anim calcmode="lin" valueType="num">
                                      <p:cBhvr>
                                        <p:cTn id="121" dur="500" fill="hold"/>
                                        <p:tgtEl>
                                          <p:spTgt spid="30"/>
                                        </p:tgtEl>
                                        <p:attrNameLst>
                                          <p:attrName>ppt_h</p:attrName>
                                        </p:attrNameLst>
                                      </p:cBhvr>
                                      <p:tavLst>
                                        <p:tav tm="0">
                                          <p:val>
                                            <p:fltVal val="0"/>
                                          </p:val>
                                        </p:tav>
                                        <p:tav tm="100000">
                                          <p:val>
                                            <p:strVal val="#ppt_h"/>
                                          </p:val>
                                        </p:tav>
                                      </p:tavLst>
                                    </p:anim>
                                    <p:animEffect transition="in" filter="fade">
                                      <p:cBhvr>
                                        <p:cTn id="122" dur="500"/>
                                        <p:tgtEl>
                                          <p:spTgt spid="30"/>
                                        </p:tgtEl>
                                      </p:cBhvr>
                                    </p:animEffect>
                                  </p:childTnLst>
                                </p:cTn>
                              </p:par>
                            </p:childTnLst>
                          </p:cTn>
                        </p:par>
                        <p:par>
                          <p:cTn id="123" fill="hold">
                            <p:stCondLst>
                              <p:cond delay="17000"/>
                            </p:stCondLst>
                            <p:childTnLst>
                              <p:par>
                                <p:cTn id="124" presetID="53" presetClass="entr" presetSubtype="16" fill="hold" grpId="0" nodeType="afterEffect">
                                  <p:stCondLst>
                                    <p:cond delay="0"/>
                                  </p:stCondLst>
                                  <p:childTnLst>
                                    <p:set>
                                      <p:cBhvr>
                                        <p:cTn id="125" dur="1" fill="hold">
                                          <p:stCondLst>
                                            <p:cond delay="0"/>
                                          </p:stCondLst>
                                        </p:cTn>
                                        <p:tgtEl>
                                          <p:spTgt spid="35"/>
                                        </p:tgtEl>
                                        <p:attrNameLst>
                                          <p:attrName>style.visibility</p:attrName>
                                        </p:attrNameLst>
                                      </p:cBhvr>
                                      <p:to>
                                        <p:strVal val="visible"/>
                                      </p:to>
                                    </p:set>
                                    <p:anim calcmode="lin" valueType="num">
                                      <p:cBhvr>
                                        <p:cTn id="126" dur="500" fill="hold"/>
                                        <p:tgtEl>
                                          <p:spTgt spid="35"/>
                                        </p:tgtEl>
                                        <p:attrNameLst>
                                          <p:attrName>ppt_w</p:attrName>
                                        </p:attrNameLst>
                                      </p:cBhvr>
                                      <p:tavLst>
                                        <p:tav tm="0">
                                          <p:val>
                                            <p:fltVal val="0"/>
                                          </p:val>
                                        </p:tav>
                                        <p:tav tm="100000">
                                          <p:val>
                                            <p:strVal val="#ppt_w"/>
                                          </p:val>
                                        </p:tav>
                                      </p:tavLst>
                                    </p:anim>
                                    <p:anim calcmode="lin" valueType="num">
                                      <p:cBhvr>
                                        <p:cTn id="127" dur="500" fill="hold"/>
                                        <p:tgtEl>
                                          <p:spTgt spid="35"/>
                                        </p:tgtEl>
                                        <p:attrNameLst>
                                          <p:attrName>ppt_h</p:attrName>
                                        </p:attrNameLst>
                                      </p:cBhvr>
                                      <p:tavLst>
                                        <p:tav tm="0">
                                          <p:val>
                                            <p:fltVal val="0"/>
                                          </p:val>
                                        </p:tav>
                                        <p:tav tm="100000">
                                          <p:val>
                                            <p:strVal val="#ppt_h"/>
                                          </p:val>
                                        </p:tav>
                                      </p:tavLst>
                                    </p:anim>
                                    <p:animEffect transition="in" filter="fade">
                                      <p:cBhvr>
                                        <p:cTn id="128" dur="500"/>
                                        <p:tgtEl>
                                          <p:spTgt spid="35"/>
                                        </p:tgtEl>
                                      </p:cBhvr>
                                    </p:animEffect>
                                  </p:childTnLst>
                                </p:cTn>
                              </p:par>
                            </p:childTnLst>
                          </p:cTn>
                        </p:par>
                        <p:par>
                          <p:cTn id="129" fill="hold">
                            <p:stCondLst>
                              <p:cond delay="17500"/>
                            </p:stCondLst>
                            <p:childTnLst>
                              <p:par>
                                <p:cTn id="130" presetID="53" presetClass="entr" presetSubtype="16" fill="hold" grpId="0" nodeType="afterEffect">
                                  <p:stCondLst>
                                    <p:cond delay="0"/>
                                  </p:stCondLst>
                                  <p:childTnLst>
                                    <p:set>
                                      <p:cBhvr>
                                        <p:cTn id="131" dur="1" fill="hold">
                                          <p:stCondLst>
                                            <p:cond delay="0"/>
                                          </p:stCondLst>
                                        </p:cTn>
                                        <p:tgtEl>
                                          <p:spTgt spid="37"/>
                                        </p:tgtEl>
                                        <p:attrNameLst>
                                          <p:attrName>style.visibility</p:attrName>
                                        </p:attrNameLst>
                                      </p:cBhvr>
                                      <p:to>
                                        <p:strVal val="visible"/>
                                      </p:to>
                                    </p:set>
                                    <p:anim calcmode="lin" valueType="num">
                                      <p:cBhvr>
                                        <p:cTn id="132" dur="500" fill="hold"/>
                                        <p:tgtEl>
                                          <p:spTgt spid="37"/>
                                        </p:tgtEl>
                                        <p:attrNameLst>
                                          <p:attrName>ppt_w</p:attrName>
                                        </p:attrNameLst>
                                      </p:cBhvr>
                                      <p:tavLst>
                                        <p:tav tm="0">
                                          <p:val>
                                            <p:fltVal val="0"/>
                                          </p:val>
                                        </p:tav>
                                        <p:tav tm="100000">
                                          <p:val>
                                            <p:strVal val="#ppt_w"/>
                                          </p:val>
                                        </p:tav>
                                      </p:tavLst>
                                    </p:anim>
                                    <p:anim calcmode="lin" valueType="num">
                                      <p:cBhvr>
                                        <p:cTn id="133" dur="500" fill="hold"/>
                                        <p:tgtEl>
                                          <p:spTgt spid="37"/>
                                        </p:tgtEl>
                                        <p:attrNameLst>
                                          <p:attrName>ppt_h</p:attrName>
                                        </p:attrNameLst>
                                      </p:cBhvr>
                                      <p:tavLst>
                                        <p:tav tm="0">
                                          <p:val>
                                            <p:fltVal val="0"/>
                                          </p:val>
                                        </p:tav>
                                        <p:tav tm="100000">
                                          <p:val>
                                            <p:strVal val="#ppt_h"/>
                                          </p:val>
                                        </p:tav>
                                      </p:tavLst>
                                    </p:anim>
                                    <p:animEffect transition="in" filter="fade">
                                      <p:cBhvr>
                                        <p:cTn id="134" dur="500"/>
                                        <p:tgtEl>
                                          <p:spTgt spid="37"/>
                                        </p:tgtEl>
                                      </p:cBhvr>
                                    </p:animEffect>
                                  </p:childTnLst>
                                </p:cTn>
                              </p:par>
                            </p:childTnLst>
                          </p:cTn>
                        </p:par>
                        <p:par>
                          <p:cTn id="135" fill="hold">
                            <p:stCondLst>
                              <p:cond delay="18000"/>
                            </p:stCondLst>
                            <p:childTnLst>
                              <p:par>
                                <p:cTn id="136" presetID="10" presetClass="entr" presetSubtype="0" fill="hold" grpId="0" nodeType="afterEffect" nodePh="1">
                                  <p:stCondLst>
                                    <p:cond delay="0"/>
                                  </p:stCondLst>
                                  <p:endCondLst>
                                    <p:cond evt="begin" delay="0">
                                      <p:tn val="136"/>
                                    </p:cond>
                                  </p:endCondLst>
                                  <p:childTnLst>
                                    <p:set>
                                      <p:cBhvr>
                                        <p:cTn id="137" dur="1" fill="hold">
                                          <p:stCondLst>
                                            <p:cond delay="0"/>
                                          </p:stCondLst>
                                        </p:cTn>
                                        <p:tgtEl>
                                          <p:spTgt spid="51"/>
                                        </p:tgtEl>
                                        <p:attrNameLst>
                                          <p:attrName>style.visibility</p:attrName>
                                        </p:attrNameLst>
                                      </p:cBhvr>
                                      <p:to>
                                        <p:strVal val="visible"/>
                                      </p:to>
                                    </p:set>
                                    <p:animEffect transition="in" filter="fade">
                                      <p:cBhvr>
                                        <p:cTn id="138" dur="500"/>
                                        <p:tgtEl>
                                          <p:spTgt spid="51"/>
                                        </p:tgtEl>
                                      </p:cBhvr>
                                    </p:animEffect>
                                  </p:childTnLst>
                                </p:cTn>
                              </p:par>
                            </p:childTnLst>
                          </p:cTn>
                        </p:par>
                        <p:par>
                          <p:cTn id="139" fill="hold">
                            <p:stCondLst>
                              <p:cond delay="18500"/>
                            </p:stCondLst>
                            <p:childTnLst>
                              <p:par>
                                <p:cTn id="140" presetID="10" presetClass="entr" presetSubtype="0" fill="hold" grpId="0" nodeType="afterEffect" nodePh="1">
                                  <p:stCondLst>
                                    <p:cond delay="0"/>
                                  </p:stCondLst>
                                  <p:endCondLst>
                                    <p:cond evt="begin" delay="0">
                                      <p:tn val="140"/>
                                    </p:cond>
                                  </p:endCondLst>
                                  <p:childTnLst>
                                    <p:set>
                                      <p:cBhvr>
                                        <p:cTn id="141" dur="1" fill="hold">
                                          <p:stCondLst>
                                            <p:cond delay="0"/>
                                          </p:stCondLst>
                                        </p:cTn>
                                        <p:tgtEl>
                                          <p:spTgt spid="52"/>
                                        </p:tgtEl>
                                        <p:attrNameLst>
                                          <p:attrName>style.visibility</p:attrName>
                                        </p:attrNameLst>
                                      </p:cBhvr>
                                      <p:to>
                                        <p:strVal val="visible"/>
                                      </p:to>
                                    </p:set>
                                    <p:animEffect transition="in" filter="fade">
                                      <p:cBhvr>
                                        <p:cTn id="142" dur="500"/>
                                        <p:tgtEl>
                                          <p:spTgt spid="52"/>
                                        </p:tgtEl>
                                      </p:cBhvr>
                                    </p:animEffect>
                                  </p:childTnLst>
                                </p:cTn>
                              </p:par>
                            </p:childTnLst>
                          </p:cTn>
                        </p:par>
                        <p:par>
                          <p:cTn id="143" fill="hold">
                            <p:stCondLst>
                              <p:cond delay="19000"/>
                            </p:stCondLst>
                            <p:childTnLst>
                              <p:par>
                                <p:cTn id="144" presetID="10" presetClass="entr" presetSubtype="0" fill="hold" grpId="0" nodeType="afterEffect" nodePh="1">
                                  <p:stCondLst>
                                    <p:cond delay="0"/>
                                  </p:stCondLst>
                                  <p:endCondLst>
                                    <p:cond evt="begin" delay="0">
                                      <p:tn val="144"/>
                                    </p:cond>
                                  </p:endCondLst>
                                  <p:childTnLst>
                                    <p:set>
                                      <p:cBhvr>
                                        <p:cTn id="145" dur="1" fill="hold">
                                          <p:stCondLst>
                                            <p:cond delay="0"/>
                                          </p:stCondLst>
                                        </p:cTn>
                                        <p:tgtEl>
                                          <p:spTgt spid="53"/>
                                        </p:tgtEl>
                                        <p:attrNameLst>
                                          <p:attrName>style.visibility</p:attrName>
                                        </p:attrNameLst>
                                      </p:cBhvr>
                                      <p:to>
                                        <p:strVal val="visible"/>
                                      </p:to>
                                    </p:set>
                                    <p:animEffect transition="in" filter="fade">
                                      <p:cBhvr>
                                        <p:cTn id="146" dur="500"/>
                                        <p:tgtEl>
                                          <p:spTgt spid="53"/>
                                        </p:tgtEl>
                                      </p:cBhvr>
                                    </p:animEffect>
                                  </p:childTnLst>
                                </p:cTn>
                              </p:par>
                            </p:childTnLst>
                          </p:cTn>
                        </p:par>
                        <p:par>
                          <p:cTn id="147" fill="hold">
                            <p:stCondLst>
                              <p:cond delay="19500"/>
                            </p:stCondLst>
                            <p:childTnLst>
                              <p:par>
                                <p:cTn id="148" presetID="53" presetClass="entr" presetSubtype="16" fill="hold" grpId="0" nodeType="afterEffect">
                                  <p:stCondLst>
                                    <p:cond delay="0"/>
                                  </p:stCondLst>
                                  <p:childTnLst>
                                    <p:set>
                                      <p:cBhvr>
                                        <p:cTn id="149" dur="1" fill="hold">
                                          <p:stCondLst>
                                            <p:cond delay="0"/>
                                          </p:stCondLst>
                                        </p:cTn>
                                        <p:tgtEl>
                                          <p:spTgt spid="54">
                                            <p:txEl>
                                              <p:pRg st="0" end="0"/>
                                            </p:txEl>
                                          </p:spTgt>
                                        </p:tgtEl>
                                        <p:attrNameLst>
                                          <p:attrName>style.visibility</p:attrName>
                                        </p:attrNameLst>
                                      </p:cBhvr>
                                      <p:to>
                                        <p:strVal val="visible"/>
                                      </p:to>
                                    </p:set>
                                    <p:anim calcmode="lin" valueType="num">
                                      <p:cBhvr>
                                        <p:cTn id="150" dur="300" fill="hold"/>
                                        <p:tgtEl>
                                          <p:spTgt spid="54">
                                            <p:txEl>
                                              <p:pRg st="0" end="0"/>
                                            </p:txEl>
                                          </p:spTgt>
                                        </p:tgtEl>
                                        <p:attrNameLst>
                                          <p:attrName>ppt_w</p:attrName>
                                        </p:attrNameLst>
                                      </p:cBhvr>
                                      <p:tavLst>
                                        <p:tav tm="0">
                                          <p:val>
                                            <p:fltVal val="0"/>
                                          </p:val>
                                        </p:tav>
                                        <p:tav tm="100000">
                                          <p:val>
                                            <p:strVal val="#ppt_w"/>
                                          </p:val>
                                        </p:tav>
                                      </p:tavLst>
                                    </p:anim>
                                    <p:anim calcmode="lin" valueType="num">
                                      <p:cBhvr>
                                        <p:cTn id="151" dur="300" fill="hold"/>
                                        <p:tgtEl>
                                          <p:spTgt spid="54">
                                            <p:txEl>
                                              <p:pRg st="0" end="0"/>
                                            </p:txEl>
                                          </p:spTgt>
                                        </p:tgtEl>
                                        <p:attrNameLst>
                                          <p:attrName>ppt_h</p:attrName>
                                        </p:attrNameLst>
                                      </p:cBhvr>
                                      <p:tavLst>
                                        <p:tav tm="0">
                                          <p:val>
                                            <p:fltVal val="0"/>
                                          </p:val>
                                        </p:tav>
                                        <p:tav tm="100000">
                                          <p:val>
                                            <p:strVal val="#ppt_h"/>
                                          </p:val>
                                        </p:tav>
                                      </p:tavLst>
                                    </p:anim>
                                    <p:animEffect transition="in" filter="fade">
                                      <p:cBhvr>
                                        <p:cTn id="152" dur="300"/>
                                        <p:tgtEl>
                                          <p:spTgt spid="54">
                                            <p:txEl>
                                              <p:pRg st="0" end="0"/>
                                            </p:txEl>
                                          </p:spTgt>
                                        </p:tgtEl>
                                      </p:cBhvr>
                                    </p:animEffect>
                                  </p:childTnLst>
                                </p:cTn>
                              </p:par>
                            </p:childTnLst>
                          </p:cTn>
                        </p:par>
                        <p:par>
                          <p:cTn id="153" fill="hold">
                            <p:stCondLst>
                              <p:cond delay="20000"/>
                            </p:stCondLst>
                            <p:childTnLst>
                              <p:par>
                                <p:cTn id="154" presetID="53" presetClass="entr" presetSubtype="16" fill="hold" grpId="0" nodeType="afterEffect">
                                  <p:stCondLst>
                                    <p:cond delay="0"/>
                                  </p:stCondLst>
                                  <p:childTnLst>
                                    <p:set>
                                      <p:cBhvr>
                                        <p:cTn id="155" dur="1" fill="hold">
                                          <p:stCondLst>
                                            <p:cond delay="0"/>
                                          </p:stCondLst>
                                        </p:cTn>
                                        <p:tgtEl>
                                          <p:spTgt spid="55">
                                            <p:txEl>
                                              <p:pRg st="0" end="0"/>
                                            </p:txEl>
                                          </p:spTgt>
                                        </p:tgtEl>
                                        <p:attrNameLst>
                                          <p:attrName>style.visibility</p:attrName>
                                        </p:attrNameLst>
                                      </p:cBhvr>
                                      <p:to>
                                        <p:strVal val="visible"/>
                                      </p:to>
                                    </p:set>
                                    <p:anim calcmode="lin" valueType="num">
                                      <p:cBhvr>
                                        <p:cTn id="156" dur="300" fill="hold"/>
                                        <p:tgtEl>
                                          <p:spTgt spid="55">
                                            <p:txEl>
                                              <p:pRg st="0" end="0"/>
                                            </p:txEl>
                                          </p:spTgt>
                                        </p:tgtEl>
                                        <p:attrNameLst>
                                          <p:attrName>ppt_w</p:attrName>
                                        </p:attrNameLst>
                                      </p:cBhvr>
                                      <p:tavLst>
                                        <p:tav tm="0">
                                          <p:val>
                                            <p:fltVal val="0"/>
                                          </p:val>
                                        </p:tav>
                                        <p:tav tm="100000">
                                          <p:val>
                                            <p:strVal val="#ppt_w"/>
                                          </p:val>
                                        </p:tav>
                                      </p:tavLst>
                                    </p:anim>
                                    <p:anim calcmode="lin" valueType="num">
                                      <p:cBhvr>
                                        <p:cTn id="157" dur="300" fill="hold"/>
                                        <p:tgtEl>
                                          <p:spTgt spid="55">
                                            <p:txEl>
                                              <p:pRg st="0" end="0"/>
                                            </p:txEl>
                                          </p:spTgt>
                                        </p:tgtEl>
                                        <p:attrNameLst>
                                          <p:attrName>ppt_h</p:attrName>
                                        </p:attrNameLst>
                                      </p:cBhvr>
                                      <p:tavLst>
                                        <p:tav tm="0">
                                          <p:val>
                                            <p:fltVal val="0"/>
                                          </p:val>
                                        </p:tav>
                                        <p:tav tm="100000">
                                          <p:val>
                                            <p:strVal val="#ppt_h"/>
                                          </p:val>
                                        </p:tav>
                                      </p:tavLst>
                                    </p:anim>
                                    <p:animEffect transition="in" filter="fade">
                                      <p:cBhvr>
                                        <p:cTn id="158" dur="300"/>
                                        <p:tgtEl>
                                          <p:spTgt spid="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3" grpId="0" animBg="1"/>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10" fill="hold"/>
                        <p:tgtEl>
                          <p:spTgt spid="13"/>
                        </p:tgtEl>
                        <p:attrNameLst>
                          <p:attrName>ppt_w</p:attrName>
                        </p:attrNameLst>
                      </p:cBhvr>
                      <p:tavLst>
                        <p:tav tm="0">
                          <p:val>
                            <p:fltVal val="0"/>
                          </p:val>
                        </p:tav>
                        <p:tav tm="100000">
                          <p:val>
                            <p:strVal val="#ppt_w"/>
                          </p:val>
                        </p:tav>
                      </p:tavLst>
                    </p:anim>
                    <p:anim calcmode="lin" valueType="num">
                      <p:cBhvr>
                        <p:cTn dur="510" fill="hold"/>
                        <p:tgtEl>
                          <p:spTgt spid="13"/>
                        </p:tgtEl>
                        <p:attrNameLst>
                          <p:attrName>ppt_h</p:attrName>
                        </p:attrNameLst>
                      </p:cBhvr>
                      <p:tavLst>
                        <p:tav tm="0">
                          <p:val>
                            <p:fltVal val="0"/>
                          </p:val>
                        </p:tav>
                        <p:tav tm="100000">
                          <p:val>
                            <p:strVal val="#ppt_h"/>
                          </p:val>
                        </p:tav>
                      </p:tavLst>
                    </p:anim>
                    <p:animEffect transition="in" filter="fade">
                      <p:cBhvr>
                        <p:cTn dur="510"/>
                        <p:tgtEl>
                          <p:spTgt spid="13"/>
                        </p:tgtEl>
                      </p:cBhvr>
                    </p:animEffect>
                  </p:childTnLst>
                </p:cTn>
              </p:par>
            </p:tnLst>
          </p:tmpl>
        </p:tmplLst>
      </p:bldP>
      <p:bldP spid="26" grpId="0" build="p">
        <p:tmplLst>
          <p:tmpl lvl="1">
            <p:tnLst>
              <p:par>
                <p:cTn presetID="42" presetClass="entr" presetSubtype="0" fill="hold" nodeType="afterEffect">
                  <p:stCondLst>
                    <p:cond delay="0"/>
                  </p:stCondLst>
                  <p:childTnLst>
                    <p:set>
                      <p:cBhvr>
                        <p:cTn dur="1" fill="hold">
                          <p:stCondLst>
                            <p:cond delay="0"/>
                          </p:stCondLst>
                        </p:cTn>
                        <p:tgtEl>
                          <p:spTgt spid="26"/>
                        </p:tgtEl>
                        <p:attrNameLst>
                          <p:attrName>style.visibility</p:attrName>
                        </p:attrNameLst>
                      </p:cBhvr>
                      <p:to>
                        <p:strVal val="visible"/>
                      </p:to>
                    </p:set>
                    <p:animEffect transition="in" filter="fade">
                      <p:cBhvr>
                        <p:cTn dur="510"/>
                        <p:tgtEl>
                          <p:spTgt spid="26"/>
                        </p:tgtEl>
                      </p:cBhvr>
                    </p:animEffect>
                    <p:anim calcmode="lin" valueType="num">
                      <p:cBhvr>
                        <p:cTn dur="510" fill="hold"/>
                        <p:tgtEl>
                          <p:spTgt spid="26"/>
                        </p:tgtEl>
                        <p:attrNameLst>
                          <p:attrName>ppt_x</p:attrName>
                        </p:attrNameLst>
                      </p:cBhvr>
                      <p:tavLst>
                        <p:tav tm="0">
                          <p:val>
                            <p:strVal val="#ppt_x"/>
                          </p:val>
                        </p:tav>
                        <p:tav tm="100000">
                          <p:val>
                            <p:strVal val="#ppt_x"/>
                          </p:val>
                        </p:tav>
                      </p:tavLst>
                    </p:anim>
                    <p:anim calcmode="lin" valueType="num">
                      <p:cBhvr>
                        <p:cTn dur="510" fill="hold"/>
                        <p:tgtEl>
                          <p:spTgt spid="26"/>
                        </p:tgtEl>
                        <p:attrNameLst>
                          <p:attrName>ppt_y</p:attrName>
                        </p:attrNameLst>
                      </p:cBhvr>
                      <p:tavLst>
                        <p:tav tm="0">
                          <p:val>
                            <p:strVal val="#ppt_y+.1"/>
                          </p:val>
                        </p:tav>
                        <p:tav tm="100000">
                          <p:val>
                            <p:strVal val="#ppt_y"/>
                          </p:val>
                        </p:tav>
                      </p:tavLst>
                    </p:anim>
                  </p:childTnLst>
                </p:cTn>
              </p:par>
            </p:tnLst>
          </p:tmpl>
        </p:tmplLst>
      </p:bldP>
      <p:bldP spid="27" grpId="0" build="p">
        <p:tmplLst>
          <p:tmpl lvl="1">
            <p:tnLst>
              <p:par>
                <p:cTn presetID="10" presetClass="entr" presetSubtype="0" fill="hold" nodeType="afterEffect">
                  <p:stCondLst>
                    <p:cond delay="0"/>
                  </p:stCondLst>
                  <p:childTnLst>
                    <p:set>
                      <p:cBhvr>
                        <p:cTn dur="1" fill="hold">
                          <p:stCondLst>
                            <p:cond delay="0"/>
                          </p:stCondLst>
                        </p:cTn>
                        <p:tgtEl>
                          <p:spTgt spid="27"/>
                        </p:tgtEl>
                        <p:attrNameLst>
                          <p:attrName>style.visibility</p:attrName>
                        </p:attrNameLst>
                      </p:cBhvr>
                      <p:to>
                        <p:strVal val="visible"/>
                      </p:to>
                    </p:set>
                    <p:animEffect transition="in" filter="fade">
                      <p:cBhvr>
                        <p:cTn dur="510"/>
                        <p:tgtEl>
                          <p:spTgt spid="27"/>
                        </p:tgtEl>
                      </p:cBhvr>
                    </p:animEffect>
                  </p:childTnLst>
                </p:cTn>
              </p:par>
            </p:tnLst>
          </p:tmpl>
        </p:tmplLst>
      </p:bldP>
      <p:bldP spid="28" grpId="0" build="p">
        <p:tmplLst>
          <p:tmpl lvl="1">
            <p:tnLst>
              <p:par>
                <p:cTn presetID="42" presetClass="entr" presetSubtype="0" fill="hold" nodeType="afterEffect">
                  <p:stCondLst>
                    <p:cond delay="0"/>
                  </p:stCondLst>
                  <p:childTnLst>
                    <p:set>
                      <p:cBhvr>
                        <p:cTn dur="1" fill="hold">
                          <p:stCondLst>
                            <p:cond delay="0"/>
                          </p:stCondLst>
                        </p:cTn>
                        <p:tgtEl>
                          <p:spTgt spid="28"/>
                        </p:tgtEl>
                        <p:attrNameLst>
                          <p:attrName>style.visibility</p:attrName>
                        </p:attrNameLst>
                      </p:cBhvr>
                      <p:to>
                        <p:strVal val="visible"/>
                      </p:to>
                    </p:set>
                    <p:animEffect transition="in" filter="fade">
                      <p:cBhvr>
                        <p:cTn dur="510"/>
                        <p:tgtEl>
                          <p:spTgt spid="28"/>
                        </p:tgtEl>
                      </p:cBhvr>
                    </p:animEffect>
                    <p:anim calcmode="lin" valueType="num">
                      <p:cBhvr>
                        <p:cTn dur="510" fill="hold"/>
                        <p:tgtEl>
                          <p:spTgt spid="28"/>
                        </p:tgtEl>
                        <p:attrNameLst>
                          <p:attrName>ppt_x</p:attrName>
                        </p:attrNameLst>
                      </p:cBhvr>
                      <p:tavLst>
                        <p:tav tm="0">
                          <p:val>
                            <p:strVal val="#ppt_x"/>
                          </p:val>
                        </p:tav>
                        <p:tav tm="100000">
                          <p:val>
                            <p:strVal val="#ppt_x"/>
                          </p:val>
                        </p:tav>
                      </p:tavLst>
                    </p:anim>
                    <p:anim calcmode="lin" valueType="num">
                      <p:cBhvr>
                        <p:cTn dur="510" fill="hold"/>
                        <p:tgtEl>
                          <p:spTgt spid="28"/>
                        </p:tgtEl>
                        <p:attrNameLst>
                          <p:attrName>ppt_y</p:attrName>
                        </p:attrNameLst>
                      </p:cBhvr>
                      <p:tavLst>
                        <p:tav tm="0">
                          <p:val>
                            <p:strVal val="#ppt_y+.1"/>
                          </p:val>
                        </p:tav>
                        <p:tav tm="100000">
                          <p:val>
                            <p:strVal val="#ppt_y"/>
                          </p:val>
                        </p:tav>
                      </p:tavLst>
                    </p:anim>
                  </p:childTnLst>
                </p:cTn>
              </p:par>
            </p:tnLst>
          </p:tmpl>
        </p:tmplLst>
      </p:bldP>
      <p:bldP spid="38" grpId="0" animBg="1"/>
      <p:bldP spid="39" grpId="0" build="p">
        <p:tmplLst>
          <p:tmpl lvl="1">
            <p:tnLst>
              <p:par>
                <p:cTn presetID="53" presetClass="entr" presetSubtype="16" fill="hold" nodeType="afterEffect">
                  <p:stCondLst>
                    <p:cond delay="0"/>
                  </p:stCondLst>
                  <p:childTnLst>
                    <p:set>
                      <p:cBhvr>
                        <p:cTn dur="1" fill="hold">
                          <p:stCondLst>
                            <p:cond delay="0"/>
                          </p:stCondLst>
                        </p:cTn>
                        <p:tgtEl>
                          <p:spTgt spid="39"/>
                        </p:tgtEl>
                        <p:attrNameLst>
                          <p:attrName>style.visibility</p:attrName>
                        </p:attrNameLst>
                      </p:cBhvr>
                      <p:to>
                        <p:strVal val="visible"/>
                      </p:to>
                    </p:set>
                    <p:anim calcmode="lin" valueType="num">
                      <p:cBhvr>
                        <p:cTn dur="510" fill="hold"/>
                        <p:tgtEl>
                          <p:spTgt spid="39"/>
                        </p:tgtEl>
                        <p:attrNameLst>
                          <p:attrName>ppt_w</p:attrName>
                        </p:attrNameLst>
                      </p:cBhvr>
                      <p:tavLst>
                        <p:tav tm="0">
                          <p:val>
                            <p:fltVal val="0"/>
                          </p:val>
                        </p:tav>
                        <p:tav tm="100000">
                          <p:val>
                            <p:strVal val="#ppt_w"/>
                          </p:val>
                        </p:tav>
                      </p:tavLst>
                    </p:anim>
                    <p:anim calcmode="lin" valueType="num">
                      <p:cBhvr>
                        <p:cTn dur="510" fill="hold"/>
                        <p:tgtEl>
                          <p:spTgt spid="39"/>
                        </p:tgtEl>
                        <p:attrNameLst>
                          <p:attrName>ppt_h</p:attrName>
                        </p:attrNameLst>
                      </p:cBhvr>
                      <p:tavLst>
                        <p:tav tm="0">
                          <p:val>
                            <p:fltVal val="0"/>
                          </p:val>
                        </p:tav>
                        <p:tav tm="100000">
                          <p:val>
                            <p:strVal val="#ppt_h"/>
                          </p:val>
                        </p:tav>
                      </p:tavLst>
                    </p:anim>
                    <p:animEffect transition="in" filter="fade">
                      <p:cBhvr>
                        <p:cTn dur="510"/>
                        <p:tgtEl>
                          <p:spTgt spid="39"/>
                        </p:tgtEl>
                      </p:cBhvr>
                    </p:animEffect>
                  </p:childTnLst>
                </p:cTn>
              </p:par>
            </p:tnLst>
          </p:tmpl>
        </p:tmplLst>
      </p:bldP>
      <p:bldP spid="40" grpId="0" build="p">
        <p:tmplLst>
          <p:tmpl lvl="1">
            <p:tnLst>
              <p:par>
                <p:cTn presetID="42" presetClass="entr" presetSubtype="0" fill="hold" nodeType="afterEffect">
                  <p:stCondLst>
                    <p:cond delay="0"/>
                  </p:stCondLst>
                  <p:childTnLst>
                    <p:set>
                      <p:cBhvr>
                        <p:cTn dur="1" fill="hold">
                          <p:stCondLst>
                            <p:cond delay="0"/>
                          </p:stCondLst>
                        </p:cTn>
                        <p:tgtEl>
                          <p:spTgt spid="40"/>
                        </p:tgtEl>
                        <p:attrNameLst>
                          <p:attrName>style.visibility</p:attrName>
                        </p:attrNameLst>
                      </p:cBhvr>
                      <p:to>
                        <p:strVal val="visible"/>
                      </p:to>
                    </p:set>
                    <p:animEffect transition="in" filter="fade">
                      <p:cBhvr>
                        <p:cTn dur="510"/>
                        <p:tgtEl>
                          <p:spTgt spid="40"/>
                        </p:tgtEl>
                      </p:cBhvr>
                    </p:animEffect>
                    <p:anim calcmode="lin" valueType="num">
                      <p:cBhvr>
                        <p:cTn dur="510" fill="hold"/>
                        <p:tgtEl>
                          <p:spTgt spid="40"/>
                        </p:tgtEl>
                        <p:attrNameLst>
                          <p:attrName>ppt_x</p:attrName>
                        </p:attrNameLst>
                      </p:cBhvr>
                      <p:tavLst>
                        <p:tav tm="0">
                          <p:val>
                            <p:strVal val="#ppt_x"/>
                          </p:val>
                        </p:tav>
                        <p:tav tm="100000">
                          <p:val>
                            <p:strVal val="#ppt_x"/>
                          </p:val>
                        </p:tav>
                      </p:tavLst>
                    </p:anim>
                    <p:anim calcmode="lin" valueType="num">
                      <p:cBhvr>
                        <p:cTn dur="510" fill="hold"/>
                        <p:tgtEl>
                          <p:spTgt spid="40"/>
                        </p:tgtEl>
                        <p:attrNameLst>
                          <p:attrName>ppt_y</p:attrName>
                        </p:attrNameLst>
                      </p:cBhvr>
                      <p:tavLst>
                        <p:tav tm="0">
                          <p:val>
                            <p:strVal val="#ppt_y+.1"/>
                          </p:val>
                        </p:tav>
                        <p:tav tm="100000">
                          <p:val>
                            <p:strVal val="#ppt_y"/>
                          </p:val>
                        </p:tav>
                      </p:tavLst>
                    </p:anim>
                  </p:childTnLst>
                </p:cTn>
              </p:par>
            </p:tnLst>
          </p:tmpl>
        </p:tmplLst>
      </p:bldP>
      <p:bldP spid="41" grpId="0" build="p">
        <p:tmplLst>
          <p:tmpl lvl="1">
            <p:tnLst>
              <p:par>
                <p:cTn presetID="10" presetClass="entr" presetSubtype="0" fill="hold" nodeType="afterEffect">
                  <p:stCondLst>
                    <p:cond delay="0"/>
                  </p:stCondLst>
                  <p:childTnLst>
                    <p:set>
                      <p:cBhvr>
                        <p:cTn dur="1" fill="hold">
                          <p:stCondLst>
                            <p:cond delay="0"/>
                          </p:stCondLst>
                        </p:cTn>
                        <p:tgtEl>
                          <p:spTgt spid="41"/>
                        </p:tgtEl>
                        <p:attrNameLst>
                          <p:attrName>style.visibility</p:attrName>
                        </p:attrNameLst>
                      </p:cBhvr>
                      <p:to>
                        <p:strVal val="visible"/>
                      </p:to>
                    </p:set>
                    <p:animEffect transition="in" filter="fade">
                      <p:cBhvr>
                        <p:cTn dur="510"/>
                        <p:tgtEl>
                          <p:spTgt spid="41"/>
                        </p:tgtEl>
                      </p:cBhvr>
                    </p:animEffect>
                  </p:childTnLst>
                </p:cTn>
              </p:par>
            </p:tnLst>
          </p:tmpl>
        </p:tmplLst>
      </p:bldP>
      <p:bldP spid="42" grpId="0" build="p">
        <p:tmplLst>
          <p:tmpl lvl="1">
            <p:tnLst>
              <p:par>
                <p:cTn presetID="42" presetClass="entr" presetSubtype="0" fill="hold" nodeType="afterEffect">
                  <p:stCondLst>
                    <p:cond delay="0"/>
                  </p:stCondLst>
                  <p:childTnLst>
                    <p:set>
                      <p:cBhvr>
                        <p:cTn dur="1" fill="hold">
                          <p:stCondLst>
                            <p:cond delay="0"/>
                          </p:stCondLst>
                        </p:cTn>
                        <p:tgtEl>
                          <p:spTgt spid="42"/>
                        </p:tgtEl>
                        <p:attrNameLst>
                          <p:attrName>style.visibility</p:attrName>
                        </p:attrNameLst>
                      </p:cBhvr>
                      <p:to>
                        <p:strVal val="visible"/>
                      </p:to>
                    </p:set>
                    <p:animEffect transition="in" filter="fade">
                      <p:cBhvr>
                        <p:cTn dur="510"/>
                        <p:tgtEl>
                          <p:spTgt spid="42"/>
                        </p:tgtEl>
                      </p:cBhvr>
                    </p:animEffect>
                    <p:anim calcmode="lin" valueType="num">
                      <p:cBhvr>
                        <p:cTn dur="510" fill="hold"/>
                        <p:tgtEl>
                          <p:spTgt spid="42"/>
                        </p:tgtEl>
                        <p:attrNameLst>
                          <p:attrName>ppt_x</p:attrName>
                        </p:attrNameLst>
                      </p:cBhvr>
                      <p:tavLst>
                        <p:tav tm="0">
                          <p:val>
                            <p:strVal val="#ppt_x"/>
                          </p:val>
                        </p:tav>
                        <p:tav tm="100000">
                          <p:val>
                            <p:strVal val="#ppt_x"/>
                          </p:val>
                        </p:tav>
                      </p:tavLst>
                    </p:anim>
                    <p:anim calcmode="lin" valueType="num">
                      <p:cBhvr>
                        <p:cTn dur="510" fill="hold"/>
                        <p:tgtEl>
                          <p:spTgt spid="42"/>
                        </p:tgtEl>
                        <p:attrNameLst>
                          <p:attrName>ppt_y</p:attrName>
                        </p:attrNameLst>
                      </p:cBhvr>
                      <p:tavLst>
                        <p:tav tm="0">
                          <p:val>
                            <p:strVal val="#ppt_y+.1"/>
                          </p:val>
                        </p:tav>
                        <p:tav tm="100000">
                          <p:val>
                            <p:strVal val="#ppt_y"/>
                          </p:val>
                        </p:tav>
                      </p:tavLst>
                    </p:anim>
                  </p:childTnLst>
                </p:cTn>
              </p:par>
            </p:tnLst>
          </p:tmpl>
        </p:tmplLst>
      </p:bldP>
      <p:bldP spid="43" grpId="0" animBg="1"/>
      <p:bldP spid="44" grpId="0" build="p">
        <p:tmplLst>
          <p:tmpl lvl="1">
            <p:tnLst>
              <p:par>
                <p:cTn presetID="53" presetClass="entr" presetSubtype="16" fill="hold" nodeType="afterEffect">
                  <p:stCondLst>
                    <p:cond delay="0"/>
                  </p:stCondLst>
                  <p:childTnLst>
                    <p:set>
                      <p:cBhvr>
                        <p:cTn dur="1" fill="hold">
                          <p:stCondLst>
                            <p:cond delay="0"/>
                          </p:stCondLst>
                        </p:cTn>
                        <p:tgtEl>
                          <p:spTgt spid="44"/>
                        </p:tgtEl>
                        <p:attrNameLst>
                          <p:attrName>style.visibility</p:attrName>
                        </p:attrNameLst>
                      </p:cBhvr>
                      <p:to>
                        <p:strVal val="visible"/>
                      </p:to>
                    </p:set>
                    <p:anim calcmode="lin" valueType="num">
                      <p:cBhvr>
                        <p:cTn dur="510" fill="hold"/>
                        <p:tgtEl>
                          <p:spTgt spid="44"/>
                        </p:tgtEl>
                        <p:attrNameLst>
                          <p:attrName>ppt_w</p:attrName>
                        </p:attrNameLst>
                      </p:cBhvr>
                      <p:tavLst>
                        <p:tav tm="0">
                          <p:val>
                            <p:fltVal val="0"/>
                          </p:val>
                        </p:tav>
                        <p:tav tm="100000">
                          <p:val>
                            <p:strVal val="#ppt_w"/>
                          </p:val>
                        </p:tav>
                      </p:tavLst>
                    </p:anim>
                    <p:anim calcmode="lin" valueType="num">
                      <p:cBhvr>
                        <p:cTn dur="510" fill="hold"/>
                        <p:tgtEl>
                          <p:spTgt spid="44"/>
                        </p:tgtEl>
                        <p:attrNameLst>
                          <p:attrName>ppt_h</p:attrName>
                        </p:attrNameLst>
                      </p:cBhvr>
                      <p:tavLst>
                        <p:tav tm="0">
                          <p:val>
                            <p:fltVal val="0"/>
                          </p:val>
                        </p:tav>
                        <p:tav tm="100000">
                          <p:val>
                            <p:strVal val="#ppt_h"/>
                          </p:val>
                        </p:tav>
                      </p:tavLst>
                    </p:anim>
                    <p:animEffect transition="in" filter="fade">
                      <p:cBhvr>
                        <p:cTn dur="510"/>
                        <p:tgtEl>
                          <p:spTgt spid="44"/>
                        </p:tgtEl>
                      </p:cBhvr>
                    </p:animEffect>
                  </p:childTnLst>
                </p:cTn>
              </p:par>
            </p:tnLst>
          </p:tmpl>
        </p:tmplLst>
      </p:bldP>
      <p:bldP spid="45" grpId="0" build="p">
        <p:tmplLst>
          <p:tmpl lvl="1">
            <p:tnLst>
              <p:par>
                <p:cTn presetID="42" presetClass="entr" presetSubtype="0" fill="hold" nodeType="afterEffect">
                  <p:stCondLst>
                    <p:cond delay="0"/>
                  </p:stCondLst>
                  <p:childTnLst>
                    <p:set>
                      <p:cBhvr>
                        <p:cTn dur="1" fill="hold">
                          <p:stCondLst>
                            <p:cond delay="0"/>
                          </p:stCondLst>
                        </p:cTn>
                        <p:tgtEl>
                          <p:spTgt spid="45"/>
                        </p:tgtEl>
                        <p:attrNameLst>
                          <p:attrName>style.visibility</p:attrName>
                        </p:attrNameLst>
                      </p:cBhvr>
                      <p:to>
                        <p:strVal val="visible"/>
                      </p:to>
                    </p:set>
                    <p:animEffect transition="in" filter="fade">
                      <p:cBhvr>
                        <p:cTn dur="510"/>
                        <p:tgtEl>
                          <p:spTgt spid="45"/>
                        </p:tgtEl>
                      </p:cBhvr>
                    </p:animEffect>
                    <p:anim calcmode="lin" valueType="num">
                      <p:cBhvr>
                        <p:cTn dur="510" fill="hold"/>
                        <p:tgtEl>
                          <p:spTgt spid="45"/>
                        </p:tgtEl>
                        <p:attrNameLst>
                          <p:attrName>ppt_x</p:attrName>
                        </p:attrNameLst>
                      </p:cBhvr>
                      <p:tavLst>
                        <p:tav tm="0">
                          <p:val>
                            <p:strVal val="#ppt_x"/>
                          </p:val>
                        </p:tav>
                        <p:tav tm="100000">
                          <p:val>
                            <p:strVal val="#ppt_x"/>
                          </p:val>
                        </p:tav>
                      </p:tavLst>
                    </p:anim>
                    <p:anim calcmode="lin" valueType="num">
                      <p:cBhvr>
                        <p:cTn dur="510" fill="hold"/>
                        <p:tgtEl>
                          <p:spTgt spid="45"/>
                        </p:tgtEl>
                        <p:attrNameLst>
                          <p:attrName>ppt_y</p:attrName>
                        </p:attrNameLst>
                      </p:cBhvr>
                      <p:tavLst>
                        <p:tav tm="0">
                          <p:val>
                            <p:strVal val="#ppt_y+.1"/>
                          </p:val>
                        </p:tav>
                        <p:tav tm="100000">
                          <p:val>
                            <p:strVal val="#ppt_y"/>
                          </p:val>
                        </p:tav>
                      </p:tavLst>
                    </p:anim>
                  </p:childTnLst>
                </p:cTn>
              </p:par>
            </p:tnLst>
          </p:tmpl>
        </p:tmplLst>
      </p:bldP>
      <p:bldP spid="46" grpId="0" build="p">
        <p:tmplLst>
          <p:tmpl lvl="1">
            <p:tnLst>
              <p:par>
                <p:cTn presetID="10" presetClass="entr" presetSubtype="0" fill="hold" nodeType="afterEffect">
                  <p:stCondLst>
                    <p:cond delay="0"/>
                  </p:stCondLst>
                  <p:childTnLst>
                    <p:set>
                      <p:cBhvr>
                        <p:cTn dur="1" fill="hold">
                          <p:stCondLst>
                            <p:cond delay="0"/>
                          </p:stCondLst>
                        </p:cTn>
                        <p:tgtEl>
                          <p:spTgt spid="46"/>
                        </p:tgtEl>
                        <p:attrNameLst>
                          <p:attrName>style.visibility</p:attrName>
                        </p:attrNameLst>
                      </p:cBhvr>
                      <p:to>
                        <p:strVal val="visible"/>
                      </p:to>
                    </p:set>
                    <p:animEffect transition="in" filter="fade">
                      <p:cBhvr>
                        <p:cTn dur="510"/>
                        <p:tgtEl>
                          <p:spTgt spid="46"/>
                        </p:tgtEl>
                      </p:cBhvr>
                    </p:animEffect>
                  </p:childTnLst>
                </p:cTn>
              </p:par>
            </p:tnLst>
          </p:tmpl>
        </p:tmplLst>
      </p:bldP>
      <p:bldP spid="47" grpId="0" build="p">
        <p:tmplLst>
          <p:tmpl lvl="1">
            <p:tnLst>
              <p:par>
                <p:cTn presetID="42" presetClass="entr" presetSubtype="0" fill="hold" nodeType="afterEffect">
                  <p:stCondLst>
                    <p:cond delay="0"/>
                  </p:stCondLst>
                  <p:childTnLst>
                    <p:set>
                      <p:cBhvr>
                        <p:cTn dur="1" fill="hold">
                          <p:stCondLst>
                            <p:cond delay="0"/>
                          </p:stCondLst>
                        </p:cTn>
                        <p:tgtEl>
                          <p:spTgt spid="47"/>
                        </p:tgtEl>
                        <p:attrNameLst>
                          <p:attrName>style.visibility</p:attrName>
                        </p:attrNameLst>
                      </p:cBhvr>
                      <p:to>
                        <p:strVal val="visible"/>
                      </p:to>
                    </p:set>
                    <p:animEffect transition="in" filter="fade">
                      <p:cBhvr>
                        <p:cTn dur="510"/>
                        <p:tgtEl>
                          <p:spTgt spid="47"/>
                        </p:tgtEl>
                      </p:cBhvr>
                    </p:animEffect>
                    <p:anim calcmode="lin" valueType="num">
                      <p:cBhvr>
                        <p:cTn dur="510" fill="hold"/>
                        <p:tgtEl>
                          <p:spTgt spid="47"/>
                        </p:tgtEl>
                        <p:attrNameLst>
                          <p:attrName>ppt_x</p:attrName>
                        </p:attrNameLst>
                      </p:cBhvr>
                      <p:tavLst>
                        <p:tav tm="0">
                          <p:val>
                            <p:strVal val="#ppt_x"/>
                          </p:val>
                        </p:tav>
                        <p:tav tm="100000">
                          <p:val>
                            <p:strVal val="#ppt_x"/>
                          </p:val>
                        </p:tav>
                      </p:tavLst>
                    </p:anim>
                    <p:anim calcmode="lin" valueType="num">
                      <p:cBhvr>
                        <p:cTn dur="510" fill="hold"/>
                        <p:tgtEl>
                          <p:spTgt spid="47"/>
                        </p:tgtEl>
                        <p:attrNameLst>
                          <p:attrName>ppt_y</p:attrName>
                        </p:attrNameLst>
                      </p:cBhvr>
                      <p:tavLst>
                        <p:tav tm="0">
                          <p:val>
                            <p:strVal val="#ppt_y+.1"/>
                          </p:val>
                        </p:tav>
                        <p:tav tm="100000">
                          <p:val>
                            <p:strVal val="#ppt_y"/>
                          </p:val>
                        </p:tav>
                      </p:tavLst>
                    </p:anim>
                  </p:childTnLst>
                </p:cTn>
              </p:par>
            </p:tnLst>
          </p:tmpl>
        </p:tmplLst>
      </p:bldP>
      <p:bldP spid="23" grpId="0" animBg="1"/>
      <p:bldP spid="25" grpId="0" animBg="1"/>
      <p:bldP spid="30" grpId="0" animBg="1"/>
      <p:bldP spid="35" grpId="0" animBg="1"/>
      <p:bldP spid="37" grpId="0" animBg="1"/>
      <p:bldP spid="51" grpId="0"/>
      <p:bldP spid="52" grpId="0"/>
      <p:bldP spid="53" grpId="0"/>
      <p:bldP spid="54" grpId="0" build="p">
        <p:tmplLst>
          <p:tmpl lvl="1">
            <p:tnLst>
              <p:par>
                <p:cTn presetID="53" presetClass="entr" presetSubtype="16" fill="hold" nodeType="afterEffect">
                  <p:stCondLst>
                    <p:cond delay="0"/>
                  </p:stCondLst>
                  <p:childTnLst>
                    <p:set>
                      <p:cBhvr>
                        <p:cTn dur="1" fill="hold">
                          <p:stCondLst>
                            <p:cond delay="0"/>
                          </p:stCondLst>
                        </p:cTn>
                        <p:tgtEl>
                          <p:spTgt spid="54"/>
                        </p:tgtEl>
                        <p:attrNameLst>
                          <p:attrName>style.visibility</p:attrName>
                        </p:attrNameLst>
                      </p:cBhvr>
                      <p:to>
                        <p:strVal val="visible"/>
                      </p:to>
                    </p:set>
                    <p:anim calcmode="lin" valueType="num">
                      <p:cBhvr>
                        <p:cTn dur="300" fill="hold"/>
                        <p:tgtEl>
                          <p:spTgt spid="54"/>
                        </p:tgtEl>
                        <p:attrNameLst>
                          <p:attrName>ppt_w</p:attrName>
                        </p:attrNameLst>
                      </p:cBhvr>
                      <p:tavLst>
                        <p:tav tm="0">
                          <p:val>
                            <p:fltVal val="0"/>
                          </p:val>
                        </p:tav>
                        <p:tav tm="100000">
                          <p:val>
                            <p:strVal val="#ppt_w"/>
                          </p:val>
                        </p:tav>
                      </p:tavLst>
                    </p:anim>
                    <p:anim calcmode="lin" valueType="num">
                      <p:cBhvr>
                        <p:cTn dur="300" fill="hold"/>
                        <p:tgtEl>
                          <p:spTgt spid="54"/>
                        </p:tgtEl>
                        <p:attrNameLst>
                          <p:attrName>ppt_h</p:attrName>
                        </p:attrNameLst>
                      </p:cBhvr>
                      <p:tavLst>
                        <p:tav tm="0">
                          <p:val>
                            <p:fltVal val="0"/>
                          </p:val>
                        </p:tav>
                        <p:tav tm="100000">
                          <p:val>
                            <p:strVal val="#ppt_h"/>
                          </p:val>
                        </p:tav>
                      </p:tavLst>
                    </p:anim>
                    <p:animEffect transition="in" filter="fade">
                      <p:cBhvr>
                        <p:cTn dur="300"/>
                        <p:tgtEl>
                          <p:spTgt spid="54"/>
                        </p:tgtEl>
                      </p:cBhvr>
                    </p:animEffect>
                  </p:childTnLst>
                </p:cTn>
              </p:par>
            </p:tnLst>
          </p:tmpl>
        </p:tmplLst>
      </p:bldP>
      <p:bldP spid="55" grpId="0" build="p">
        <p:tmplLst>
          <p:tmpl lvl="1">
            <p:tnLst>
              <p:par>
                <p:cTn presetID="53" presetClass="entr" presetSubtype="16" fill="hold" nodeType="afterEffect">
                  <p:stCondLst>
                    <p:cond delay="0"/>
                  </p:stCondLst>
                  <p:childTnLst>
                    <p:set>
                      <p:cBhvr>
                        <p:cTn dur="1" fill="hold">
                          <p:stCondLst>
                            <p:cond delay="0"/>
                          </p:stCondLst>
                        </p:cTn>
                        <p:tgtEl>
                          <p:spTgt spid="55"/>
                        </p:tgtEl>
                        <p:attrNameLst>
                          <p:attrName>style.visibility</p:attrName>
                        </p:attrNameLst>
                      </p:cBhvr>
                      <p:to>
                        <p:strVal val="visible"/>
                      </p:to>
                    </p:set>
                    <p:anim calcmode="lin" valueType="num">
                      <p:cBhvr>
                        <p:cTn dur="300" fill="hold"/>
                        <p:tgtEl>
                          <p:spTgt spid="55"/>
                        </p:tgtEl>
                        <p:attrNameLst>
                          <p:attrName>ppt_w</p:attrName>
                        </p:attrNameLst>
                      </p:cBhvr>
                      <p:tavLst>
                        <p:tav tm="0">
                          <p:val>
                            <p:fltVal val="0"/>
                          </p:val>
                        </p:tav>
                        <p:tav tm="100000">
                          <p:val>
                            <p:strVal val="#ppt_w"/>
                          </p:val>
                        </p:tav>
                      </p:tavLst>
                    </p:anim>
                    <p:anim calcmode="lin" valueType="num">
                      <p:cBhvr>
                        <p:cTn dur="300" fill="hold"/>
                        <p:tgtEl>
                          <p:spTgt spid="55"/>
                        </p:tgtEl>
                        <p:attrNameLst>
                          <p:attrName>ppt_h</p:attrName>
                        </p:attrNameLst>
                      </p:cBhvr>
                      <p:tavLst>
                        <p:tav tm="0">
                          <p:val>
                            <p:fltVal val="0"/>
                          </p:val>
                        </p:tav>
                        <p:tav tm="100000">
                          <p:val>
                            <p:strVal val="#ppt_h"/>
                          </p:val>
                        </p:tav>
                      </p:tavLst>
                    </p:anim>
                    <p:animEffect transition="in" filter="fade">
                      <p:cBhvr>
                        <p:cTn dur="300"/>
                        <p:tgtEl>
                          <p:spTgt spid="55"/>
                        </p:tgtEl>
                      </p:cBhvr>
                    </p:animEffect>
                  </p:childTnLst>
                </p:cTn>
              </p:par>
            </p:tnLst>
          </p:tmpl>
        </p:tmplLst>
      </p:bldP>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Iconic list 6">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19" name="Group 18"/>
          <p:cNvGrpSpPr/>
          <p:nvPr userDrawn="1"/>
        </p:nvGrpSpPr>
        <p:grpSpPr>
          <a:xfrm>
            <a:off x="101309" y="385540"/>
            <a:ext cx="383999" cy="342172"/>
            <a:chOff x="5270500" y="1460500"/>
            <a:chExt cx="1701800" cy="2705100"/>
          </a:xfrm>
        </p:grpSpPr>
        <p:sp>
          <p:nvSpPr>
            <p:cNvPr id="20" name="Rounded Rectangle 19"/>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1" name="Rounded Rectangle 20"/>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2" name="Rounded Rectangle 21"/>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30" name="Teardrop 29"/>
          <p:cNvSpPr/>
          <p:nvPr userDrawn="1"/>
        </p:nvSpPr>
        <p:spPr>
          <a:xfrm rot="13482192">
            <a:off x="1282930" y="1573861"/>
            <a:ext cx="2709581" cy="2438623"/>
          </a:xfrm>
          <a:prstGeom prst="teardrop">
            <a:avLst>
              <a:gd name="adj" fmla="val 10795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id-ID" sz="1920" b="0" i="0" u="none" strike="noStrike" kern="1200" cap="none" spc="0" normalizeH="0" baseline="0" noProof="0">
              <a:ln>
                <a:noFill/>
              </a:ln>
              <a:solidFill>
                <a:prstClr val="white"/>
              </a:solidFill>
              <a:effectLst/>
              <a:uLnTx/>
              <a:uFillTx/>
              <a:latin typeface="Calibri"/>
              <a:ea typeface="+mn-ea"/>
              <a:cs typeface="+mn-cs"/>
            </a:endParaRPr>
          </a:p>
        </p:txBody>
      </p:sp>
      <p:sp>
        <p:nvSpPr>
          <p:cNvPr id="33" name="Teardrop 32"/>
          <p:cNvSpPr/>
          <p:nvPr userDrawn="1"/>
        </p:nvSpPr>
        <p:spPr>
          <a:xfrm rot="13482192">
            <a:off x="4993448" y="1573861"/>
            <a:ext cx="2709581" cy="2438623"/>
          </a:xfrm>
          <a:prstGeom prst="teardrop">
            <a:avLst>
              <a:gd name="adj" fmla="val 10795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id-ID" sz="1920" b="0" i="0" u="none" strike="noStrike" kern="1200" cap="none" spc="0" normalizeH="0" baseline="0" noProof="0">
              <a:ln>
                <a:noFill/>
              </a:ln>
              <a:solidFill>
                <a:prstClr val="white"/>
              </a:solidFill>
              <a:effectLst/>
              <a:uLnTx/>
              <a:uFillTx/>
              <a:latin typeface="Calibri"/>
              <a:ea typeface="+mn-ea"/>
              <a:cs typeface="+mn-cs"/>
            </a:endParaRPr>
          </a:p>
        </p:txBody>
      </p:sp>
      <p:sp>
        <p:nvSpPr>
          <p:cNvPr id="34" name="Teardrop 33"/>
          <p:cNvSpPr/>
          <p:nvPr userDrawn="1"/>
        </p:nvSpPr>
        <p:spPr>
          <a:xfrm rot="13482192">
            <a:off x="8921272" y="1573860"/>
            <a:ext cx="2709581" cy="2438623"/>
          </a:xfrm>
          <a:prstGeom prst="teardrop">
            <a:avLst>
              <a:gd name="adj" fmla="val 10795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id-ID" sz="1920" b="0" i="0" u="none" strike="noStrike" kern="1200" cap="none" spc="0" normalizeH="0" baseline="0" noProof="0">
              <a:ln>
                <a:noFill/>
              </a:ln>
              <a:solidFill>
                <a:prstClr val="white"/>
              </a:solidFill>
              <a:effectLst/>
              <a:uLnTx/>
              <a:uFillTx/>
              <a:latin typeface="Calibri"/>
              <a:ea typeface="+mn-ea"/>
              <a:cs typeface="+mn-cs"/>
            </a:endParaRPr>
          </a:p>
        </p:txBody>
      </p:sp>
      <p:sp>
        <p:nvSpPr>
          <p:cNvPr id="35" name="Text Placeholder 7"/>
          <p:cNvSpPr>
            <a:spLocks noGrp="1" noChangeAspect="1"/>
          </p:cNvSpPr>
          <p:nvPr>
            <p:ph type="body" sz="quarter" idx="39" hasCustomPrompt="1"/>
          </p:nvPr>
        </p:nvSpPr>
        <p:spPr>
          <a:xfrm>
            <a:off x="1751186" y="1897750"/>
            <a:ext cx="1803879" cy="1727989"/>
          </a:xfrm>
          <a:prstGeom prst="rect">
            <a:avLst/>
          </a:prstGeom>
        </p:spPr>
        <p:txBody>
          <a:bodyPr vert="horz" lIns="0" tIns="103884" rIns="0" bIns="103884" anchor="ctr"/>
          <a:lstStyle>
            <a:lvl1pPr marL="0" indent="0" algn="ctr">
              <a:lnSpc>
                <a:spcPct val="100000"/>
              </a:lnSpc>
              <a:spcBef>
                <a:spcPts val="0"/>
              </a:spcBef>
              <a:buNone/>
              <a:defRPr sz="6000" b="1">
                <a:solidFill>
                  <a:schemeClr val="bg1"/>
                </a:solidFill>
                <a:latin typeface="FontAwesome"/>
                <a:cs typeface="FontAwesome"/>
              </a:defRPr>
            </a:lvl1pPr>
          </a:lstStyle>
          <a:p>
            <a:pPr lvl="0"/>
            <a:r>
              <a:rPr lang="es-ES_tradnl" dirty="0" err="1" smtClean="0"/>
              <a:t>icon</a:t>
            </a:r>
            <a:endParaRPr lang="es-ES_tradnl" dirty="0" smtClean="0"/>
          </a:p>
        </p:txBody>
      </p:sp>
      <p:sp>
        <p:nvSpPr>
          <p:cNvPr id="36" name="Text Placeholder 7"/>
          <p:cNvSpPr>
            <a:spLocks noGrp="1" noChangeAspect="1"/>
          </p:cNvSpPr>
          <p:nvPr>
            <p:ph type="body" sz="quarter" idx="56" hasCustomPrompt="1"/>
          </p:nvPr>
        </p:nvSpPr>
        <p:spPr>
          <a:xfrm>
            <a:off x="5499097" y="1897750"/>
            <a:ext cx="1803879" cy="1727989"/>
          </a:xfrm>
          <a:prstGeom prst="rect">
            <a:avLst/>
          </a:prstGeom>
        </p:spPr>
        <p:txBody>
          <a:bodyPr vert="horz" lIns="0" tIns="103884" rIns="0" bIns="103884" anchor="ctr"/>
          <a:lstStyle>
            <a:lvl1pPr marL="0" indent="0" algn="ctr">
              <a:lnSpc>
                <a:spcPct val="100000"/>
              </a:lnSpc>
              <a:spcBef>
                <a:spcPts val="0"/>
              </a:spcBef>
              <a:buNone/>
              <a:defRPr sz="6000" b="1">
                <a:solidFill>
                  <a:schemeClr val="bg1"/>
                </a:solidFill>
                <a:latin typeface="FontAwesome"/>
                <a:cs typeface="FontAwesome"/>
              </a:defRPr>
            </a:lvl1pPr>
          </a:lstStyle>
          <a:p>
            <a:pPr lvl="0"/>
            <a:r>
              <a:rPr lang="es-ES_tradnl" dirty="0" err="1" smtClean="0"/>
              <a:t>icon</a:t>
            </a:r>
            <a:endParaRPr lang="es-ES_tradnl" dirty="0" smtClean="0"/>
          </a:p>
        </p:txBody>
      </p:sp>
      <p:sp>
        <p:nvSpPr>
          <p:cNvPr id="37" name="Text Placeholder 7"/>
          <p:cNvSpPr>
            <a:spLocks noGrp="1" noChangeAspect="1"/>
          </p:cNvSpPr>
          <p:nvPr>
            <p:ph type="body" sz="quarter" idx="60" hasCustomPrompt="1"/>
          </p:nvPr>
        </p:nvSpPr>
        <p:spPr>
          <a:xfrm>
            <a:off x="9319682" y="1897750"/>
            <a:ext cx="1803879" cy="1727989"/>
          </a:xfrm>
          <a:prstGeom prst="rect">
            <a:avLst/>
          </a:prstGeom>
        </p:spPr>
        <p:txBody>
          <a:bodyPr vert="horz" lIns="0" tIns="103884" rIns="0" bIns="103884" anchor="ctr"/>
          <a:lstStyle>
            <a:lvl1pPr marL="0" indent="0" algn="ctr">
              <a:lnSpc>
                <a:spcPct val="100000"/>
              </a:lnSpc>
              <a:spcBef>
                <a:spcPts val="0"/>
              </a:spcBef>
              <a:buNone/>
              <a:defRPr sz="6000" b="1">
                <a:solidFill>
                  <a:schemeClr val="bg1"/>
                </a:solidFill>
                <a:latin typeface="FontAwesome"/>
                <a:cs typeface="FontAwesome"/>
              </a:defRPr>
            </a:lvl1pPr>
          </a:lstStyle>
          <a:p>
            <a:pPr lvl="0"/>
            <a:r>
              <a:rPr lang="es-ES_tradnl" dirty="0" err="1" smtClean="0"/>
              <a:t>icon</a:t>
            </a:r>
            <a:endParaRPr lang="es-ES_tradnl" dirty="0" smtClean="0"/>
          </a:p>
        </p:txBody>
      </p:sp>
      <p:sp>
        <p:nvSpPr>
          <p:cNvPr id="48" name="Rounded Rectangle 47"/>
          <p:cNvSpPr/>
          <p:nvPr userDrawn="1"/>
        </p:nvSpPr>
        <p:spPr>
          <a:xfrm>
            <a:off x="1067504" y="4549516"/>
            <a:ext cx="405696" cy="2786004"/>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49" name="Text Placeholder 7"/>
          <p:cNvSpPr>
            <a:spLocks noGrp="1"/>
          </p:cNvSpPr>
          <p:nvPr>
            <p:ph type="body" sz="quarter" idx="19" hasCustomPrompt="1"/>
          </p:nvPr>
        </p:nvSpPr>
        <p:spPr>
          <a:xfrm>
            <a:off x="1608669" y="5134498"/>
            <a:ext cx="2500489"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50" name="Text Placeholder 2"/>
          <p:cNvSpPr>
            <a:spLocks noGrp="1"/>
          </p:cNvSpPr>
          <p:nvPr>
            <p:ph type="body" sz="quarter" idx="16" hasCustomPrompt="1"/>
          </p:nvPr>
        </p:nvSpPr>
        <p:spPr>
          <a:xfrm>
            <a:off x="1608669" y="5499631"/>
            <a:ext cx="2500489"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a:t>
            </a:r>
          </a:p>
        </p:txBody>
      </p:sp>
      <p:sp>
        <p:nvSpPr>
          <p:cNvPr id="51" name="Text Placeholder 7"/>
          <p:cNvSpPr>
            <a:spLocks noGrp="1"/>
          </p:cNvSpPr>
          <p:nvPr>
            <p:ph type="body" sz="quarter" idx="55" hasCustomPrompt="1"/>
          </p:nvPr>
        </p:nvSpPr>
        <p:spPr>
          <a:xfrm>
            <a:off x="1608669" y="4554056"/>
            <a:ext cx="2500489" cy="431780"/>
          </a:xfrm>
          <a:prstGeom prst="rect">
            <a:avLst/>
          </a:prstGeom>
        </p:spPr>
        <p:txBody>
          <a:bodyPr vert="horz" lIns="0" tIns="40504" rIns="0" bIns="40504" anchor="ctr"/>
          <a:lstStyle>
            <a:lvl1pPr marL="0" indent="0" algn="l">
              <a:lnSpc>
                <a:spcPct val="100000"/>
              </a:lnSpc>
              <a:spcBef>
                <a:spcPts val="0"/>
              </a:spcBef>
              <a:buNone/>
              <a:defRPr sz="3000" b="1">
                <a:solidFill>
                  <a:schemeClr val="accent1">
                    <a:lumMod val="60000"/>
                    <a:lumOff val="40000"/>
                  </a:schemeClr>
                </a:solidFill>
                <a:latin typeface="Lato Light"/>
                <a:cs typeface="Lato Light"/>
              </a:defRPr>
            </a:lvl1pPr>
          </a:lstStyle>
          <a:p>
            <a:pPr lvl="0"/>
            <a:r>
              <a:rPr lang="es-ES_tradnl" dirty="0" smtClean="0"/>
              <a:t>80%</a:t>
            </a:r>
          </a:p>
        </p:txBody>
      </p:sp>
      <p:sp>
        <p:nvSpPr>
          <p:cNvPr id="52" name="Rounded Rectangle 51"/>
          <p:cNvSpPr/>
          <p:nvPr userDrawn="1"/>
        </p:nvSpPr>
        <p:spPr>
          <a:xfrm>
            <a:off x="4815415" y="4549516"/>
            <a:ext cx="405696" cy="2786004"/>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53" name="Text Placeholder 7"/>
          <p:cNvSpPr>
            <a:spLocks noGrp="1"/>
          </p:cNvSpPr>
          <p:nvPr>
            <p:ph type="body" sz="quarter" idx="57" hasCustomPrompt="1"/>
          </p:nvPr>
        </p:nvSpPr>
        <p:spPr>
          <a:xfrm>
            <a:off x="5356580" y="5134498"/>
            <a:ext cx="2500489"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54" name="Text Placeholder 2"/>
          <p:cNvSpPr>
            <a:spLocks noGrp="1"/>
          </p:cNvSpPr>
          <p:nvPr>
            <p:ph type="body" sz="quarter" idx="58" hasCustomPrompt="1"/>
          </p:nvPr>
        </p:nvSpPr>
        <p:spPr>
          <a:xfrm>
            <a:off x="5356580" y="5499631"/>
            <a:ext cx="2500489"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a:t>
            </a:r>
          </a:p>
        </p:txBody>
      </p:sp>
      <p:sp>
        <p:nvSpPr>
          <p:cNvPr id="55" name="Text Placeholder 7"/>
          <p:cNvSpPr>
            <a:spLocks noGrp="1"/>
          </p:cNvSpPr>
          <p:nvPr>
            <p:ph type="body" sz="quarter" idx="59" hasCustomPrompt="1"/>
          </p:nvPr>
        </p:nvSpPr>
        <p:spPr>
          <a:xfrm>
            <a:off x="5356580" y="4554056"/>
            <a:ext cx="2500489" cy="431780"/>
          </a:xfrm>
          <a:prstGeom prst="rect">
            <a:avLst/>
          </a:prstGeom>
        </p:spPr>
        <p:txBody>
          <a:bodyPr vert="horz" lIns="0" tIns="40504" rIns="0" bIns="40504" anchor="ctr"/>
          <a:lstStyle>
            <a:lvl1pPr marL="0" indent="0" algn="l">
              <a:lnSpc>
                <a:spcPct val="100000"/>
              </a:lnSpc>
              <a:spcBef>
                <a:spcPts val="0"/>
              </a:spcBef>
              <a:buNone/>
              <a:defRPr sz="3000" b="1">
                <a:solidFill>
                  <a:schemeClr val="accent2"/>
                </a:solidFill>
                <a:latin typeface="Lato Light"/>
                <a:cs typeface="Lato Light"/>
              </a:defRPr>
            </a:lvl1pPr>
          </a:lstStyle>
          <a:p>
            <a:pPr lvl="0"/>
            <a:r>
              <a:rPr lang="es-ES_tradnl" dirty="0" smtClean="0"/>
              <a:t>80%</a:t>
            </a:r>
          </a:p>
        </p:txBody>
      </p:sp>
      <p:sp>
        <p:nvSpPr>
          <p:cNvPr id="56" name="Rounded Rectangle 55"/>
          <p:cNvSpPr/>
          <p:nvPr userDrawn="1"/>
        </p:nvSpPr>
        <p:spPr>
          <a:xfrm>
            <a:off x="8534400" y="4549514"/>
            <a:ext cx="405696" cy="2786005"/>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57" name="Text Placeholder 7"/>
          <p:cNvSpPr>
            <a:spLocks noGrp="1"/>
          </p:cNvSpPr>
          <p:nvPr>
            <p:ph type="body" sz="quarter" idx="61" hasCustomPrompt="1"/>
          </p:nvPr>
        </p:nvSpPr>
        <p:spPr>
          <a:xfrm>
            <a:off x="9075565" y="5134498"/>
            <a:ext cx="2500489"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58" name="Text Placeholder 2"/>
          <p:cNvSpPr>
            <a:spLocks noGrp="1"/>
          </p:cNvSpPr>
          <p:nvPr>
            <p:ph type="body" sz="quarter" idx="62" hasCustomPrompt="1"/>
          </p:nvPr>
        </p:nvSpPr>
        <p:spPr>
          <a:xfrm>
            <a:off x="9075565" y="5499631"/>
            <a:ext cx="2500489"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a:t>
            </a:r>
          </a:p>
        </p:txBody>
      </p:sp>
      <p:sp>
        <p:nvSpPr>
          <p:cNvPr id="59" name="Text Placeholder 7"/>
          <p:cNvSpPr>
            <a:spLocks noGrp="1"/>
          </p:cNvSpPr>
          <p:nvPr>
            <p:ph type="body" sz="quarter" idx="63" hasCustomPrompt="1"/>
          </p:nvPr>
        </p:nvSpPr>
        <p:spPr>
          <a:xfrm>
            <a:off x="9075565" y="4554056"/>
            <a:ext cx="2500489" cy="431780"/>
          </a:xfrm>
          <a:prstGeom prst="rect">
            <a:avLst/>
          </a:prstGeom>
        </p:spPr>
        <p:txBody>
          <a:bodyPr vert="horz" lIns="0" tIns="40504" rIns="0" bIns="40504" anchor="ctr"/>
          <a:lstStyle>
            <a:lvl1pPr marL="0" indent="0" algn="l">
              <a:lnSpc>
                <a:spcPct val="100000"/>
              </a:lnSpc>
              <a:spcBef>
                <a:spcPts val="0"/>
              </a:spcBef>
              <a:buNone/>
              <a:defRPr sz="3000" b="1">
                <a:solidFill>
                  <a:schemeClr val="accent3"/>
                </a:solidFill>
                <a:latin typeface="Lato Light"/>
                <a:cs typeface="Lato Light"/>
              </a:defRPr>
            </a:lvl1pPr>
          </a:lstStyle>
          <a:p>
            <a:pPr lvl="0"/>
            <a:r>
              <a:rPr lang="es-ES_tradnl" dirty="0" smtClean="0"/>
              <a:t>80%</a:t>
            </a:r>
          </a:p>
        </p:txBody>
      </p:sp>
    </p:spTree>
    <p:extLst>
      <p:ext uri="{BB962C8B-B14F-4D97-AF65-F5344CB8AC3E}">
        <p14:creationId xmlns:p14="http://schemas.microsoft.com/office/powerpoint/2010/main" val="25242032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500"/>
                                        <p:tgtEl>
                                          <p:spTgt spid="33"/>
                                        </p:tgtEl>
                                      </p:cBhvr>
                                    </p:animEffect>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500"/>
                                        <p:tgtEl>
                                          <p:spTgt spid="34"/>
                                        </p:tgtEl>
                                      </p:cBhvr>
                                    </p:animEffect>
                                  </p:childTnLst>
                                </p:cTn>
                              </p:par>
                            </p:childTnLst>
                          </p:cTn>
                        </p:par>
                        <p:par>
                          <p:cTn id="30" fill="hold">
                            <p:stCondLst>
                              <p:cond delay="2000"/>
                            </p:stCondLst>
                            <p:childTnLst>
                              <p:par>
                                <p:cTn id="31" presetID="53" presetClass="entr" presetSubtype="16" fill="hold" grpId="0" nodeType="afterEffect">
                                  <p:stCondLst>
                                    <p:cond delay="0"/>
                                  </p:stCondLst>
                                  <p:childTnLst>
                                    <p:set>
                                      <p:cBhvr>
                                        <p:cTn id="32" dur="1" fill="hold">
                                          <p:stCondLst>
                                            <p:cond delay="0"/>
                                          </p:stCondLst>
                                        </p:cTn>
                                        <p:tgtEl>
                                          <p:spTgt spid="35">
                                            <p:txEl>
                                              <p:pRg st="0" end="0"/>
                                            </p:txEl>
                                          </p:spTgt>
                                        </p:tgtEl>
                                        <p:attrNameLst>
                                          <p:attrName>style.visibility</p:attrName>
                                        </p:attrNameLst>
                                      </p:cBhvr>
                                      <p:to>
                                        <p:strVal val="visible"/>
                                      </p:to>
                                    </p:set>
                                    <p:anim calcmode="lin" valueType="num">
                                      <p:cBhvr>
                                        <p:cTn id="33" dur="300" fill="hold"/>
                                        <p:tgtEl>
                                          <p:spTgt spid="35">
                                            <p:txEl>
                                              <p:pRg st="0" end="0"/>
                                            </p:txEl>
                                          </p:spTgt>
                                        </p:tgtEl>
                                        <p:attrNameLst>
                                          <p:attrName>ppt_w</p:attrName>
                                        </p:attrNameLst>
                                      </p:cBhvr>
                                      <p:tavLst>
                                        <p:tav tm="0">
                                          <p:val>
                                            <p:fltVal val="0"/>
                                          </p:val>
                                        </p:tav>
                                        <p:tav tm="100000">
                                          <p:val>
                                            <p:strVal val="#ppt_w"/>
                                          </p:val>
                                        </p:tav>
                                      </p:tavLst>
                                    </p:anim>
                                    <p:anim calcmode="lin" valueType="num">
                                      <p:cBhvr>
                                        <p:cTn id="34" dur="300" fill="hold"/>
                                        <p:tgtEl>
                                          <p:spTgt spid="35">
                                            <p:txEl>
                                              <p:pRg st="0" end="0"/>
                                            </p:txEl>
                                          </p:spTgt>
                                        </p:tgtEl>
                                        <p:attrNameLst>
                                          <p:attrName>ppt_h</p:attrName>
                                        </p:attrNameLst>
                                      </p:cBhvr>
                                      <p:tavLst>
                                        <p:tav tm="0">
                                          <p:val>
                                            <p:fltVal val="0"/>
                                          </p:val>
                                        </p:tav>
                                        <p:tav tm="100000">
                                          <p:val>
                                            <p:strVal val="#ppt_h"/>
                                          </p:val>
                                        </p:tav>
                                      </p:tavLst>
                                    </p:anim>
                                    <p:animEffect transition="in" filter="fade">
                                      <p:cBhvr>
                                        <p:cTn id="35" dur="300"/>
                                        <p:tgtEl>
                                          <p:spTgt spid="35">
                                            <p:txEl>
                                              <p:pRg st="0" end="0"/>
                                            </p:txEl>
                                          </p:spTgt>
                                        </p:tgtEl>
                                      </p:cBhvr>
                                    </p:animEffect>
                                  </p:childTnLst>
                                </p:cTn>
                              </p:par>
                            </p:childTnLst>
                          </p:cTn>
                        </p:par>
                        <p:par>
                          <p:cTn id="36" fill="hold">
                            <p:stCondLst>
                              <p:cond delay="2500"/>
                            </p:stCondLst>
                            <p:childTnLst>
                              <p:par>
                                <p:cTn id="37" presetID="53" presetClass="entr" presetSubtype="16" fill="hold" grpId="0" nodeType="afterEffect">
                                  <p:stCondLst>
                                    <p:cond delay="0"/>
                                  </p:stCondLst>
                                  <p:childTnLst>
                                    <p:set>
                                      <p:cBhvr>
                                        <p:cTn id="38" dur="1" fill="hold">
                                          <p:stCondLst>
                                            <p:cond delay="0"/>
                                          </p:stCondLst>
                                        </p:cTn>
                                        <p:tgtEl>
                                          <p:spTgt spid="36">
                                            <p:txEl>
                                              <p:pRg st="0" end="0"/>
                                            </p:txEl>
                                          </p:spTgt>
                                        </p:tgtEl>
                                        <p:attrNameLst>
                                          <p:attrName>style.visibility</p:attrName>
                                        </p:attrNameLst>
                                      </p:cBhvr>
                                      <p:to>
                                        <p:strVal val="visible"/>
                                      </p:to>
                                    </p:set>
                                    <p:anim calcmode="lin" valueType="num">
                                      <p:cBhvr>
                                        <p:cTn id="39" dur="300" fill="hold"/>
                                        <p:tgtEl>
                                          <p:spTgt spid="36">
                                            <p:txEl>
                                              <p:pRg st="0" end="0"/>
                                            </p:txEl>
                                          </p:spTgt>
                                        </p:tgtEl>
                                        <p:attrNameLst>
                                          <p:attrName>ppt_w</p:attrName>
                                        </p:attrNameLst>
                                      </p:cBhvr>
                                      <p:tavLst>
                                        <p:tav tm="0">
                                          <p:val>
                                            <p:fltVal val="0"/>
                                          </p:val>
                                        </p:tav>
                                        <p:tav tm="100000">
                                          <p:val>
                                            <p:strVal val="#ppt_w"/>
                                          </p:val>
                                        </p:tav>
                                      </p:tavLst>
                                    </p:anim>
                                    <p:anim calcmode="lin" valueType="num">
                                      <p:cBhvr>
                                        <p:cTn id="40" dur="300" fill="hold"/>
                                        <p:tgtEl>
                                          <p:spTgt spid="36">
                                            <p:txEl>
                                              <p:pRg st="0" end="0"/>
                                            </p:txEl>
                                          </p:spTgt>
                                        </p:tgtEl>
                                        <p:attrNameLst>
                                          <p:attrName>ppt_h</p:attrName>
                                        </p:attrNameLst>
                                      </p:cBhvr>
                                      <p:tavLst>
                                        <p:tav tm="0">
                                          <p:val>
                                            <p:fltVal val="0"/>
                                          </p:val>
                                        </p:tav>
                                        <p:tav tm="100000">
                                          <p:val>
                                            <p:strVal val="#ppt_h"/>
                                          </p:val>
                                        </p:tav>
                                      </p:tavLst>
                                    </p:anim>
                                    <p:animEffect transition="in" filter="fade">
                                      <p:cBhvr>
                                        <p:cTn id="41" dur="300"/>
                                        <p:tgtEl>
                                          <p:spTgt spid="36">
                                            <p:txEl>
                                              <p:pRg st="0" end="0"/>
                                            </p:txEl>
                                          </p:spTgt>
                                        </p:tgtEl>
                                      </p:cBhvr>
                                    </p:animEffect>
                                  </p:childTnLst>
                                </p:cTn>
                              </p:par>
                            </p:childTnLst>
                          </p:cTn>
                        </p:par>
                        <p:par>
                          <p:cTn id="42" fill="hold">
                            <p:stCondLst>
                              <p:cond delay="3000"/>
                            </p:stCondLst>
                            <p:childTnLst>
                              <p:par>
                                <p:cTn id="43" presetID="53" presetClass="entr" presetSubtype="16" fill="hold" grpId="0" nodeType="afterEffect">
                                  <p:stCondLst>
                                    <p:cond delay="0"/>
                                  </p:stCondLst>
                                  <p:childTnLst>
                                    <p:set>
                                      <p:cBhvr>
                                        <p:cTn id="44" dur="1" fill="hold">
                                          <p:stCondLst>
                                            <p:cond delay="0"/>
                                          </p:stCondLst>
                                        </p:cTn>
                                        <p:tgtEl>
                                          <p:spTgt spid="37">
                                            <p:txEl>
                                              <p:pRg st="0" end="0"/>
                                            </p:txEl>
                                          </p:spTgt>
                                        </p:tgtEl>
                                        <p:attrNameLst>
                                          <p:attrName>style.visibility</p:attrName>
                                        </p:attrNameLst>
                                      </p:cBhvr>
                                      <p:to>
                                        <p:strVal val="visible"/>
                                      </p:to>
                                    </p:set>
                                    <p:anim calcmode="lin" valueType="num">
                                      <p:cBhvr>
                                        <p:cTn id="45" dur="300" fill="hold"/>
                                        <p:tgtEl>
                                          <p:spTgt spid="37">
                                            <p:txEl>
                                              <p:pRg st="0" end="0"/>
                                            </p:txEl>
                                          </p:spTgt>
                                        </p:tgtEl>
                                        <p:attrNameLst>
                                          <p:attrName>ppt_w</p:attrName>
                                        </p:attrNameLst>
                                      </p:cBhvr>
                                      <p:tavLst>
                                        <p:tav tm="0">
                                          <p:val>
                                            <p:fltVal val="0"/>
                                          </p:val>
                                        </p:tav>
                                        <p:tav tm="100000">
                                          <p:val>
                                            <p:strVal val="#ppt_w"/>
                                          </p:val>
                                        </p:tav>
                                      </p:tavLst>
                                    </p:anim>
                                    <p:anim calcmode="lin" valueType="num">
                                      <p:cBhvr>
                                        <p:cTn id="46" dur="300" fill="hold"/>
                                        <p:tgtEl>
                                          <p:spTgt spid="37">
                                            <p:txEl>
                                              <p:pRg st="0" end="0"/>
                                            </p:txEl>
                                          </p:spTgt>
                                        </p:tgtEl>
                                        <p:attrNameLst>
                                          <p:attrName>ppt_h</p:attrName>
                                        </p:attrNameLst>
                                      </p:cBhvr>
                                      <p:tavLst>
                                        <p:tav tm="0">
                                          <p:val>
                                            <p:fltVal val="0"/>
                                          </p:val>
                                        </p:tav>
                                        <p:tav tm="100000">
                                          <p:val>
                                            <p:strVal val="#ppt_h"/>
                                          </p:val>
                                        </p:tav>
                                      </p:tavLst>
                                    </p:anim>
                                    <p:animEffect transition="in" filter="fade">
                                      <p:cBhvr>
                                        <p:cTn id="47" dur="300"/>
                                        <p:tgtEl>
                                          <p:spTgt spid="37">
                                            <p:txEl>
                                              <p:pRg st="0" end="0"/>
                                            </p:txEl>
                                          </p:spTgt>
                                        </p:tgtEl>
                                      </p:cBhvr>
                                    </p:animEffect>
                                  </p:childTnLst>
                                </p:cTn>
                              </p:par>
                            </p:childTnLst>
                          </p:cTn>
                        </p:par>
                        <p:par>
                          <p:cTn id="48" fill="hold">
                            <p:stCondLst>
                              <p:cond delay="3500"/>
                            </p:stCondLst>
                            <p:childTnLst>
                              <p:par>
                                <p:cTn id="49" presetID="37" presetClass="entr" presetSubtype="0" fill="hold" grpId="0" nodeType="afterEffect">
                                  <p:stCondLst>
                                    <p:cond delay="0"/>
                                  </p:stCondLst>
                                  <p:childTnLst>
                                    <p:set>
                                      <p:cBhvr>
                                        <p:cTn id="50" dur="1" fill="hold">
                                          <p:stCondLst>
                                            <p:cond delay="0"/>
                                          </p:stCondLst>
                                        </p:cTn>
                                        <p:tgtEl>
                                          <p:spTgt spid="48"/>
                                        </p:tgtEl>
                                        <p:attrNameLst>
                                          <p:attrName>style.visibility</p:attrName>
                                        </p:attrNameLst>
                                      </p:cBhvr>
                                      <p:to>
                                        <p:strVal val="visible"/>
                                      </p:to>
                                    </p:set>
                                    <p:animEffect transition="in" filter="fade">
                                      <p:cBhvr>
                                        <p:cTn id="51" dur="1000"/>
                                        <p:tgtEl>
                                          <p:spTgt spid="48"/>
                                        </p:tgtEl>
                                      </p:cBhvr>
                                    </p:animEffect>
                                    <p:anim calcmode="lin" valueType="num">
                                      <p:cBhvr>
                                        <p:cTn id="52" dur="1000" fill="hold"/>
                                        <p:tgtEl>
                                          <p:spTgt spid="48"/>
                                        </p:tgtEl>
                                        <p:attrNameLst>
                                          <p:attrName>ppt_x</p:attrName>
                                        </p:attrNameLst>
                                      </p:cBhvr>
                                      <p:tavLst>
                                        <p:tav tm="0">
                                          <p:val>
                                            <p:strVal val="#ppt_x"/>
                                          </p:val>
                                        </p:tav>
                                        <p:tav tm="100000">
                                          <p:val>
                                            <p:strVal val="#ppt_x"/>
                                          </p:val>
                                        </p:tav>
                                      </p:tavLst>
                                    </p:anim>
                                    <p:anim calcmode="lin" valueType="num">
                                      <p:cBhvr>
                                        <p:cTn id="53" dur="900" decel="100000" fill="hold"/>
                                        <p:tgtEl>
                                          <p:spTgt spid="48"/>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48"/>
                                        </p:tgtEl>
                                        <p:attrNameLst>
                                          <p:attrName>ppt_y</p:attrName>
                                        </p:attrNameLst>
                                      </p:cBhvr>
                                      <p:tavLst>
                                        <p:tav tm="0">
                                          <p:val>
                                            <p:strVal val="#ppt_y-.03"/>
                                          </p:val>
                                        </p:tav>
                                        <p:tav tm="100000">
                                          <p:val>
                                            <p:strVal val="#ppt_y"/>
                                          </p:val>
                                        </p:tav>
                                      </p:tavLst>
                                    </p:anim>
                                  </p:childTnLst>
                                </p:cTn>
                              </p:par>
                              <p:par>
                                <p:cTn id="55" presetID="42" presetClass="entr" presetSubtype="0" fill="hold" grpId="0" nodeType="withEffect">
                                  <p:stCondLst>
                                    <p:cond delay="200"/>
                                  </p:stCondLst>
                                  <p:childTnLst>
                                    <p:set>
                                      <p:cBhvr>
                                        <p:cTn id="56" dur="1" fill="hold">
                                          <p:stCondLst>
                                            <p:cond delay="0"/>
                                          </p:stCondLst>
                                        </p:cTn>
                                        <p:tgtEl>
                                          <p:spTgt spid="49">
                                            <p:txEl>
                                              <p:pRg st="0" end="0"/>
                                            </p:txEl>
                                          </p:spTgt>
                                        </p:tgtEl>
                                        <p:attrNameLst>
                                          <p:attrName>style.visibility</p:attrName>
                                        </p:attrNameLst>
                                      </p:cBhvr>
                                      <p:to>
                                        <p:strVal val="visible"/>
                                      </p:to>
                                    </p:set>
                                    <p:animEffect transition="in" filter="fade">
                                      <p:cBhvr>
                                        <p:cTn id="57" dur="500"/>
                                        <p:tgtEl>
                                          <p:spTgt spid="49">
                                            <p:txEl>
                                              <p:pRg st="0" end="0"/>
                                            </p:txEl>
                                          </p:spTgt>
                                        </p:tgtEl>
                                      </p:cBhvr>
                                    </p:animEffect>
                                    <p:anim calcmode="lin" valueType="num">
                                      <p:cBhvr>
                                        <p:cTn id="58" dur="500" fill="hold"/>
                                        <p:tgtEl>
                                          <p:spTgt spid="49">
                                            <p:txEl>
                                              <p:pRg st="0" end="0"/>
                                            </p:txEl>
                                          </p:spTgt>
                                        </p:tgtEl>
                                        <p:attrNameLst>
                                          <p:attrName>ppt_x</p:attrName>
                                        </p:attrNameLst>
                                      </p:cBhvr>
                                      <p:tavLst>
                                        <p:tav tm="0">
                                          <p:val>
                                            <p:strVal val="#ppt_x"/>
                                          </p:val>
                                        </p:tav>
                                        <p:tav tm="100000">
                                          <p:val>
                                            <p:strVal val="#ppt_x"/>
                                          </p:val>
                                        </p:tav>
                                      </p:tavLst>
                                    </p:anim>
                                    <p:anim calcmode="lin" valueType="num">
                                      <p:cBhvr>
                                        <p:cTn id="59" dur="500" fill="hold"/>
                                        <p:tgtEl>
                                          <p:spTgt spid="49">
                                            <p:txEl>
                                              <p:pRg st="0" end="0"/>
                                            </p:txEl>
                                          </p:spTgt>
                                        </p:tgtEl>
                                        <p:attrNameLst>
                                          <p:attrName>ppt_y</p:attrName>
                                        </p:attrNameLst>
                                      </p:cBhvr>
                                      <p:tavLst>
                                        <p:tav tm="0">
                                          <p:val>
                                            <p:strVal val="#ppt_y+.1"/>
                                          </p:val>
                                        </p:tav>
                                        <p:tav tm="100000">
                                          <p:val>
                                            <p:strVal val="#ppt_y"/>
                                          </p:val>
                                        </p:tav>
                                      </p:tavLst>
                                    </p:anim>
                                  </p:childTnLst>
                                </p:cTn>
                              </p:par>
                              <p:par>
                                <p:cTn id="60" presetID="10" presetClass="entr" presetSubtype="0" fill="hold" grpId="0" nodeType="withEffect">
                                  <p:stCondLst>
                                    <p:cond delay="800"/>
                                  </p:stCondLst>
                                  <p:childTnLst>
                                    <p:set>
                                      <p:cBhvr>
                                        <p:cTn id="61" dur="1" fill="hold">
                                          <p:stCondLst>
                                            <p:cond delay="0"/>
                                          </p:stCondLst>
                                        </p:cTn>
                                        <p:tgtEl>
                                          <p:spTgt spid="50">
                                            <p:txEl>
                                              <p:pRg st="0" end="0"/>
                                            </p:txEl>
                                          </p:spTgt>
                                        </p:tgtEl>
                                        <p:attrNameLst>
                                          <p:attrName>style.visibility</p:attrName>
                                        </p:attrNameLst>
                                      </p:cBhvr>
                                      <p:to>
                                        <p:strVal val="visible"/>
                                      </p:to>
                                    </p:set>
                                    <p:animEffect transition="in" filter="fade">
                                      <p:cBhvr>
                                        <p:cTn id="62" dur="500"/>
                                        <p:tgtEl>
                                          <p:spTgt spid="50">
                                            <p:txEl>
                                              <p:pRg st="0" end="0"/>
                                            </p:txEl>
                                          </p:spTgt>
                                        </p:tgtEl>
                                      </p:cBhvr>
                                    </p:animEffect>
                                  </p:childTnLst>
                                </p:cTn>
                              </p:par>
                              <p:par>
                                <p:cTn id="63" presetID="42" presetClass="entr" presetSubtype="0" fill="hold" grpId="0" nodeType="withEffect">
                                  <p:stCondLst>
                                    <p:cond delay="200"/>
                                  </p:stCondLst>
                                  <p:childTnLst>
                                    <p:set>
                                      <p:cBhvr>
                                        <p:cTn id="64" dur="1" fill="hold">
                                          <p:stCondLst>
                                            <p:cond delay="0"/>
                                          </p:stCondLst>
                                        </p:cTn>
                                        <p:tgtEl>
                                          <p:spTgt spid="51">
                                            <p:txEl>
                                              <p:pRg st="0" end="0"/>
                                            </p:txEl>
                                          </p:spTgt>
                                        </p:tgtEl>
                                        <p:attrNameLst>
                                          <p:attrName>style.visibility</p:attrName>
                                        </p:attrNameLst>
                                      </p:cBhvr>
                                      <p:to>
                                        <p:strVal val="visible"/>
                                      </p:to>
                                    </p:set>
                                    <p:animEffect transition="in" filter="fade">
                                      <p:cBhvr>
                                        <p:cTn id="65" dur="400"/>
                                        <p:tgtEl>
                                          <p:spTgt spid="51">
                                            <p:txEl>
                                              <p:pRg st="0" end="0"/>
                                            </p:txEl>
                                          </p:spTgt>
                                        </p:tgtEl>
                                      </p:cBhvr>
                                    </p:animEffect>
                                    <p:anim calcmode="lin" valueType="num">
                                      <p:cBhvr>
                                        <p:cTn id="66" dur="400" fill="hold"/>
                                        <p:tgtEl>
                                          <p:spTgt spid="51">
                                            <p:txEl>
                                              <p:pRg st="0" end="0"/>
                                            </p:txEl>
                                          </p:spTgt>
                                        </p:tgtEl>
                                        <p:attrNameLst>
                                          <p:attrName>ppt_x</p:attrName>
                                        </p:attrNameLst>
                                      </p:cBhvr>
                                      <p:tavLst>
                                        <p:tav tm="0">
                                          <p:val>
                                            <p:strVal val="#ppt_x"/>
                                          </p:val>
                                        </p:tav>
                                        <p:tav tm="100000">
                                          <p:val>
                                            <p:strVal val="#ppt_x"/>
                                          </p:val>
                                        </p:tav>
                                      </p:tavLst>
                                    </p:anim>
                                    <p:anim calcmode="lin" valueType="num">
                                      <p:cBhvr>
                                        <p:cTn id="67" dur="400" fill="hold"/>
                                        <p:tgtEl>
                                          <p:spTgt spid="51">
                                            <p:txEl>
                                              <p:pRg st="0" end="0"/>
                                            </p:txEl>
                                          </p:spTgt>
                                        </p:tgtEl>
                                        <p:attrNameLst>
                                          <p:attrName>ppt_y</p:attrName>
                                        </p:attrNameLst>
                                      </p:cBhvr>
                                      <p:tavLst>
                                        <p:tav tm="0">
                                          <p:val>
                                            <p:strVal val="#ppt_y+.1"/>
                                          </p:val>
                                        </p:tav>
                                        <p:tav tm="100000">
                                          <p:val>
                                            <p:strVal val="#ppt_y"/>
                                          </p:val>
                                        </p:tav>
                                      </p:tavLst>
                                    </p:anim>
                                  </p:childTnLst>
                                </p:cTn>
                              </p:par>
                            </p:childTnLst>
                          </p:cTn>
                        </p:par>
                        <p:par>
                          <p:cTn id="68" fill="hold">
                            <p:stCondLst>
                              <p:cond delay="4500"/>
                            </p:stCondLst>
                            <p:childTnLst>
                              <p:par>
                                <p:cTn id="69" presetID="37" presetClass="entr" presetSubtype="0" fill="hold" grpId="0" nodeType="afterEffect">
                                  <p:stCondLst>
                                    <p:cond delay="0"/>
                                  </p:stCondLst>
                                  <p:childTnLst>
                                    <p:set>
                                      <p:cBhvr>
                                        <p:cTn id="70" dur="1" fill="hold">
                                          <p:stCondLst>
                                            <p:cond delay="0"/>
                                          </p:stCondLst>
                                        </p:cTn>
                                        <p:tgtEl>
                                          <p:spTgt spid="52"/>
                                        </p:tgtEl>
                                        <p:attrNameLst>
                                          <p:attrName>style.visibility</p:attrName>
                                        </p:attrNameLst>
                                      </p:cBhvr>
                                      <p:to>
                                        <p:strVal val="visible"/>
                                      </p:to>
                                    </p:set>
                                    <p:animEffect transition="in" filter="fade">
                                      <p:cBhvr>
                                        <p:cTn id="71" dur="1000"/>
                                        <p:tgtEl>
                                          <p:spTgt spid="52"/>
                                        </p:tgtEl>
                                      </p:cBhvr>
                                    </p:animEffect>
                                    <p:anim calcmode="lin" valueType="num">
                                      <p:cBhvr>
                                        <p:cTn id="72" dur="1000" fill="hold"/>
                                        <p:tgtEl>
                                          <p:spTgt spid="52"/>
                                        </p:tgtEl>
                                        <p:attrNameLst>
                                          <p:attrName>ppt_x</p:attrName>
                                        </p:attrNameLst>
                                      </p:cBhvr>
                                      <p:tavLst>
                                        <p:tav tm="0">
                                          <p:val>
                                            <p:strVal val="#ppt_x"/>
                                          </p:val>
                                        </p:tav>
                                        <p:tav tm="100000">
                                          <p:val>
                                            <p:strVal val="#ppt_x"/>
                                          </p:val>
                                        </p:tav>
                                      </p:tavLst>
                                    </p:anim>
                                    <p:anim calcmode="lin" valueType="num">
                                      <p:cBhvr>
                                        <p:cTn id="73" dur="900" decel="100000" fill="hold"/>
                                        <p:tgtEl>
                                          <p:spTgt spid="52"/>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52"/>
                                        </p:tgtEl>
                                        <p:attrNameLst>
                                          <p:attrName>ppt_y</p:attrName>
                                        </p:attrNameLst>
                                      </p:cBhvr>
                                      <p:tavLst>
                                        <p:tav tm="0">
                                          <p:val>
                                            <p:strVal val="#ppt_y-.03"/>
                                          </p:val>
                                        </p:tav>
                                        <p:tav tm="100000">
                                          <p:val>
                                            <p:strVal val="#ppt_y"/>
                                          </p:val>
                                        </p:tav>
                                      </p:tavLst>
                                    </p:anim>
                                  </p:childTnLst>
                                </p:cTn>
                              </p:par>
                              <p:par>
                                <p:cTn id="75" presetID="42" presetClass="entr" presetSubtype="0" fill="hold" grpId="0" nodeType="withEffect">
                                  <p:stCondLst>
                                    <p:cond delay="200"/>
                                  </p:stCondLst>
                                  <p:childTnLst>
                                    <p:set>
                                      <p:cBhvr>
                                        <p:cTn id="76" dur="1" fill="hold">
                                          <p:stCondLst>
                                            <p:cond delay="0"/>
                                          </p:stCondLst>
                                        </p:cTn>
                                        <p:tgtEl>
                                          <p:spTgt spid="53">
                                            <p:txEl>
                                              <p:pRg st="0" end="0"/>
                                            </p:txEl>
                                          </p:spTgt>
                                        </p:tgtEl>
                                        <p:attrNameLst>
                                          <p:attrName>style.visibility</p:attrName>
                                        </p:attrNameLst>
                                      </p:cBhvr>
                                      <p:to>
                                        <p:strVal val="visible"/>
                                      </p:to>
                                    </p:set>
                                    <p:animEffect transition="in" filter="fade">
                                      <p:cBhvr>
                                        <p:cTn id="77" dur="500"/>
                                        <p:tgtEl>
                                          <p:spTgt spid="53">
                                            <p:txEl>
                                              <p:pRg st="0" end="0"/>
                                            </p:txEl>
                                          </p:spTgt>
                                        </p:tgtEl>
                                      </p:cBhvr>
                                    </p:animEffect>
                                    <p:anim calcmode="lin" valueType="num">
                                      <p:cBhvr>
                                        <p:cTn id="78" dur="500" fill="hold"/>
                                        <p:tgtEl>
                                          <p:spTgt spid="53">
                                            <p:txEl>
                                              <p:pRg st="0" end="0"/>
                                            </p:txEl>
                                          </p:spTgt>
                                        </p:tgtEl>
                                        <p:attrNameLst>
                                          <p:attrName>ppt_x</p:attrName>
                                        </p:attrNameLst>
                                      </p:cBhvr>
                                      <p:tavLst>
                                        <p:tav tm="0">
                                          <p:val>
                                            <p:strVal val="#ppt_x"/>
                                          </p:val>
                                        </p:tav>
                                        <p:tav tm="100000">
                                          <p:val>
                                            <p:strVal val="#ppt_x"/>
                                          </p:val>
                                        </p:tav>
                                      </p:tavLst>
                                    </p:anim>
                                    <p:anim calcmode="lin" valueType="num">
                                      <p:cBhvr>
                                        <p:cTn id="79" dur="500" fill="hold"/>
                                        <p:tgtEl>
                                          <p:spTgt spid="53">
                                            <p:txEl>
                                              <p:pRg st="0" end="0"/>
                                            </p:txEl>
                                          </p:spTgt>
                                        </p:tgtEl>
                                        <p:attrNameLst>
                                          <p:attrName>ppt_y</p:attrName>
                                        </p:attrNameLst>
                                      </p:cBhvr>
                                      <p:tavLst>
                                        <p:tav tm="0">
                                          <p:val>
                                            <p:strVal val="#ppt_y+.1"/>
                                          </p:val>
                                        </p:tav>
                                        <p:tav tm="100000">
                                          <p:val>
                                            <p:strVal val="#ppt_y"/>
                                          </p:val>
                                        </p:tav>
                                      </p:tavLst>
                                    </p:anim>
                                  </p:childTnLst>
                                </p:cTn>
                              </p:par>
                              <p:par>
                                <p:cTn id="80" presetID="10" presetClass="entr" presetSubtype="0" fill="hold" grpId="0" nodeType="withEffect">
                                  <p:stCondLst>
                                    <p:cond delay="800"/>
                                  </p:stCondLst>
                                  <p:childTnLst>
                                    <p:set>
                                      <p:cBhvr>
                                        <p:cTn id="81" dur="1" fill="hold">
                                          <p:stCondLst>
                                            <p:cond delay="0"/>
                                          </p:stCondLst>
                                        </p:cTn>
                                        <p:tgtEl>
                                          <p:spTgt spid="54">
                                            <p:txEl>
                                              <p:pRg st="0" end="0"/>
                                            </p:txEl>
                                          </p:spTgt>
                                        </p:tgtEl>
                                        <p:attrNameLst>
                                          <p:attrName>style.visibility</p:attrName>
                                        </p:attrNameLst>
                                      </p:cBhvr>
                                      <p:to>
                                        <p:strVal val="visible"/>
                                      </p:to>
                                    </p:set>
                                    <p:animEffect transition="in" filter="fade">
                                      <p:cBhvr>
                                        <p:cTn id="82" dur="500"/>
                                        <p:tgtEl>
                                          <p:spTgt spid="54">
                                            <p:txEl>
                                              <p:pRg st="0" end="0"/>
                                            </p:txEl>
                                          </p:spTgt>
                                        </p:tgtEl>
                                      </p:cBhvr>
                                    </p:animEffect>
                                  </p:childTnLst>
                                </p:cTn>
                              </p:par>
                              <p:par>
                                <p:cTn id="83" presetID="42" presetClass="entr" presetSubtype="0" fill="hold" grpId="0" nodeType="withEffect">
                                  <p:stCondLst>
                                    <p:cond delay="200"/>
                                  </p:stCondLst>
                                  <p:childTnLst>
                                    <p:set>
                                      <p:cBhvr>
                                        <p:cTn id="84" dur="1" fill="hold">
                                          <p:stCondLst>
                                            <p:cond delay="0"/>
                                          </p:stCondLst>
                                        </p:cTn>
                                        <p:tgtEl>
                                          <p:spTgt spid="55">
                                            <p:txEl>
                                              <p:pRg st="0" end="0"/>
                                            </p:txEl>
                                          </p:spTgt>
                                        </p:tgtEl>
                                        <p:attrNameLst>
                                          <p:attrName>style.visibility</p:attrName>
                                        </p:attrNameLst>
                                      </p:cBhvr>
                                      <p:to>
                                        <p:strVal val="visible"/>
                                      </p:to>
                                    </p:set>
                                    <p:animEffect transition="in" filter="fade">
                                      <p:cBhvr>
                                        <p:cTn id="85" dur="400"/>
                                        <p:tgtEl>
                                          <p:spTgt spid="55">
                                            <p:txEl>
                                              <p:pRg st="0" end="0"/>
                                            </p:txEl>
                                          </p:spTgt>
                                        </p:tgtEl>
                                      </p:cBhvr>
                                    </p:animEffect>
                                    <p:anim calcmode="lin" valueType="num">
                                      <p:cBhvr>
                                        <p:cTn id="86" dur="400" fill="hold"/>
                                        <p:tgtEl>
                                          <p:spTgt spid="55">
                                            <p:txEl>
                                              <p:pRg st="0" end="0"/>
                                            </p:txEl>
                                          </p:spTgt>
                                        </p:tgtEl>
                                        <p:attrNameLst>
                                          <p:attrName>ppt_x</p:attrName>
                                        </p:attrNameLst>
                                      </p:cBhvr>
                                      <p:tavLst>
                                        <p:tav tm="0">
                                          <p:val>
                                            <p:strVal val="#ppt_x"/>
                                          </p:val>
                                        </p:tav>
                                        <p:tav tm="100000">
                                          <p:val>
                                            <p:strVal val="#ppt_x"/>
                                          </p:val>
                                        </p:tav>
                                      </p:tavLst>
                                    </p:anim>
                                    <p:anim calcmode="lin" valueType="num">
                                      <p:cBhvr>
                                        <p:cTn id="87" dur="400" fill="hold"/>
                                        <p:tgtEl>
                                          <p:spTgt spid="55">
                                            <p:txEl>
                                              <p:pRg st="0" end="0"/>
                                            </p:txEl>
                                          </p:spTgt>
                                        </p:tgtEl>
                                        <p:attrNameLst>
                                          <p:attrName>ppt_y</p:attrName>
                                        </p:attrNameLst>
                                      </p:cBhvr>
                                      <p:tavLst>
                                        <p:tav tm="0">
                                          <p:val>
                                            <p:strVal val="#ppt_y+.1"/>
                                          </p:val>
                                        </p:tav>
                                        <p:tav tm="100000">
                                          <p:val>
                                            <p:strVal val="#ppt_y"/>
                                          </p:val>
                                        </p:tav>
                                      </p:tavLst>
                                    </p:anim>
                                  </p:childTnLst>
                                </p:cTn>
                              </p:par>
                            </p:childTnLst>
                          </p:cTn>
                        </p:par>
                        <p:par>
                          <p:cTn id="88" fill="hold">
                            <p:stCondLst>
                              <p:cond delay="5500"/>
                            </p:stCondLst>
                            <p:childTnLst>
                              <p:par>
                                <p:cTn id="89" presetID="37" presetClass="entr" presetSubtype="0" fill="hold" grpId="0" nodeType="afterEffect">
                                  <p:stCondLst>
                                    <p:cond delay="0"/>
                                  </p:stCondLst>
                                  <p:childTnLst>
                                    <p:set>
                                      <p:cBhvr>
                                        <p:cTn id="90" dur="1" fill="hold">
                                          <p:stCondLst>
                                            <p:cond delay="0"/>
                                          </p:stCondLst>
                                        </p:cTn>
                                        <p:tgtEl>
                                          <p:spTgt spid="56"/>
                                        </p:tgtEl>
                                        <p:attrNameLst>
                                          <p:attrName>style.visibility</p:attrName>
                                        </p:attrNameLst>
                                      </p:cBhvr>
                                      <p:to>
                                        <p:strVal val="visible"/>
                                      </p:to>
                                    </p:set>
                                    <p:animEffect transition="in" filter="fade">
                                      <p:cBhvr>
                                        <p:cTn id="91" dur="1000"/>
                                        <p:tgtEl>
                                          <p:spTgt spid="56"/>
                                        </p:tgtEl>
                                      </p:cBhvr>
                                    </p:animEffect>
                                    <p:anim calcmode="lin" valueType="num">
                                      <p:cBhvr>
                                        <p:cTn id="92" dur="1000" fill="hold"/>
                                        <p:tgtEl>
                                          <p:spTgt spid="56"/>
                                        </p:tgtEl>
                                        <p:attrNameLst>
                                          <p:attrName>ppt_x</p:attrName>
                                        </p:attrNameLst>
                                      </p:cBhvr>
                                      <p:tavLst>
                                        <p:tav tm="0">
                                          <p:val>
                                            <p:strVal val="#ppt_x"/>
                                          </p:val>
                                        </p:tav>
                                        <p:tav tm="100000">
                                          <p:val>
                                            <p:strVal val="#ppt_x"/>
                                          </p:val>
                                        </p:tav>
                                      </p:tavLst>
                                    </p:anim>
                                    <p:anim calcmode="lin" valueType="num">
                                      <p:cBhvr>
                                        <p:cTn id="93" dur="900" decel="100000" fill="hold"/>
                                        <p:tgtEl>
                                          <p:spTgt spid="56"/>
                                        </p:tgtEl>
                                        <p:attrNameLst>
                                          <p:attrName>ppt_y</p:attrName>
                                        </p:attrNameLst>
                                      </p:cBhvr>
                                      <p:tavLst>
                                        <p:tav tm="0">
                                          <p:val>
                                            <p:strVal val="#ppt_y+1"/>
                                          </p:val>
                                        </p:tav>
                                        <p:tav tm="100000">
                                          <p:val>
                                            <p:strVal val="#ppt_y-.03"/>
                                          </p:val>
                                        </p:tav>
                                      </p:tavLst>
                                    </p:anim>
                                    <p:anim calcmode="lin" valueType="num">
                                      <p:cBhvr>
                                        <p:cTn id="94"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par>
                                <p:cTn id="95" presetID="42" presetClass="entr" presetSubtype="0" fill="hold" grpId="0" nodeType="withEffect">
                                  <p:stCondLst>
                                    <p:cond delay="200"/>
                                  </p:stCondLst>
                                  <p:childTnLst>
                                    <p:set>
                                      <p:cBhvr>
                                        <p:cTn id="96" dur="1" fill="hold">
                                          <p:stCondLst>
                                            <p:cond delay="0"/>
                                          </p:stCondLst>
                                        </p:cTn>
                                        <p:tgtEl>
                                          <p:spTgt spid="57">
                                            <p:txEl>
                                              <p:pRg st="0" end="0"/>
                                            </p:txEl>
                                          </p:spTgt>
                                        </p:tgtEl>
                                        <p:attrNameLst>
                                          <p:attrName>style.visibility</p:attrName>
                                        </p:attrNameLst>
                                      </p:cBhvr>
                                      <p:to>
                                        <p:strVal val="visible"/>
                                      </p:to>
                                    </p:set>
                                    <p:animEffect transition="in" filter="fade">
                                      <p:cBhvr>
                                        <p:cTn id="97" dur="500"/>
                                        <p:tgtEl>
                                          <p:spTgt spid="57">
                                            <p:txEl>
                                              <p:pRg st="0" end="0"/>
                                            </p:txEl>
                                          </p:spTgt>
                                        </p:tgtEl>
                                      </p:cBhvr>
                                    </p:animEffect>
                                    <p:anim calcmode="lin" valueType="num">
                                      <p:cBhvr>
                                        <p:cTn id="98" dur="500" fill="hold"/>
                                        <p:tgtEl>
                                          <p:spTgt spid="57">
                                            <p:txEl>
                                              <p:pRg st="0" end="0"/>
                                            </p:txEl>
                                          </p:spTgt>
                                        </p:tgtEl>
                                        <p:attrNameLst>
                                          <p:attrName>ppt_x</p:attrName>
                                        </p:attrNameLst>
                                      </p:cBhvr>
                                      <p:tavLst>
                                        <p:tav tm="0">
                                          <p:val>
                                            <p:strVal val="#ppt_x"/>
                                          </p:val>
                                        </p:tav>
                                        <p:tav tm="100000">
                                          <p:val>
                                            <p:strVal val="#ppt_x"/>
                                          </p:val>
                                        </p:tav>
                                      </p:tavLst>
                                    </p:anim>
                                    <p:anim calcmode="lin" valueType="num">
                                      <p:cBhvr>
                                        <p:cTn id="99" dur="500" fill="hold"/>
                                        <p:tgtEl>
                                          <p:spTgt spid="57">
                                            <p:txEl>
                                              <p:pRg st="0" end="0"/>
                                            </p:txEl>
                                          </p:spTgt>
                                        </p:tgtEl>
                                        <p:attrNameLst>
                                          <p:attrName>ppt_y</p:attrName>
                                        </p:attrNameLst>
                                      </p:cBhvr>
                                      <p:tavLst>
                                        <p:tav tm="0">
                                          <p:val>
                                            <p:strVal val="#ppt_y+.1"/>
                                          </p:val>
                                        </p:tav>
                                        <p:tav tm="100000">
                                          <p:val>
                                            <p:strVal val="#ppt_y"/>
                                          </p:val>
                                        </p:tav>
                                      </p:tavLst>
                                    </p:anim>
                                  </p:childTnLst>
                                </p:cTn>
                              </p:par>
                              <p:par>
                                <p:cTn id="100" presetID="10" presetClass="entr" presetSubtype="0" fill="hold" grpId="0" nodeType="withEffect">
                                  <p:stCondLst>
                                    <p:cond delay="800"/>
                                  </p:stCondLst>
                                  <p:childTnLst>
                                    <p:set>
                                      <p:cBhvr>
                                        <p:cTn id="101" dur="1" fill="hold">
                                          <p:stCondLst>
                                            <p:cond delay="0"/>
                                          </p:stCondLst>
                                        </p:cTn>
                                        <p:tgtEl>
                                          <p:spTgt spid="58">
                                            <p:txEl>
                                              <p:pRg st="0" end="0"/>
                                            </p:txEl>
                                          </p:spTgt>
                                        </p:tgtEl>
                                        <p:attrNameLst>
                                          <p:attrName>style.visibility</p:attrName>
                                        </p:attrNameLst>
                                      </p:cBhvr>
                                      <p:to>
                                        <p:strVal val="visible"/>
                                      </p:to>
                                    </p:set>
                                    <p:animEffect transition="in" filter="fade">
                                      <p:cBhvr>
                                        <p:cTn id="102" dur="500"/>
                                        <p:tgtEl>
                                          <p:spTgt spid="58">
                                            <p:txEl>
                                              <p:pRg st="0" end="0"/>
                                            </p:txEl>
                                          </p:spTgt>
                                        </p:tgtEl>
                                      </p:cBhvr>
                                    </p:animEffect>
                                  </p:childTnLst>
                                </p:cTn>
                              </p:par>
                              <p:par>
                                <p:cTn id="103" presetID="42" presetClass="entr" presetSubtype="0" fill="hold" grpId="0" nodeType="withEffect">
                                  <p:stCondLst>
                                    <p:cond delay="200"/>
                                  </p:stCondLst>
                                  <p:childTnLst>
                                    <p:set>
                                      <p:cBhvr>
                                        <p:cTn id="104" dur="1" fill="hold">
                                          <p:stCondLst>
                                            <p:cond delay="0"/>
                                          </p:stCondLst>
                                        </p:cTn>
                                        <p:tgtEl>
                                          <p:spTgt spid="59">
                                            <p:txEl>
                                              <p:pRg st="0" end="0"/>
                                            </p:txEl>
                                          </p:spTgt>
                                        </p:tgtEl>
                                        <p:attrNameLst>
                                          <p:attrName>style.visibility</p:attrName>
                                        </p:attrNameLst>
                                      </p:cBhvr>
                                      <p:to>
                                        <p:strVal val="visible"/>
                                      </p:to>
                                    </p:set>
                                    <p:animEffect transition="in" filter="fade">
                                      <p:cBhvr>
                                        <p:cTn id="105" dur="400"/>
                                        <p:tgtEl>
                                          <p:spTgt spid="59">
                                            <p:txEl>
                                              <p:pRg st="0" end="0"/>
                                            </p:txEl>
                                          </p:spTgt>
                                        </p:tgtEl>
                                      </p:cBhvr>
                                    </p:animEffect>
                                    <p:anim calcmode="lin" valueType="num">
                                      <p:cBhvr>
                                        <p:cTn id="106" dur="400" fill="hold"/>
                                        <p:tgtEl>
                                          <p:spTgt spid="59">
                                            <p:txEl>
                                              <p:pRg st="0" end="0"/>
                                            </p:txEl>
                                          </p:spTgt>
                                        </p:tgtEl>
                                        <p:attrNameLst>
                                          <p:attrName>ppt_x</p:attrName>
                                        </p:attrNameLst>
                                      </p:cBhvr>
                                      <p:tavLst>
                                        <p:tav tm="0">
                                          <p:val>
                                            <p:strVal val="#ppt_x"/>
                                          </p:val>
                                        </p:tav>
                                        <p:tav tm="100000">
                                          <p:val>
                                            <p:strVal val="#ppt_x"/>
                                          </p:val>
                                        </p:tav>
                                      </p:tavLst>
                                    </p:anim>
                                    <p:anim calcmode="lin" valueType="num">
                                      <p:cBhvr>
                                        <p:cTn id="107" dur="400" fill="hold"/>
                                        <p:tgtEl>
                                          <p:spTgt spid="5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30" grpId="0" animBg="1"/>
      <p:bldP spid="33" grpId="0" animBg="1"/>
      <p:bldP spid="34" grpId="0" animBg="1"/>
      <p:bldP spid="35" grpId="0" build="p">
        <p:tmplLst>
          <p:tmpl lvl="1">
            <p:tnLst>
              <p:par>
                <p:cTn presetID="53" presetClass="entr" presetSubtype="16" fill="hold" nodeType="afterEffect">
                  <p:stCondLst>
                    <p:cond delay="0"/>
                  </p:stCondLst>
                  <p:childTnLst>
                    <p:set>
                      <p:cBhvr>
                        <p:cTn dur="1" fill="hold">
                          <p:stCondLst>
                            <p:cond delay="0"/>
                          </p:stCondLst>
                        </p:cTn>
                        <p:tgtEl>
                          <p:spTgt spid="35"/>
                        </p:tgtEl>
                        <p:attrNameLst>
                          <p:attrName>style.visibility</p:attrName>
                        </p:attrNameLst>
                      </p:cBhvr>
                      <p:to>
                        <p:strVal val="visible"/>
                      </p:to>
                    </p:set>
                    <p:anim calcmode="lin" valueType="num">
                      <p:cBhvr>
                        <p:cTn dur="300" fill="hold"/>
                        <p:tgtEl>
                          <p:spTgt spid="35"/>
                        </p:tgtEl>
                        <p:attrNameLst>
                          <p:attrName>ppt_w</p:attrName>
                        </p:attrNameLst>
                      </p:cBhvr>
                      <p:tavLst>
                        <p:tav tm="0">
                          <p:val>
                            <p:fltVal val="0"/>
                          </p:val>
                        </p:tav>
                        <p:tav tm="100000">
                          <p:val>
                            <p:strVal val="#ppt_w"/>
                          </p:val>
                        </p:tav>
                      </p:tavLst>
                    </p:anim>
                    <p:anim calcmode="lin" valueType="num">
                      <p:cBhvr>
                        <p:cTn dur="300" fill="hold"/>
                        <p:tgtEl>
                          <p:spTgt spid="35"/>
                        </p:tgtEl>
                        <p:attrNameLst>
                          <p:attrName>ppt_h</p:attrName>
                        </p:attrNameLst>
                      </p:cBhvr>
                      <p:tavLst>
                        <p:tav tm="0">
                          <p:val>
                            <p:fltVal val="0"/>
                          </p:val>
                        </p:tav>
                        <p:tav tm="100000">
                          <p:val>
                            <p:strVal val="#ppt_h"/>
                          </p:val>
                        </p:tav>
                      </p:tavLst>
                    </p:anim>
                    <p:animEffect transition="in" filter="fade">
                      <p:cBhvr>
                        <p:cTn dur="300"/>
                        <p:tgtEl>
                          <p:spTgt spid="35"/>
                        </p:tgtEl>
                      </p:cBhvr>
                    </p:animEffect>
                  </p:childTnLst>
                </p:cTn>
              </p:par>
            </p:tnLst>
          </p:tmpl>
        </p:tmplLst>
      </p:bldP>
      <p:bldP spid="36" grpId="0" build="p">
        <p:tmplLst>
          <p:tmpl lvl="1">
            <p:tnLst>
              <p:par>
                <p:cTn presetID="53" presetClass="entr" presetSubtype="16" fill="hold" nodeType="afterEffect">
                  <p:stCondLst>
                    <p:cond delay="0"/>
                  </p:stCondLst>
                  <p:childTnLst>
                    <p:set>
                      <p:cBhvr>
                        <p:cTn dur="1" fill="hold">
                          <p:stCondLst>
                            <p:cond delay="0"/>
                          </p:stCondLst>
                        </p:cTn>
                        <p:tgtEl>
                          <p:spTgt spid="36"/>
                        </p:tgtEl>
                        <p:attrNameLst>
                          <p:attrName>style.visibility</p:attrName>
                        </p:attrNameLst>
                      </p:cBhvr>
                      <p:to>
                        <p:strVal val="visible"/>
                      </p:to>
                    </p:set>
                    <p:anim calcmode="lin" valueType="num">
                      <p:cBhvr>
                        <p:cTn dur="300" fill="hold"/>
                        <p:tgtEl>
                          <p:spTgt spid="36"/>
                        </p:tgtEl>
                        <p:attrNameLst>
                          <p:attrName>ppt_w</p:attrName>
                        </p:attrNameLst>
                      </p:cBhvr>
                      <p:tavLst>
                        <p:tav tm="0">
                          <p:val>
                            <p:fltVal val="0"/>
                          </p:val>
                        </p:tav>
                        <p:tav tm="100000">
                          <p:val>
                            <p:strVal val="#ppt_w"/>
                          </p:val>
                        </p:tav>
                      </p:tavLst>
                    </p:anim>
                    <p:anim calcmode="lin" valueType="num">
                      <p:cBhvr>
                        <p:cTn dur="300" fill="hold"/>
                        <p:tgtEl>
                          <p:spTgt spid="36"/>
                        </p:tgtEl>
                        <p:attrNameLst>
                          <p:attrName>ppt_h</p:attrName>
                        </p:attrNameLst>
                      </p:cBhvr>
                      <p:tavLst>
                        <p:tav tm="0">
                          <p:val>
                            <p:fltVal val="0"/>
                          </p:val>
                        </p:tav>
                        <p:tav tm="100000">
                          <p:val>
                            <p:strVal val="#ppt_h"/>
                          </p:val>
                        </p:tav>
                      </p:tavLst>
                    </p:anim>
                    <p:animEffect transition="in" filter="fade">
                      <p:cBhvr>
                        <p:cTn dur="300"/>
                        <p:tgtEl>
                          <p:spTgt spid="36"/>
                        </p:tgtEl>
                      </p:cBhvr>
                    </p:animEffect>
                  </p:childTnLst>
                </p:cTn>
              </p:par>
            </p:tnLst>
          </p:tmpl>
        </p:tmplLst>
      </p:bldP>
      <p:bldP spid="37" grpId="0" build="p">
        <p:tmplLst>
          <p:tmpl lvl="1">
            <p:tnLst>
              <p:par>
                <p:cTn presetID="53" presetClass="entr" presetSubtype="16"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 calcmode="lin" valueType="num">
                      <p:cBhvr>
                        <p:cTn dur="300" fill="hold"/>
                        <p:tgtEl>
                          <p:spTgt spid="37"/>
                        </p:tgtEl>
                        <p:attrNameLst>
                          <p:attrName>ppt_w</p:attrName>
                        </p:attrNameLst>
                      </p:cBhvr>
                      <p:tavLst>
                        <p:tav tm="0">
                          <p:val>
                            <p:fltVal val="0"/>
                          </p:val>
                        </p:tav>
                        <p:tav tm="100000">
                          <p:val>
                            <p:strVal val="#ppt_w"/>
                          </p:val>
                        </p:tav>
                      </p:tavLst>
                    </p:anim>
                    <p:anim calcmode="lin" valueType="num">
                      <p:cBhvr>
                        <p:cTn dur="300" fill="hold"/>
                        <p:tgtEl>
                          <p:spTgt spid="37"/>
                        </p:tgtEl>
                        <p:attrNameLst>
                          <p:attrName>ppt_h</p:attrName>
                        </p:attrNameLst>
                      </p:cBhvr>
                      <p:tavLst>
                        <p:tav tm="0">
                          <p:val>
                            <p:fltVal val="0"/>
                          </p:val>
                        </p:tav>
                        <p:tav tm="100000">
                          <p:val>
                            <p:strVal val="#ppt_h"/>
                          </p:val>
                        </p:tav>
                      </p:tavLst>
                    </p:anim>
                    <p:animEffect transition="in" filter="fade">
                      <p:cBhvr>
                        <p:cTn dur="300"/>
                        <p:tgtEl>
                          <p:spTgt spid="37"/>
                        </p:tgtEl>
                      </p:cBhvr>
                    </p:animEffect>
                  </p:childTnLst>
                </p:cTn>
              </p:par>
            </p:tnLst>
          </p:tmpl>
        </p:tmplLst>
      </p:bldP>
      <p:bldP spid="48" grpId="0" animBg="1"/>
      <p:bldP spid="49" grpId="0" build="p">
        <p:tmplLst>
          <p:tmpl lvl="1">
            <p:tnLst>
              <p:par>
                <p:cTn presetID="42" presetClass="entr" presetSubtype="0" fill="hold" nodeType="withEffect">
                  <p:stCondLst>
                    <p:cond delay="200"/>
                  </p:stCondLst>
                  <p:childTnLst>
                    <p:set>
                      <p:cBhvr>
                        <p:cTn dur="1" fill="hold">
                          <p:stCondLst>
                            <p:cond delay="0"/>
                          </p:stCondLst>
                        </p:cTn>
                        <p:tgtEl>
                          <p:spTgt spid="49"/>
                        </p:tgtEl>
                        <p:attrNameLst>
                          <p:attrName>style.visibility</p:attrName>
                        </p:attrNameLst>
                      </p:cBhvr>
                      <p:to>
                        <p:strVal val="visible"/>
                      </p:to>
                    </p:set>
                    <p:animEffect transition="in" filter="fade">
                      <p:cBhvr>
                        <p:cTn dur="500"/>
                        <p:tgtEl>
                          <p:spTgt spid="49"/>
                        </p:tgtEl>
                      </p:cBhvr>
                    </p:animEffect>
                    <p:anim calcmode="lin" valueType="num">
                      <p:cBhvr>
                        <p:cTn dur="500" fill="hold"/>
                        <p:tgtEl>
                          <p:spTgt spid="49"/>
                        </p:tgtEl>
                        <p:attrNameLst>
                          <p:attrName>ppt_x</p:attrName>
                        </p:attrNameLst>
                      </p:cBhvr>
                      <p:tavLst>
                        <p:tav tm="0">
                          <p:val>
                            <p:strVal val="#ppt_x"/>
                          </p:val>
                        </p:tav>
                        <p:tav tm="100000">
                          <p:val>
                            <p:strVal val="#ppt_x"/>
                          </p:val>
                        </p:tav>
                      </p:tavLst>
                    </p:anim>
                    <p:anim calcmode="lin" valueType="num">
                      <p:cBhvr>
                        <p:cTn dur="500" fill="hold"/>
                        <p:tgtEl>
                          <p:spTgt spid="49"/>
                        </p:tgtEl>
                        <p:attrNameLst>
                          <p:attrName>ppt_y</p:attrName>
                        </p:attrNameLst>
                      </p:cBhvr>
                      <p:tavLst>
                        <p:tav tm="0">
                          <p:val>
                            <p:strVal val="#ppt_y+.1"/>
                          </p:val>
                        </p:tav>
                        <p:tav tm="100000">
                          <p:val>
                            <p:strVal val="#ppt_y"/>
                          </p:val>
                        </p:tav>
                      </p:tavLst>
                    </p:anim>
                  </p:childTnLst>
                </p:cTn>
              </p:par>
            </p:tnLst>
          </p:tmpl>
        </p:tmplLst>
      </p:bldP>
      <p:bldP spid="50" grpId="0" build="p">
        <p:tmplLst>
          <p:tmpl lvl="1">
            <p:tnLst>
              <p:par>
                <p:cTn presetID="10" presetClass="entr" presetSubtype="0" fill="hold" nodeType="withEffect">
                  <p:stCondLst>
                    <p:cond delay="800"/>
                  </p:stCondLst>
                  <p:childTnLst>
                    <p:set>
                      <p:cBhvr>
                        <p:cTn dur="1" fill="hold">
                          <p:stCondLst>
                            <p:cond delay="0"/>
                          </p:stCondLst>
                        </p:cTn>
                        <p:tgtEl>
                          <p:spTgt spid="50"/>
                        </p:tgtEl>
                        <p:attrNameLst>
                          <p:attrName>style.visibility</p:attrName>
                        </p:attrNameLst>
                      </p:cBhvr>
                      <p:to>
                        <p:strVal val="visible"/>
                      </p:to>
                    </p:set>
                    <p:animEffect transition="in" filter="fade">
                      <p:cBhvr>
                        <p:cTn dur="500"/>
                        <p:tgtEl>
                          <p:spTgt spid="50"/>
                        </p:tgtEl>
                      </p:cBhvr>
                    </p:animEffect>
                  </p:childTnLst>
                </p:cTn>
              </p:par>
            </p:tnLst>
          </p:tmpl>
        </p:tmplLst>
      </p:bldP>
      <p:bldP spid="51" grpId="0" build="p">
        <p:tmplLst>
          <p:tmpl lvl="1">
            <p:tnLst>
              <p:par>
                <p:cTn presetID="42" presetClass="entr" presetSubtype="0" fill="hold" nodeType="withEffect">
                  <p:stCondLst>
                    <p:cond delay="200"/>
                  </p:stCondLst>
                  <p:childTnLst>
                    <p:set>
                      <p:cBhvr>
                        <p:cTn dur="1" fill="hold">
                          <p:stCondLst>
                            <p:cond delay="0"/>
                          </p:stCondLst>
                        </p:cTn>
                        <p:tgtEl>
                          <p:spTgt spid="51"/>
                        </p:tgtEl>
                        <p:attrNameLst>
                          <p:attrName>style.visibility</p:attrName>
                        </p:attrNameLst>
                      </p:cBhvr>
                      <p:to>
                        <p:strVal val="visible"/>
                      </p:to>
                    </p:set>
                    <p:animEffect transition="in" filter="fade">
                      <p:cBhvr>
                        <p:cTn dur="400"/>
                        <p:tgtEl>
                          <p:spTgt spid="51"/>
                        </p:tgtEl>
                      </p:cBhvr>
                    </p:animEffect>
                    <p:anim calcmode="lin" valueType="num">
                      <p:cBhvr>
                        <p:cTn dur="400" fill="hold"/>
                        <p:tgtEl>
                          <p:spTgt spid="51"/>
                        </p:tgtEl>
                        <p:attrNameLst>
                          <p:attrName>ppt_x</p:attrName>
                        </p:attrNameLst>
                      </p:cBhvr>
                      <p:tavLst>
                        <p:tav tm="0">
                          <p:val>
                            <p:strVal val="#ppt_x"/>
                          </p:val>
                        </p:tav>
                        <p:tav tm="100000">
                          <p:val>
                            <p:strVal val="#ppt_x"/>
                          </p:val>
                        </p:tav>
                      </p:tavLst>
                    </p:anim>
                    <p:anim calcmode="lin" valueType="num">
                      <p:cBhvr>
                        <p:cTn dur="400" fill="hold"/>
                        <p:tgtEl>
                          <p:spTgt spid="51"/>
                        </p:tgtEl>
                        <p:attrNameLst>
                          <p:attrName>ppt_y</p:attrName>
                        </p:attrNameLst>
                      </p:cBhvr>
                      <p:tavLst>
                        <p:tav tm="0">
                          <p:val>
                            <p:strVal val="#ppt_y+.1"/>
                          </p:val>
                        </p:tav>
                        <p:tav tm="100000">
                          <p:val>
                            <p:strVal val="#ppt_y"/>
                          </p:val>
                        </p:tav>
                      </p:tavLst>
                    </p:anim>
                  </p:childTnLst>
                </p:cTn>
              </p:par>
            </p:tnLst>
          </p:tmpl>
        </p:tmplLst>
      </p:bldP>
      <p:bldP spid="52" grpId="0" animBg="1"/>
      <p:bldP spid="53" grpId="0" build="p">
        <p:tmplLst>
          <p:tmpl lvl="1">
            <p:tnLst>
              <p:par>
                <p:cTn presetID="42" presetClass="entr" presetSubtype="0" fill="hold" nodeType="withEffect">
                  <p:stCondLst>
                    <p:cond delay="200"/>
                  </p:stCondLst>
                  <p:childTnLst>
                    <p:set>
                      <p:cBhvr>
                        <p:cTn dur="1" fill="hold">
                          <p:stCondLst>
                            <p:cond delay="0"/>
                          </p:stCondLst>
                        </p:cTn>
                        <p:tgtEl>
                          <p:spTgt spid="53"/>
                        </p:tgtEl>
                        <p:attrNameLst>
                          <p:attrName>style.visibility</p:attrName>
                        </p:attrNameLst>
                      </p:cBhvr>
                      <p:to>
                        <p:strVal val="visible"/>
                      </p:to>
                    </p:set>
                    <p:animEffect transition="in" filter="fade">
                      <p:cBhvr>
                        <p:cTn dur="500"/>
                        <p:tgtEl>
                          <p:spTgt spid="53"/>
                        </p:tgtEl>
                      </p:cBhvr>
                    </p:animEffect>
                    <p:anim calcmode="lin" valueType="num">
                      <p:cBhvr>
                        <p:cTn dur="500" fill="hold"/>
                        <p:tgtEl>
                          <p:spTgt spid="53"/>
                        </p:tgtEl>
                        <p:attrNameLst>
                          <p:attrName>ppt_x</p:attrName>
                        </p:attrNameLst>
                      </p:cBhvr>
                      <p:tavLst>
                        <p:tav tm="0">
                          <p:val>
                            <p:strVal val="#ppt_x"/>
                          </p:val>
                        </p:tav>
                        <p:tav tm="100000">
                          <p:val>
                            <p:strVal val="#ppt_x"/>
                          </p:val>
                        </p:tav>
                      </p:tavLst>
                    </p:anim>
                    <p:anim calcmode="lin" valueType="num">
                      <p:cBhvr>
                        <p:cTn dur="500" fill="hold"/>
                        <p:tgtEl>
                          <p:spTgt spid="53"/>
                        </p:tgtEl>
                        <p:attrNameLst>
                          <p:attrName>ppt_y</p:attrName>
                        </p:attrNameLst>
                      </p:cBhvr>
                      <p:tavLst>
                        <p:tav tm="0">
                          <p:val>
                            <p:strVal val="#ppt_y+.1"/>
                          </p:val>
                        </p:tav>
                        <p:tav tm="100000">
                          <p:val>
                            <p:strVal val="#ppt_y"/>
                          </p:val>
                        </p:tav>
                      </p:tavLst>
                    </p:anim>
                  </p:childTnLst>
                </p:cTn>
              </p:par>
            </p:tnLst>
          </p:tmpl>
        </p:tmplLst>
      </p:bldP>
      <p:bldP spid="54" grpId="0" build="p">
        <p:tmplLst>
          <p:tmpl lvl="1">
            <p:tnLst>
              <p:par>
                <p:cTn presetID="10" presetClass="entr" presetSubtype="0" fill="hold" nodeType="withEffect">
                  <p:stCondLst>
                    <p:cond delay="800"/>
                  </p:stCondLst>
                  <p:childTnLst>
                    <p:set>
                      <p:cBhvr>
                        <p:cTn dur="1" fill="hold">
                          <p:stCondLst>
                            <p:cond delay="0"/>
                          </p:stCondLst>
                        </p:cTn>
                        <p:tgtEl>
                          <p:spTgt spid="54"/>
                        </p:tgtEl>
                        <p:attrNameLst>
                          <p:attrName>style.visibility</p:attrName>
                        </p:attrNameLst>
                      </p:cBhvr>
                      <p:to>
                        <p:strVal val="visible"/>
                      </p:to>
                    </p:set>
                    <p:animEffect transition="in" filter="fade">
                      <p:cBhvr>
                        <p:cTn dur="500"/>
                        <p:tgtEl>
                          <p:spTgt spid="54"/>
                        </p:tgtEl>
                      </p:cBhvr>
                    </p:animEffect>
                  </p:childTnLst>
                </p:cTn>
              </p:par>
            </p:tnLst>
          </p:tmpl>
        </p:tmplLst>
      </p:bldP>
      <p:bldP spid="55" grpId="0" build="p">
        <p:tmplLst>
          <p:tmpl lvl="1">
            <p:tnLst>
              <p:par>
                <p:cTn presetID="42" presetClass="entr" presetSubtype="0" fill="hold" nodeType="withEffect">
                  <p:stCondLst>
                    <p:cond delay="200"/>
                  </p:stCondLst>
                  <p:childTnLst>
                    <p:set>
                      <p:cBhvr>
                        <p:cTn dur="1" fill="hold">
                          <p:stCondLst>
                            <p:cond delay="0"/>
                          </p:stCondLst>
                        </p:cTn>
                        <p:tgtEl>
                          <p:spTgt spid="55"/>
                        </p:tgtEl>
                        <p:attrNameLst>
                          <p:attrName>style.visibility</p:attrName>
                        </p:attrNameLst>
                      </p:cBhvr>
                      <p:to>
                        <p:strVal val="visible"/>
                      </p:to>
                    </p:set>
                    <p:animEffect transition="in" filter="fade">
                      <p:cBhvr>
                        <p:cTn dur="400"/>
                        <p:tgtEl>
                          <p:spTgt spid="55"/>
                        </p:tgtEl>
                      </p:cBhvr>
                    </p:animEffect>
                    <p:anim calcmode="lin" valueType="num">
                      <p:cBhvr>
                        <p:cTn dur="400" fill="hold"/>
                        <p:tgtEl>
                          <p:spTgt spid="55"/>
                        </p:tgtEl>
                        <p:attrNameLst>
                          <p:attrName>ppt_x</p:attrName>
                        </p:attrNameLst>
                      </p:cBhvr>
                      <p:tavLst>
                        <p:tav tm="0">
                          <p:val>
                            <p:strVal val="#ppt_x"/>
                          </p:val>
                        </p:tav>
                        <p:tav tm="100000">
                          <p:val>
                            <p:strVal val="#ppt_x"/>
                          </p:val>
                        </p:tav>
                      </p:tavLst>
                    </p:anim>
                    <p:anim calcmode="lin" valueType="num">
                      <p:cBhvr>
                        <p:cTn dur="400" fill="hold"/>
                        <p:tgtEl>
                          <p:spTgt spid="55"/>
                        </p:tgtEl>
                        <p:attrNameLst>
                          <p:attrName>ppt_y</p:attrName>
                        </p:attrNameLst>
                      </p:cBhvr>
                      <p:tavLst>
                        <p:tav tm="0">
                          <p:val>
                            <p:strVal val="#ppt_y+.1"/>
                          </p:val>
                        </p:tav>
                        <p:tav tm="100000">
                          <p:val>
                            <p:strVal val="#ppt_y"/>
                          </p:val>
                        </p:tav>
                      </p:tavLst>
                    </p:anim>
                  </p:childTnLst>
                </p:cTn>
              </p:par>
            </p:tnLst>
          </p:tmpl>
        </p:tmplLst>
      </p:bldP>
      <p:bldP spid="56" grpId="0" animBg="1"/>
      <p:bldP spid="57" grpId="0" build="p">
        <p:tmplLst>
          <p:tmpl lvl="1">
            <p:tnLst>
              <p:par>
                <p:cTn presetID="42" presetClass="entr" presetSubtype="0" fill="hold" nodeType="withEffect">
                  <p:stCondLst>
                    <p:cond delay="200"/>
                  </p:stCondLst>
                  <p:childTnLst>
                    <p:set>
                      <p:cBhvr>
                        <p:cTn dur="1" fill="hold">
                          <p:stCondLst>
                            <p:cond delay="0"/>
                          </p:stCondLst>
                        </p:cTn>
                        <p:tgtEl>
                          <p:spTgt spid="57"/>
                        </p:tgtEl>
                        <p:attrNameLst>
                          <p:attrName>style.visibility</p:attrName>
                        </p:attrNameLst>
                      </p:cBhvr>
                      <p:to>
                        <p:strVal val="visible"/>
                      </p:to>
                    </p:set>
                    <p:animEffect transition="in" filter="fade">
                      <p:cBhvr>
                        <p:cTn dur="500"/>
                        <p:tgtEl>
                          <p:spTgt spid="57"/>
                        </p:tgtEl>
                      </p:cBhvr>
                    </p:animEffect>
                    <p:anim calcmode="lin" valueType="num">
                      <p:cBhvr>
                        <p:cTn dur="500" fill="hold"/>
                        <p:tgtEl>
                          <p:spTgt spid="57"/>
                        </p:tgtEl>
                        <p:attrNameLst>
                          <p:attrName>ppt_x</p:attrName>
                        </p:attrNameLst>
                      </p:cBhvr>
                      <p:tavLst>
                        <p:tav tm="0">
                          <p:val>
                            <p:strVal val="#ppt_x"/>
                          </p:val>
                        </p:tav>
                        <p:tav tm="100000">
                          <p:val>
                            <p:strVal val="#ppt_x"/>
                          </p:val>
                        </p:tav>
                      </p:tavLst>
                    </p:anim>
                    <p:anim calcmode="lin" valueType="num">
                      <p:cBhvr>
                        <p:cTn dur="500" fill="hold"/>
                        <p:tgtEl>
                          <p:spTgt spid="57"/>
                        </p:tgtEl>
                        <p:attrNameLst>
                          <p:attrName>ppt_y</p:attrName>
                        </p:attrNameLst>
                      </p:cBhvr>
                      <p:tavLst>
                        <p:tav tm="0">
                          <p:val>
                            <p:strVal val="#ppt_y+.1"/>
                          </p:val>
                        </p:tav>
                        <p:tav tm="100000">
                          <p:val>
                            <p:strVal val="#ppt_y"/>
                          </p:val>
                        </p:tav>
                      </p:tavLst>
                    </p:anim>
                  </p:childTnLst>
                </p:cTn>
              </p:par>
            </p:tnLst>
          </p:tmpl>
        </p:tmplLst>
      </p:bldP>
      <p:bldP spid="58" grpId="0" build="p">
        <p:tmplLst>
          <p:tmpl lvl="1">
            <p:tnLst>
              <p:par>
                <p:cTn presetID="10" presetClass="entr" presetSubtype="0" fill="hold" nodeType="withEffect">
                  <p:stCondLst>
                    <p:cond delay="800"/>
                  </p:stCondLst>
                  <p:childTnLst>
                    <p:set>
                      <p:cBhvr>
                        <p:cTn dur="1" fill="hold">
                          <p:stCondLst>
                            <p:cond delay="0"/>
                          </p:stCondLst>
                        </p:cTn>
                        <p:tgtEl>
                          <p:spTgt spid="58"/>
                        </p:tgtEl>
                        <p:attrNameLst>
                          <p:attrName>style.visibility</p:attrName>
                        </p:attrNameLst>
                      </p:cBhvr>
                      <p:to>
                        <p:strVal val="visible"/>
                      </p:to>
                    </p:set>
                    <p:animEffect transition="in" filter="fade">
                      <p:cBhvr>
                        <p:cTn dur="500"/>
                        <p:tgtEl>
                          <p:spTgt spid="58"/>
                        </p:tgtEl>
                      </p:cBhvr>
                    </p:animEffect>
                  </p:childTnLst>
                </p:cTn>
              </p:par>
            </p:tnLst>
          </p:tmpl>
        </p:tmplLst>
      </p:bldP>
      <p:bldP spid="59" grpId="0" build="p">
        <p:tmplLst>
          <p:tmpl lvl="1">
            <p:tnLst>
              <p:par>
                <p:cTn presetID="42" presetClass="entr" presetSubtype="0" fill="hold" nodeType="withEffect">
                  <p:stCondLst>
                    <p:cond delay="200"/>
                  </p:stCondLst>
                  <p:childTnLst>
                    <p:set>
                      <p:cBhvr>
                        <p:cTn dur="1" fill="hold">
                          <p:stCondLst>
                            <p:cond delay="0"/>
                          </p:stCondLst>
                        </p:cTn>
                        <p:tgtEl>
                          <p:spTgt spid="59"/>
                        </p:tgtEl>
                        <p:attrNameLst>
                          <p:attrName>style.visibility</p:attrName>
                        </p:attrNameLst>
                      </p:cBhvr>
                      <p:to>
                        <p:strVal val="visible"/>
                      </p:to>
                    </p:set>
                    <p:animEffect transition="in" filter="fade">
                      <p:cBhvr>
                        <p:cTn dur="400"/>
                        <p:tgtEl>
                          <p:spTgt spid="59"/>
                        </p:tgtEl>
                      </p:cBhvr>
                    </p:animEffect>
                    <p:anim calcmode="lin" valueType="num">
                      <p:cBhvr>
                        <p:cTn dur="400" fill="hold"/>
                        <p:tgtEl>
                          <p:spTgt spid="59"/>
                        </p:tgtEl>
                        <p:attrNameLst>
                          <p:attrName>ppt_x</p:attrName>
                        </p:attrNameLst>
                      </p:cBhvr>
                      <p:tavLst>
                        <p:tav tm="0">
                          <p:val>
                            <p:strVal val="#ppt_x"/>
                          </p:val>
                        </p:tav>
                        <p:tav tm="100000">
                          <p:val>
                            <p:strVal val="#ppt_x"/>
                          </p:val>
                        </p:tav>
                      </p:tavLst>
                    </p:anim>
                    <p:anim calcmode="lin" valueType="num">
                      <p:cBhvr>
                        <p:cTn dur="400" fill="hold"/>
                        <p:tgtEl>
                          <p:spTgt spid="59"/>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Iconic list 2">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 name="Rounded Rectangle 2"/>
          <p:cNvSpPr/>
          <p:nvPr userDrawn="1"/>
        </p:nvSpPr>
        <p:spPr>
          <a:xfrm>
            <a:off x="-406400" y="1715377"/>
            <a:ext cx="1879600" cy="782954"/>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3" name="Text Placeholder 7"/>
          <p:cNvSpPr>
            <a:spLocks noGrp="1"/>
          </p:cNvSpPr>
          <p:nvPr>
            <p:ph type="body" sz="quarter" idx="39" hasCustomPrompt="1"/>
          </p:nvPr>
        </p:nvSpPr>
        <p:spPr>
          <a:xfrm>
            <a:off x="684392" y="176109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26" name="Text Placeholder 7"/>
          <p:cNvSpPr>
            <a:spLocks noGrp="1"/>
          </p:cNvSpPr>
          <p:nvPr>
            <p:ph type="body" sz="quarter" idx="19" hasCustomPrompt="1"/>
          </p:nvPr>
        </p:nvSpPr>
        <p:spPr>
          <a:xfrm>
            <a:off x="1805518" y="1544321"/>
            <a:ext cx="4121149" cy="440148"/>
          </a:xfrm>
          <a:prstGeom prst="rect">
            <a:avLst/>
          </a:prstGeom>
        </p:spPr>
        <p:txBody>
          <a:bodyPr vert="horz" lIns="0" tIns="40504" rIns="0" bIns="40504" anchor="ctr"/>
          <a:lstStyle>
            <a:lvl1pPr marL="0" indent="0" algn="l">
              <a:lnSpc>
                <a:spcPct val="100000"/>
              </a:lnSpc>
              <a:spcBef>
                <a:spcPts val="0"/>
              </a:spcBef>
              <a:spcAft>
                <a:spcPts val="0"/>
              </a:spcAft>
              <a:buNone/>
              <a:defRPr sz="24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7" name="Text Placeholder 2"/>
          <p:cNvSpPr>
            <a:spLocks noGrp="1"/>
          </p:cNvSpPr>
          <p:nvPr>
            <p:ph type="body" sz="quarter" idx="16" hasCustomPrompt="1"/>
          </p:nvPr>
        </p:nvSpPr>
        <p:spPr>
          <a:xfrm>
            <a:off x="1805519" y="2025112"/>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sp>
        <p:nvSpPr>
          <p:cNvPr id="32" name="Rounded Rectangle 31"/>
          <p:cNvSpPr/>
          <p:nvPr userDrawn="1"/>
        </p:nvSpPr>
        <p:spPr>
          <a:xfrm>
            <a:off x="-406400" y="3193657"/>
            <a:ext cx="1879600" cy="782954"/>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3" name="Text Placeholder 7"/>
          <p:cNvSpPr>
            <a:spLocks noGrp="1"/>
          </p:cNvSpPr>
          <p:nvPr>
            <p:ph type="body" sz="quarter" idx="43" hasCustomPrompt="1"/>
          </p:nvPr>
        </p:nvSpPr>
        <p:spPr>
          <a:xfrm>
            <a:off x="684392" y="323937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34" name="Text Placeholder 7"/>
          <p:cNvSpPr>
            <a:spLocks noGrp="1"/>
          </p:cNvSpPr>
          <p:nvPr>
            <p:ph type="body" sz="quarter" idx="44" hasCustomPrompt="1"/>
          </p:nvPr>
        </p:nvSpPr>
        <p:spPr>
          <a:xfrm>
            <a:off x="1805518" y="3022601"/>
            <a:ext cx="4121149" cy="440148"/>
          </a:xfrm>
          <a:prstGeom prst="rect">
            <a:avLst/>
          </a:prstGeom>
        </p:spPr>
        <p:txBody>
          <a:bodyPr vert="horz" lIns="0" tIns="40504" rIns="0" bIns="40504" anchor="ctr"/>
          <a:lstStyle>
            <a:lvl1pPr marL="0" indent="0" algn="l">
              <a:lnSpc>
                <a:spcPct val="100000"/>
              </a:lnSpc>
              <a:spcBef>
                <a:spcPts val="0"/>
              </a:spcBef>
              <a:spcAft>
                <a:spcPts val="0"/>
              </a:spcAft>
              <a:buNone/>
              <a:defRPr sz="24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5" name="Text Placeholder 2"/>
          <p:cNvSpPr>
            <a:spLocks noGrp="1"/>
          </p:cNvSpPr>
          <p:nvPr>
            <p:ph type="body" sz="quarter" idx="45" hasCustomPrompt="1"/>
          </p:nvPr>
        </p:nvSpPr>
        <p:spPr>
          <a:xfrm>
            <a:off x="1805519" y="3503390"/>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sp>
        <p:nvSpPr>
          <p:cNvPr id="40" name="Rounded Rectangle 39"/>
          <p:cNvSpPr/>
          <p:nvPr userDrawn="1"/>
        </p:nvSpPr>
        <p:spPr>
          <a:xfrm>
            <a:off x="-406400" y="4671937"/>
            <a:ext cx="1879600" cy="782954"/>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41" name="Text Placeholder 7"/>
          <p:cNvSpPr>
            <a:spLocks noGrp="1"/>
          </p:cNvSpPr>
          <p:nvPr>
            <p:ph type="body" sz="quarter" idx="49" hasCustomPrompt="1"/>
          </p:nvPr>
        </p:nvSpPr>
        <p:spPr>
          <a:xfrm>
            <a:off x="684392" y="471765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42" name="Text Placeholder 7"/>
          <p:cNvSpPr>
            <a:spLocks noGrp="1"/>
          </p:cNvSpPr>
          <p:nvPr>
            <p:ph type="body" sz="quarter" idx="50" hasCustomPrompt="1"/>
          </p:nvPr>
        </p:nvSpPr>
        <p:spPr>
          <a:xfrm>
            <a:off x="1805518" y="4500881"/>
            <a:ext cx="4121149" cy="440148"/>
          </a:xfrm>
          <a:prstGeom prst="rect">
            <a:avLst/>
          </a:prstGeom>
        </p:spPr>
        <p:txBody>
          <a:bodyPr vert="horz" lIns="0" tIns="40504" rIns="0" bIns="40504" anchor="ctr"/>
          <a:lstStyle>
            <a:lvl1pPr marL="0" indent="0" algn="l">
              <a:lnSpc>
                <a:spcPct val="100000"/>
              </a:lnSpc>
              <a:spcBef>
                <a:spcPts val="0"/>
              </a:spcBef>
              <a:spcAft>
                <a:spcPts val="0"/>
              </a:spcAft>
              <a:buNone/>
              <a:defRPr sz="24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3" name="Text Placeholder 2"/>
          <p:cNvSpPr>
            <a:spLocks noGrp="1"/>
          </p:cNvSpPr>
          <p:nvPr>
            <p:ph type="body" sz="quarter" idx="51" hasCustomPrompt="1"/>
          </p:nvPr>
        </p:nvSpPr>
        <p:spPr>
          <a:xfrm>
            <a:off x="1805519" y="4981672"/>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grpSp>
        <p:nvGrpSpPr>
          <p:cNvPr id="16" name="Group 15"/>
          <p:cNvGrpSpPr/>
          <p:nvPr userDrawn="1"/>
        </p:nvGrpSpPr>
        <p:grpSpPr>
          <a:xfrm>
            <a:off x="101309" y="385540"/>
            <a:ext cx="383999" cy="342172"/>
            <a:chOff x="5270500" y="1460500"/>
            <a:chExt cx="1701800" cy="2705100"/>
          </a:xfrm>
        </p:grpSpPr>
        <p:sp>
          <p:nvSpPr>
            <p:cNvPr id="17" name="Rounded Rectangle 16"/>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8" name="Rounded Rectangle 17"/>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9" name="Rounded Rectangle 18"/>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7948464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53" presetClass="entr" presetSubtype="16"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400" fill="hold"/>
                                        <p:tgtEl>
                                          <p:spTgt spid="3"/>
                                        </p:tgtEl>
                                        <p:attrNameLst>
                                          <p:attrName>ppt_w</p:attrName>
                                        </p:attrNameLst>
                                      </p:cBhvr>
                                      <p:tavLst>
                                        <p:tav tm="0">
                                          <p:val>
                                            <p:fltVal val="0"/>
                                          </p:val>
                                        </p:tav>
                                        <p:tav tm="100000">
                                          <p:val>
                                            <p:strVal val="#ppt_w"/>
                                          </p:val>
                                        </p:tav>
                                      </p:tavLst>
                                    </p:anim>
                                    <p:anim calcmode="lin" valueType="num">
                                      <p:cBhvr>
                                        <p:cTn id="22" dur="400" fill="hold"/>
                                        <p:tgtEl>
                                          <p:spTgt spid="3"/>
                                        </p:tgtEl>
                                        <p:attrNameLst>
                                          <p:attrName>ppt_h</p:attrName>
                                        </p:attrNameLst>
                                      </p:cBhvr>
                                      <p:tavLst>
                                        <p:tav tm="0">
                                          <p:val>
                                            <p:fltVal val="0"/>
                                          </p:val>
                                        </p:tav>
                                        <p:tav tm="100000">
                                          <p:val>
                                            <p:strVal val="#ppt_h"/>
                                          </p:val>
                                        </p:tav>
                                      </p:tavLst>
                                    </p:anim>
                                    <p:animEffect transition="in" filter="fade">
                                      <p:cBhvr>
                                        <p:cTn id="23" dur="400"/>
                                        <p:tgtEl>
                                          <p:spTgt spid="3"/>
                                        </p:tgtEl>
                                      </p:cBhvr>
                                    </p:animEffect>
                                  </p:childTnLst>
                                </p:cTn>
                              </p:par>
                            </p:childTnLst>
                          </p:cTn>
                        </p:par>
                        <p:par>
                          <p:cTn id="24" fill="hold">
                            <p:stCondLst>
                              <p:cond delay="1000"/>
                            </p:stCondLst>
                            <p:childTnLst>
                              <p:par>
                                <p:cTn id="25" presetID="53" presetClass="entr" presetSubtype="16" fill="hold" grpId="0" nodeType="afterEffect">
                                  <p:stCondLst>
                                    <p:cond delay="0"/>
                                  </p:stCondLst>
                                  <p:childTnLst>
                                    <p:set>
                                      <p:cBhvr>
                                        <p:cTn id="26" dur="1" fill="hold">
                                          <p:stCondLst>
                                            <p:cond delay="0"/>
                                          </p:stCondLst>
                                        </p:cTn>
                                        <p:tgtEl>
                                          <p:spTgt spid="13">
                                            <p:txEl>
                                              <p:pRg st="0" end="0"/>
                                            </p:txEl>
                                          </p:spTgt>
                                        </p:tgtEl>
                                        <p:attrNameLst>
                                          <p:attrName>style.visibility</p:attrName>
                                        </p:attrNameLst>
                                      </p:cBhvr>
                                      <p:to>
                                        <p:strVal val="visible"/>
                                      </p:to>
                                    </p:set>
                                    <p:anim calcmode="lin" valueType="num">
                                      <p:cBhvr>
                                        <p:cTn id="27" dur="3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28" dur="3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29" dur="300"/>
                                        <p:tgtEl>
                                          <p:spTgt spid="13">
                                            <p:txEl>
                                              <p:pRg st="0" end="0"/>
                                            </p:txEl>
                                          </p:spTgt>
                                        </p:tgtEl>
                                      </p:cBhvr>
                                    </p:animEffect>
                                  </p:childTnLst>
                                </p:cTn>
                              </p:par>
                              <p:par>
                                <p:cTn id="30" presetID="42" presetClass="entr" presetSubtype="0" fill="hold" grpId="0" nodeType="withEffect">
                                  <p:stCondLst>
                                    <p:cond delay="200"/>
                                  </p:stCondLst>
                                  <p:childTnLst>
                                    <p:set>
                                      <p:cBhvr>
                                        <p:cTn id="31" dur="1" fill="hold">
                                          <p:stCondLst>
                                            <p:cond delay="0"/>
                                          </p:stCondLst>
                                        </p:cTn>
                                        <p:tgtEl>
                                          <p:spTgt spid="26">
                                            <p:txEl>
                                              <p:pRg st="0" end="0"/>
                                            </p:txEl>
                                          </p:spTgt>
                                        </p:tgtEl>
                                        <p:attrNameLst>
                                          <p:attrName>style.visibility</p:attrName>
                                        </p:attrNameLst>
                                      </p:cBhvr>
                                      <p:to>
                                        <p:strVal val="visible"/>
                                      </p:to>
                                    </p:set>
                                    <p:animEffect transition="in" filter="fade">
                                      <p:cBhvr>
                                        <p:cTn id="32" dur="500"/>
                                        <p:tgtEl>
                                          <p:spTgt spid="26">
                                            <p:txEl>
                                              <p:pRg st="0" end="0"/>
                                            </p:txEl>
                                          </p:spTgt>
                                        </p:tgtEl>
                                      </p:cBhvr>
                                    </p:animEffect>
                                    <p:anim calcmode="lin" valueType="num">
                                      <p:cBhvr>
                                        <p:cTn id="33"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34" dur="500" fill="hold"/>
                                        <p:tgtEl>
                                          <p:spTgt spid="26">
                                            <p:txEl>
                                              <p:pRg st="0" end="0"/>
                                            </p:txEl>
                                          </p:spTgt>
                                        </p:tgtEl>
                                        <p:attrNameLst>
                                          <p:attrName>ppt_y</p:attrName>
                                        </p:attrNameLst>
                                      </p:cBhvr>
                                      <p:tavLst>
                                        <p:tav tm="0">
                                          <p:val>
                                            <p:strVal val="#ppt_y+.1"/>
                                          </p:val>
                                        </p:tav>
                                        <p:tav tm="100000">
                                          <p:val>
                                            <p:strVal val="#ppt_y"/>
                                          </p:val>
                                        </p:tav>
                                      </p:tavLst>
                                    </p:anim>
                                  </p:childTnLst>
                                </p:cTn>
                              </p:par>
                              <p:par>
                                <p:cTn id="35" presetID="10" presetClass="entr" presetSubtype="0" fill="hold" grpId="0" nodeType="withEffect">
                                  <p:stCondLst>
                                    <p:cond delay="800"/>
                                  </p:stCondLst>
                                  <p:childTnLst>
                                    <p:set>
                                      <p:cBhvr>
                                        <p:cTn id="36" dur="1" fill="hold">
                                          <p:stCondLst>
                                            <p:cond delay="0"/>
                                          </p:stCondLst>
                                        </p:cTn>
                                        <p:tgtEl>
                                          <p:spTgt spid="27">
                                            <p:txEl>
                                              <p:pRg st="0" end="0"/>
                                            </p:txEl>
                                          </p:spTgt>
                                        </p:tgtEl>
                                        <p:attrNameLst>
                                          <p:attrName>style.visibility</p:attrName>
                                        </p:attrNameLst>
                                      </p:cBhvr>
                                      <p:to>
                                        <p:strVal val="visible"/>
                                      </p:to>
                                    </p:set>
                                    <p:animEffect transition="in" filter="fade">
                                      <p:cBhvr>
                                        <p:cTn id="37" dur="500"/>
                                        <p:tgtEl>
                                          <p:spTgt spid="27">
                                            <p:txEl>
                                              <p:pRg st="0" end="0"/>
                                            </p:txEl>
                                          </p:spTgt>
                                        </p:tgtEl>
                                      </p:cBhvr>
                                    </p:animEffect>
                                  </p:childTnLst>
                                </p:cTn>
                              </p:par>
                            </p:childTnLst>
                          </p:cTn>
                        </p:par>
                        <p:par>
                          <p:cTn id="38" fill="hold">
                            <p:stCondLst>
                              <p:cond delay="1500"/>
                            </p:stCondLst>
                            <p:childTnLst>
                              <p:par>
                                <p:cTn id="39" presetID="53" presetClass="entr" presetSubtype="16"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p:cTn id="41" dur="400" fill="hold"/>
                                        <p:tgtEl>
                                          <p:spTgt spid="32"/>
                                        </p:tgtEl>
                                        <p:attrNameLst>
                                          <p:attrName>ppt_w</p:attrName>
                                        </p:attrNameLst>
                                      </p:cBhvr>
                                      <p:tavLst>
                                        <p:tav tm="0">
                                          <p:val>
                                            <p:fltVal val="0"/>
                                          </p:val>
                                        </p:tav>
                                        <p:tav tm="100000">
                                          <p:val>
                                            <p:strVal val="#ppt_w"/>
                                          </p:val>
                                        </p:tav>
                                      </p:tavLst>
                                    </p:anim>
                                    <p:anim calcmode="lin" valueType="num">
                                      <p:cBhvr>
                                        <p:cTn id="42" dur="400" fill="hold"/>
                                        <p:tgtEl>
                                          <p:spTgt spid="32"/>
                                        </p:tgtEl>
                                        <p:attrNameLst>
                                          <p:attrName>ppt_h</p:attrName>
                                        </p:attrNameLst>
                                      </p:cBhvr>
                                      <p:tavLst>
                                        <p:tav tm="0">
                                          <p:val>
                                            <p:fltVal val="0"/>
                                          </p:val>
                                        </p:tav>
                                        <p:tav tm="100000">
                                          <p:val>
                                            <p:strVal val="#ppt_h"/>
                                          </p:val>
                                        </p:tav>
                                      </p:tavLst>
                                    </p:anim>
                                    <p:animEffect transition="in" filter="fade">
                                      <p:cBhvr>
                                        <p:cTn id="43" dur="400"/>
                                        <p:tgtEl>
                                          <p:spTgt spid="32"/>
                                        </p:tgtEl>
                                      </p:cBhvr>
                                    </p:animEffect>
                                  </p:childTnLst>
                                </p:cTn>
                              </p:par>
                            </p:childTnLst>
                          </p:cTn>
                        </p:par>
                        <p:par>
                          <p:cTn id="44" fill="hold">
                            <p:stCondLst>
                              <p:cond delay="2000"/>
                            </p:stCondLst>
                            <p:childTnLst>
                              <p:par>
                                <p:cTn id="45" presetID="53" presetClass="entr" presetSubtype="16" fill="hold" grpId="0" nodeType="afterEffect">
                                  <p:stCondLst>
                                    <p:cond delay="0"/>
                                  </p:stCondLst>
                                  <p:childTnLst>
                                    <p:set>
                                      <p:cBhvr>
                                        <p:cTn id="46" dur="1" fill="hold">
                                          <p:stCondLst>
                                            <p:cond delay="0"/>
                                          </p:stCondLst>
                                        </p:cTn>
                                        <p:tgtEl>
                                          <p:spTgt spid="33">
                                            <p:txEl>
                                              <p:pRg st="0" end="0"/>
                                            </p:txEl>
                                          </p:spTgt>
                                        </p:tgtEl>
                                        <p:attrNameLst>
                                          <p:attrName>style.visibility</p:attrName>
                                        </p:attrNameLst>
                                      </p:cBhvr>
                                      <p:to>
                                        <p:strVal val="visible"/>
                                      </p:to>
                                    </p:set>
                                    <p:anim calcmode="lin" valueType="num">
                                      <p:cBhvr>
                                        <p:cTn id="47" dur="300" fill="hold"/>
                                        <p:tgtEl>
                                          <p:spTgt spid="33">
                                            <p:txEl>
                                              <p:pRg st="0" end="0"/>
                                            </p:txEl>
                                          </p:spTgt>
                                        </p:tgtEl>
                                        <p:attrNameLst>
                                          <p:attrName>ppt_w</p:attrName>
                                        </p:attrNameLst>
                                      </p:cBhvr>
                                      <p:tavLst>
                                        <p:tav tm="0">
                                          <p:val>
                                            <p:fltVal val="0"/>
                                          </p:val>
                                        </p:tav>
                                        <p:tav tm="100000">
                                          <p:val>
                                            <p:strVal val="#ppt_w"/>
                                          </p:val>
                                        </p:tav>
                                      </p:tavLst>
                                    </p:anim>
                                    <p:anim calcmode="lin" valueType="num">
                                      <p:cBhvr>
                                        <p:cTn id="48" dur="300" fill="hold"/>
                                        <p:tgtEl>
                                          <p:spTgt spid="33">
                                            <p:txEl>
                                              <p:pRg st="0" end="0"/>
                                            </p:txEl>
                                          </p:spTgt>
                                        </p:tgtEl>
                                        <p:attrNameLst>
                                          <p:attrName>ppt_h</p:attrName>
                                        </p:attrNameLst>
                                      </p:cBhvr>
                                      <p:tavLst>
                                        <p:tav tm="0">
                                          <p:val>
                                            <p:fltVal val="0"/>
                                          </p:val>
                                        </p:tav>
                                        <p:tav tm="100000">
                                          <p:val>
                                            <p:strVal val="#ppt_h"/>
                                          </p:val>
                                        </p:tav>
                                      </p:tavLst>
                                    </p:anim>
                                    <p:animEffect transition="in" filter="fade">
                                      <p:cBhvr>
                                        <p:cTn id="49" dur="300"/>
                                        <p:tgtEl>
                                          <p:spTgt spid="33">
                                            <p:txEl>
                                              <p:pRg st="0" end="0"/>
                                            </p:txEl>
                                          </p:spTgt>
                                        </p:tgtEl>
                                      </p:cBhvr>
                                    </p:animEffect>
                                  </p:childTnLst>
                                </p:cTn>
                              </p:par>
                              <p:par>
                                <p:cTn id="50" presetID="42" presetClass="entr" presetSubtype="0" fill="hold" grpId="0" nodeType="withEffect">
                                  <p:stCondLst>
                                    <p:cond delay="200"/>
                                  </p:stCondLst>
                                  <p:childTnLst>
                                    <p:set>
                                      <p:cBhvr>
                                        <p:cTn id="51" dur="1" fill="hold">
                                          <p:stCondLst>
                                            <p:cond delay="0"/>
                                          </p:stCondLst>
                                        </p:cTn>
                                        <p:tgtEl>
                                          <p:spTgt spid="34">
                                            <p:txEl>
                                              <p:pRg st="0" end="0"/>
                                            </p:txEl>
                                          </p:spTgt>
                                        </p:tgtEl>
                                        <p:attrNameLst>
                                          <p:attrName>style.visibility</p:attrName>
                                        </p:attrNameLst>
                                      </p:cBhvr>
                                      <p:to>
                                        <p:strVal val="visible"/>
                                      </p:to>
                                    </p:set>
                                    <p:animEffect transition="in" filter="fade">
                                      <p:cBhvr>
                                        <p:cTn id="52" dur="500"/>
                                        <p:tgtEl>
                                          <p:spTgt spid="34">
                                            <p:txEl>
                                              <p:pRg st="0" end="0"/>
                                            </p:txEl>
                                          </p:spTgt>
                                        </p:tgtEl>
                                      </p:cBhvr>
                                    </p:animEffect>
                                    <p:anim calcmode="lin" valueType="num">
                                      <p:cBhvr>
                                        <p:cTn id="53" dur="50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54" dur="500" fill="hold"/>
                                        <p:tgtEl>
                                          <p:spTgt spid="34">
                                            <p:txEl>
                                              <p:pRg st="0" end="0"/>
                                            </p:txEl>
                                          </p:spTgt>
                                        </p:tgtEl>
                                        <p:attrNameLst>
                                          <p:attrName>ppt_y</p:attrName>
                                        </p:attrNameLst>
                                      </p:cBhvr>
                                      <p:tavLst>
                                        <p:tav tm="0">
                                          <p:val>
                                            <p:strVal val="#ppt_y+.1"/>
                                          </p:val>
                                        </p:tav>
                                        <p:tav tm="100000">
                                          <p:val>
                                            <p:strVal val="#ppt_y"/>
                                          </p:val>
                                        </p:tav>
                                      </p:tavLst>
                                    </p:anim>
                                  </p:childTnLst>
                                </p:cTn>
                              </p:par>
                              <p:par>
                                <p:cTn id="55" presetID="10" presetClass="entr" presetSubtype="0" fill="hold" grpId="0" nodeType="withEffect">
                                  <p:stCondLst>
                                    <p:cond delay="800"/>
                                  </p:stCondLst>
                                  <p:childTnLst>
                                    <p:set>
                                      <p:cBhvr>
                                        <p:cTn id="56" dur="1" fill="hold">
                                          <p:stCondLst>
                                            <p:cond delay="0"/>
                                          </p:stCondLst>
                                        </p:cTn>
                                        <p:tgtEl>
                                          <p:spTgt spid="35">
                                            <p:txEl>
                                              <p:pRg st="0" end="0"/>
                                            </p:txEl>
                                          </p:spTgt>
                                        </p:tgtEl>
                                        <p:attrNameLst>
                                          <p:attrName>style.visibility</p:attrName>
                                        </p:attrNameLst>
                                      </p:cBhvr>
                                      <p:to>
                                        <p:strVal val="visible"/>
                                      </p:to>
                                    </p:set>
                                    <p:animEffect transition="in" filter="fade">
                                      <p:cBhvr>
                                        <p:cTn id="57" dur="500"/>
                                        <p:tgtEl>
                                          <p:spTgt spid="35">
                                            <p:txEl>
                                              <p:pRg st="0" end="0"/>
                                            </p:txEl>
                                          </p:spTgt>
                                        </p:tgtEl>
                                      </p:cBhvr>
                                    </p:animEffect>
                                  </p:childTnLst>
                                </p:cTn>
                              </p:par>
                            </p:childTnLst>
                          </p:cTn>
                        </p:par>
                        <p:par>
                          <p:cTn id="58" fill="hold">
                            <p:stCondLst>
                              <p:cond delay="2500"/>
                            </p:stCondLst>
                            <p:childTnLst>
                              <p:par>
                                <p:cTn id="59" presetID="53" presetClass="entr" presetSubtype="16" fill="hold" grpId="0" nodeType="afterEffect">
                                  <p:stCondLst>
                                    <p:cond delay="0"/>
                                  </p:stCondLst>
                                  <p:childTnLst>
                                    <p:set>
                                      <p:cBhvr>
                                        <p:cTn id="60" dur="1" fill="hold">
                                          <p:stCondLst>
                                            <p:cond delay="0"/>
                                          </p:stCondLst>
                                        </p:cTn>
                                        <p:tgtEl>
                                          <p:spTgt spid="40"/>
                                        </p:tgtEl>
                                        <p:attrNameLst>
                                          <p:attrName>style.visibility</p:attrName>
                                        </p:attrNameLst>
                                      </p:cBhvr>
                                      <p:to>
                                        <p:strVal val="visible"/>
                                      </p:to>
                                    </p:set>
                                    <p:anim calcmode="lin" valueType="num">
                                      <p:cBhvr>
                                        <p:cTn id="61" dur="400" fill="hold"/>
                                        <p:tgtEl>
                                          <p:spTgt spid="40"/>
                                        </p:tgtEl>
                                        <p:attrNameLst>
                                          <p:attrName>ppt_w</p:attrName>
                                        </p:attrNameLst>
                                      </p:cBhvr>
                                      <p:tavLst>
                                        <p:tav tm="0">
                                          <p:val>
                                            <p:fltVal val="0"/>
                                          </p:val>
                                        </p:tav>
                                        <p:tav tm="100000">
                                          <p:val>
                                            <p:strVal val="#ppt_w"/>
                                          </p:val>
                                        </p:tav>
                                      </p:tavLst>
                                    </p:anim>
                                    <p:anim calcmode="lin" valueType="num">
                                      <p:cBhvr>
                                        <p:cTn id="62" dur="400" fill="hold"/>
                                        <p:tgtEl>
                                          <p:spTgt spid="40"/>
                                        </p:tgtEl>
                                        <p:attrNameLst>
                                          <p:attrName>ppt_h</p:attrName>
                                        </p:attrNameLst>
                                      </p:cBhvr>
                                      <p:tavLst>
                                        <p:tav tm="0">
                                          <p:val>
                                            <p:fltVal val="0"/>
                                          </p:val>
                                        </p:tav>
                                        <p:tav tm="100000">
                                          <p:val>
                                            <p:strVal val="#ppt_h"/>
                                          </p:val>
                                        </p:tav>
                                      </p:tavLst>
                                    </p:anim>
                                    <p:animEffect transition="in" filter="fade">
                                      <p:cBhvr>
                                        <p:cTn id="63" dur="400"/>
                                        <p:tgtEl>
                                          <p:spTgt spid="40"/>
                                        </p:tgtEl>
                                      </p:cBhvr>
                                    </p:animEffect>
                                  </p:childTnLst>
                                </p:cTn>
                              </p:par>
                            </p:childTnLst>
                          </p:cTn>
                        </p:par>
                        <p:par>
                          <p:cTn id="64" fill="hold">
                            <p:stCondLst>
                              <p:cond delay="3000"/>
                            </p:stCondLst>
                            <p:childTnLst>
                              <p:par>
                                <p:cTn id="65" presetID="53" presetClass="entr" presetSubtype="16" fill="hold" grpId="0" nodeType="afterEffect">
                                  <p:stCondLst>
                                    <p:cond delay="0"/>
                                  </p:stCondLst>
                                  <p:childTnLst>
                                    <p:set>
                                      <p:cBhvr>
                                        <p:cTn id="66" dur="1" fill="hold">
                                          <p:stCondLst>
                                            <p:cond delay="0"/>
                                          </p:stCondLst>
                                        </p:cTn>
                                        <p:tgtEl>
                                          <p:spTgt spid="41">
                                            <p:txEl>
                                              <p:pRg st="0" end="0"/>
                                            </p:txEl>
                                          </p:spTgt>
                                        </p:tgtEl>
                                        <p:attrNameLst>
                                          <p:attrName>style.visibility</p:attrName>
                                        </p:attrNameLst>
                                      </p:cBhvr>
                                      <p:to>
                                        <p:strVal val="visible"/>
                                      </p:to>
                                    </p:set>
                                    <p:anim calcmode="lin" valueType="num">
                                      <p:cBhvr>
                                        <p:cTn id="67" dur="300" fill="hold"/>
                                        <p:tgtEl>
                                          <p:spTgt spid="41">
                                            <p:txEl>
                                              <p:pRg st="0" end="0"/>
                                            </p:txEl>
                                          </p:spTgt>
                                        </p:tgtEl>
                                        <p:attrNameLst>
                                          <p:attrName>ppt_w</p:attrName>
                                        </p:attrNameLst>
                                      </p:cBhvr>
                                      <p:tavLst>
                                        <p:tav tm="0">
                                          <p:val>
                                            <p:fltVal val="0"/>
                                          </p:val>
                                        </p:tav>
                                        <p:tav tm="100000">
                                          <p:val>
                                            <p:strVal val="#ppt_w"/>
                                          </p:val>
                                        </p:tav>
                                      </p:tavLst>
                                    </p:anim>
                                    <p:anim calcmode="lin" valueType="num">
                                      <p:cBhvr>
                                        <p:cTn id="68" dur="300" fill="hold"/>
                                        <p:tgtEl>
                                          <p:spTgt spid="41">
                                            <p:txEl>
                                              <p:pRg st="0" end="0"/>
                                            </p:txEl>
                                          </p:spTgt>
                                        </p:tgtEl>
                                        <p:attrNameLst>
                                          <p:attrName>ppt_h</p:attrName>
                                        </p:attrNameLst>
                                      </p:cBhvr>
                                      <p:tavLst>
                                        <p:tav tm="0">
                                          <p:val>
                                            <p:fltVal val="0"/>
                                          </p:val>
                                        </p:tav>
                                        <p:tav tm="100000">
                                          <p:val>
                                            <p:strVal val="#ppt_h"/>
                                          </p:val>
                                        </p:tav>
                                      </p:tavLst>
                                    </p:anim>
                                    <p:animEffect transition="in" filter="fade">
                                      <p:cBhvr>
                                        <p:cTn id="69" dur="300"/>
                                        <p:tgtEl>
                                          <p:spTgt spid="41">
                                            <p:txEl>
                                              <p:pRg st="0" end="0"/>
                                            </p:txEl>
                                          </p:spTgt>
                                        </p:tgtEl>
                                      </p:cBhvr>
                                    </p:animEffect>
                                  </p:childTnLst>
                                </p:cTn>
                              </p:par>
                              <p:par>
                                <p:cTn id="70" presetID="42" presetClass="entr" presetSubtype="0" fill="hold" grpId="0" nodeType="withEffect">
                                  <p:stCondLst>
                                    <p:cond delay="200"/>
                                  </p:stCondLst>
                                  <p:childTnLst>
                                    <p:set>
                                      <p:cBhvr>
                                        <p:cTn id="71" dur="1" fill="hold">
                                          <p:stCondLst>
                                            <p:cond delay="0"/>
                                          </p:stCondLst>
                                        </p:cTn>
                                        <p:tgtEl>
                                          <p:spTgt spid="42">
                                            <p:txEl>
                                              <p:pRg st="0" end="0"/>
                                            </p:txEl>
                                          </p:spTgt>
                                        </p:tgtEl>
                                        <p:attrNameLst>
                                          <p:attrName>style.visibility</p:attrName>
                                        </p:attrNameLst>
                                      </p:cBhvr>
                                      <p:to>
                                        <p:strVal val="visible"/>
                                      </p:to>
                                    </p:set>
                                    <p:animEffect transition="in" filter="fade">
                                      <p:cBhvr>
                                        <p:cTn id="72" dur="500"/>
                                        <p:tgtEl>
                                          <p:spTgt spid="42">
                                            <p:txEl>
                                              <p:pRg st="0" end="0"/>
                                            </p:txEl>
                                          </p:spTgt>
                                        </p:tgtEl>
                                      </p:cBhvr>
                                    </p:animEffect>
                                    <p:anim calcmode="lin" valueType="num">
                                      <p:cBhvr>
                                        <p:cTn id="73" dur="500" fill="hold"/>
                                        <p:tgtEl>
                                          <p:spTgt spid="42">
                                            <p:txEl>
                                              <p:pRg st="0" end="0"/>
                                            </p:txEl>
                                          </p:spTgt>
                                        </p:tgtEl>
                                        <p:attrNameLst>
                                          <p:attrName>ppt_x</p:attrName>
                                        </p:attrNameLst>
                                      </p:cBhvr>
                                      <p:tavLst>
                                        <p:tav tm="0">
                                          <p:val>
                                            <p:strVal val="#ppt_x"/>
                                          </p:val>
                                        </p:tav>
                                        <p:tav tm="100000">
                                          <p:val>
                                            <p:strVal val="#ppt_x"/>
                                          </p:val>
                                        </p:tav>
                                      </p:tavLst>
                                    </p:anim>
                                    <p:anim calcmode="lin" valueType="num">
                                      <p:cBhvr>
                                        <p:cTn id="74" dur="500" fill="hold"/>
                                        <p:tgtEl>
                                          <p:spTgt spid="42">
                                            <p:txEl>
                                              <p:pRg st="0" end="0"/>
                                            </p:txEl>
                                          </p:spTgt>
                                        </p:tgtEl>
                                        <p:attrNameLst>
                                          <p:attrName>ppt_y</p:attrName>
                                        </p:attrNameLst>
                                      </p:cBhvr>
                                      <p:tavLst>
                                        <p:tav tm="0">
                                          <p:val>
                                            <p:strVal val="#ppt_y+.1"/>
                                          </p:val>
                                        </p:tav>
                                        <p:tav tm="100000">
                                          <p:val>
                                            <p:strVal val="#ppt_y"/>
                                          </p:val>
                                        </p:tav>
                                      </p:tavLst>
                                    </p:anim>
                                  </p:childTnLst>
                                </p:cTn>
                              </p:par>
                              <p:par>
                                <p:cTn id="75" presetID="10" presetClass="entr" presetSubtype="0" fill="hold" grpId="0" nodeType="withEffect">
                                  <p:stCondLst>
                                    <p:cond delay="800"/>
                                  </p:stCondLst>
                                  <p:childTnLst>
                                    <p:set>
                                      <p:cBhvr>
                                        <p:cTn id="76" dur="1" fill="hold">
                                          <p:stCondLst>
                                            <p:cond delay="0"/>
                                          </p:stCondLst>
                                        </p:cTn>
                                        <p:tgtEl>
                                          <p:spTgt spid="43">
                                            <p:txEl>
                                              <p:pRg st="0" end="0"/>
                                            </p:txEl>
                                          </p:spTgt>
                                        </p:tgtEl>
                                        <p:attrNameLst>
                                          <p:attrName>style.visibility</p:attrName>
                                        </p:attrNameLst>
                                      </p:cBhvr>
                                      <p:to>
                                        <p:strVal val="visible"/>
                                      </p:to>
                                    </p:set>
                                    <p:animEffect transition="in" filter="fade">
                                      <p:cBhvr>
                                        <p:cTn id="77" dur="500"/>
                                        <p:tgtEl>
                                          <p:spTgt spid="4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3" grpId="0" animBg="1"/>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300" fill="hold"/>
                        <p:tgtEl>
                          <p:spTgt spid="13"/>
                        </p:tgtEl>
                        <p:attrNameLst>
                          <p:attrName>ppt_w</p:attrName>
                        </p:attrNameLst>
                      </p:cBhvr>
                      <p:tavLst>
                        <p:tav tm="0">
                          <p:val>
                            <p:fltVal val="0"/>
                          </p:val>
                        </p:tav>
                        <p:tav tm="100000">
                          <p:val>
                            <p:strVal val="#ppt_w"/>
                          </p:val>
                        </p:tav>
                      </p:tavLst>
                    </p:anim>
                    <p:anim calcmode="lin" valueType="num">
                      <p:cBhvr>
                        <p:cTn dur="300" fill="hold"/>
                        <p:tgtEl>
                          <p:spTgt spid="13"/>
                        </p:tgtEl>
                        <p:attrNameLst>
                          <p:attrName>ppt_h</p:attrName>
                        </p:attrNameLst>
                      </p:cBhvr>
                      <p:tavLst>
                        <p:tav tm="0">
                          <p:val>
                            <p:fltVal val="0"/>
                          </p:val>
                        </p:tav>
                        <p:tav tm="100000">
                          <p:val>
                            <p:strVal val="#ppt_h"/>
                          </p:val>
                        </p:tav>
                      </p:tavLst>
                    </p:anim>
                    <p:animEffect transition="in" filter="fade">
                      <p:cBhvr>
                        <p:cTn dur="300"/>
                        <p:tgtEl>
                          <p:spTgt spid="13"/>
                        </p:tgtEl>
                      </p:cBhvr>
                    </p:animEffect>
                  </p:childTnLst>
                </p:cTn>
              </p:par>
            </p:tnLst>
          </p:tmpl>
        </p:tmplLst>
      </p:bldP>
      <p:bldP spid="26" grpId="0" build="p">
        <p:tmplLst>
          <p:tmpl lvl="1">
            <p:tnLst>
              <p:par>
                <p:cTn presetID="42" presetClass="entr" presetSubtype="0" fill="hold" nodeType="withEffect">
                  <p:stCondLst>
                    <p:cond delay="20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anim calcmode="lin" valueType="num">
                      <p:cBhvr>
                        <p:cTn dur="500" fill="hold"/>
                        <p:tgtEl>
                          <p:spTgt spid="26"/>
                        </p:tgtEl>
                        <p:attrNameLst>
                          <p:attrName>ppt_x</p:attrName>
                        </p:attrNameLst>
                      </p:cBhvr>
                      <p:tavLst>
                        <p:tav tm="0">
                          <p:val>
                            <p:strVal val="#ppt_x"/>
                          </p:val>
                        </p:tav>
                        <p:tav tm="100000">
                          <p:val>
                            <p:strVal val="#ppt_x"/>
                          </p:val>
                        </p:tav>
                      </p:tavLst>
                    </p:anim>
                    <p:anim calcmode="lin" valueType="num">
                      <p:cBhvr>
                        <p:cTn dur="500" fill="hold"/>
                        <p:tgtEl>
                          <p:spTgt spid="26"/>
                        </p:tgtEl>
                        <p:attrNameLst>
                          <p:attrName>ppt_y</p:attrName>
                        </p:attrNameLst>
                      </p:cBhvr>
                      <p:tavLst>
                        <p:tav tm="0">
                          <p:val>
                            <p:strVal val="#ppt_y+.1"/>
                          </p:val>
                        </p:tav>
                        <p:tav tm="100000">
                          <p:val>
                            <p:strVal val="#ppt_y"/>
                          </p:val>
                        </p:tav>
                      </p:tavLst>
                    </p:anim>
                  </p:childTnLst>
                </p:cTn>
              </p:par>
            </p:tnLst>
          </p:tmpl>
        </p:tmplLst>
      </p:bldP>
      <p:bldP spid="27" grpId="0" build="p">
        <p:tmplLst>
          <p:tmpl lvl="1">
            <p:tnLst>
              <p:par>
                <p:cTn presetID="10" presetClass="entr" presetSubtype="0" fill="hold" nodeType="withEffect">
                  <p:stCondLst>
                    <p:cond delay="80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32" grpId="0" animBg="1"/>
      <p:bldP spid="33" grpId="0" build="p">
        <p:tmplLst>
          <p:tmpl lvl="1">
            <p:tnLst>
              <p:par>
                <p:cTn presetID="53" presetClass="entr" presetSubtype="16" fill="hold" nodeType="afterEffect">
                  <p:stCondLst>
                    <p:cond delay="0"/>
                  </p:stCondLst>
                  <p:childTnLst>
                    <p:set>
                      <p:cBhvr>
                        <p:cTn dur="1" fill="hold">
                          <p:stCondLst>
                            <p:cond delay="0"/>
                          </p:stCondLst>
                        </p:cTn>
                        <p:tgtEl>
                          <p:spTgt spid="33"/>
                        </p:tgtEl>
                        <p:attrNameLst>
                          <p:attrName>style.visibility</p:attrName>
                        </p:attrNameLst>
                      </p:cBhvr>
                      <p:to>
                        <p:strVal val="visible"/>
                      </p:to>
                    </p:set>
                    <p:anim calcmode="lin" valueType="num">
                      <p:cBhvr>
                        <p:cTn dur="300" fill="hold"/>
                        <p:tgtEl>
                          <p:spTgt spid="33"/>
                        </p:tgtEl>
                        <p:attrNameLst>
                          <p:attrName>ppt_w</p:attrName>
                        </p:attrNameLst>
                      </p:cBhvr>
                      <p:tavLst>
                        <p:tav tm="0">
                          <p:val>
                            <p:fltVal val="0"/>
                          </p:val>
                        </p:tav>
                        <p:tav tm="100000">
                          <p:val>
                            <p:strVal val="#ppt_w"/>
                          </p:val>
                        </p:tav>
                      </p:tavLst>
                    </p:anim>
                    <p:anim calcmode="lin" valueType="num">
                      <p:cBhvr>
                        <p:cTn dur="300" fill="hold"/>
                        <p:tgtEl>
                          <p:spTgt spid="33"/>
                        </p:tgtEl>
                        <p:attrNameLst>
                          <p:attrName>ppt_h</p:attrName>
                        </p:attrNameLst>
                      </p:cBhvr>
                      <p:tavLst>
                        <p:tav tm="0">
                          <p:val>
                            <p:fltVal val="0"/>
                          </p:val>
                        </p:tav>
                        <p:tav tm="100000">
                          <p:val>
                            <p:strVal val="#ppt_h"/>
                          </p:val>
                        </p:tav>
                      </p:tavLst>
                    </p:anim>
                    <p:animEffect transition="in" filter="fade">
                      <p:cBhvr>
                        <p:cTn dur="300"/>
                        <p:tgtEl>
                          <p:spTgt spid="33"/>
                        </p:tgtEl>
                      </p:cBhvr>
                    </p:animEffect>
                  </p:childTnLst>
                </p:cTn>
              </p:par>
            </p:tnLst>
          </p:tmpl>
        </p:tmplLst>
      </p:bldP>
      <p:bldP spid="34" grpId="0" build="p">
        <p:tmplLst>
          <p:tmpl lvl="1">
            <p:tnLst>
              <p:par>
                <p:cTn presetID="42" presetClass="entr" presetSubtype="0"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anim calcmode="lin" valueType="num">
                      <p:cBhvr>
                        <p:cTn dur="500" fill="hold"/>
                        <p:tgtEl>
                          <p:spTgt spid="34"/>
                        </p:tgtEl>
                        <p:attrNameLst>
                          <p:attrName>ppt_x</p:attrName>
                        </p:attrNameLst>
                      </p:cBhvr>
                      <p:tavLst>
                        <p:tav tm="0">
                          <p:val>
                            <p:strVal val="#ppt_x"/>
                          </p:val>
                        </p:tav>
                        <p:tav tm="100000">
                          <p:val>
                            <p:strVal val="#ppt_x"/>
                          </p:val>
                        </p:tav>
                      </p:tavLst>
                    </p:anim>
                    <p:anim calcmode="lin" valueType="num">
                      <p:cBhvr>
                        <p:cTn dur="500" fill="hold"/>
                        <p:tgtEl>
                          <p:spTgt spid="34"/>
                        </p:tgtEl>
                        <p:attrNameLst>
                          <p:attrName>ppt_y</p:attrName>
                        </p:attrNameLst>
                      </p:cBhvr>
                      <p:tavLst>
                        <p:tav tm="0">
                          <p:val>
                            <p:strVal val="#ppt_y+.1"/>
                          </p:val>
                        </p:tav>
                        <p:tav tm="100000">
                          <p:val>
                            <p:strVal val="#ppt_y"/>
                          </p:val>
                        </p:tav>
                      </p:tavLst>
                    </p:anim>
                  </p:childTnLst>
                </p:cTn>
              </p:par>
            </p:tnLst>
          </p:tmpl>
        </p:tmplLst>
      </p:bldP>
      <p:bldP spid="35" grpId="0" build="p">
        <p:tmplLst>
          <p:tmpl lvl="1">
            <p:tnLst>
              <p:par>
                <p:cTn presetID="10" presetClass="entr" presetSubtype="0" fill="hold" nodeType="withEffect">
                  <p:stCondLst>
                    <p:cond delay="80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40" grpId="0" animBg="1"/>
      <p:bldP spid="41" grpId="0" build="p">
        <p:tmplLst>
          <p:tmpl lvl="1">
            <p:tnLst>
              <p:par>
                <p:cTn presetID="53" presetClass="entr" presetSubtype="16" fill="hold" nodeType="afterEffect">
                  <p:stCondLst>
                    <p:cond delay="0"/>
                  </p:stCondLst>
                  <p:childTnLst>
                    <p:set>
                      <p:cBhvr>
                        <p:cTn dur="1" fill="hold">
                          <p:stCondLst>
                            <p:cond delay="0"/>
                          </p:stCondLst>
                        </p:cTn>
                        <p:tgtEl>
                          <p:spTgt spid="41"/>
                        </p:tgtEl>
                        <p:attrNameLst>
                          <p:attrName>style.visibility</p:attrName>
                        </p:attrNameLst>
                      </p:cBhvr>
                      <p:to>
                        <p:strVal val="visible"/>
                      </p:to>
                    </p:set>
                    <p:anim calcmode="lin" valueType="num">
                      <p:cBhvr>
                        <p:cTn dur="300" fill="hold"/>
                        <p:tgtEl>
                          <p:spTgt spid="41"/>
                        </p:tgtEl>
                        <p:attrNameLst>
                          <p:attrName>ppt_w</p:attrName>
                        </p:attrNameLst>
                      </p:cBhvr>
                      <p:tavLst>
                        <p:tav tm="0">
                          <p:val>
                            <p:fltVal val="0"/>
                          </p:val>
                        </p:tav>
                        <p:tav tm="100000">
                          <p:val>
                            <p:strVal val="#ppt_w"/>
                          </p:val>
                        </p:tav>
                      </p:tavLst>
                    </p:anim>
                    <p:anim calcmode="lin" valueType="num">
                      <p:cBhvr>
                        <p:cTn dur="300" fill="hold"/>
                        <p:tgtEl>
                          <p:spTgt spid="41"/>
                        </p:tgtEl>
                        <p:attrNameLst>
                          <p:attrName>ppt_h</p:attrName>
                        </p:attrNameLst>
                      </p:cBhvr>
                      <p:tavLst>
                        <p:tav tm="0">
                          <p:val>
                            <p:fltVal val="0"/>
                          </p:val>
                        </p:tav>
                        <p:tav tm="100000">
                          <p:val>
                            <p:strVal val="#ppt_h"/>
                          </p:val>
                        </p:tav>
                      </p:tavLst>
                    </p:anim>
                    <p:animEffect transition="in" filter="fade">
                      <p:cBhvr>
                        <p:cTn dur="300"/>
                        <p:tgtEl>
                          <p:spTgt spid="41"/>
                        </p:tgtEl>
                      </p:cBhvr>
                    </p:animEffect>
                  </p:childTnLst>
                </p:cTn>
              </p:par>
            </p:tnLst>
          </p:tmpl>
        </p:tmplLst>
      </p:bldP>
      <p:bldP spid="42" grpId="0" build="p">
        <p:tmplLst>
          <p:tmpl lvl="1">
            <p:tnLst>
              <p:par>
                <p:cTn presetID="42" presetClass="entr" presetSubtype="0" fill="hold" nodeType="withEffect">
                  <p:stCondLst>
                    <p:cond delay="20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anim calcmode="lin" valueType="num">
                      <p:cBhvr>
                        <p:cTn dur="500" fill="hold"/>
                        <p:tgtEl>
                          <p:spTgt spid="42"/>
                        </p:tgtEl>
                        <p:attrNameLst>
                          <p:attrName>ppt_x</p:attrName>
                        </p:attrNameLst>
                      </p:cBhvr>
                      <p:tavLst>
                        <p:tav tm="0">
                          <p:val>
                            <p:strVal val="#ppt_x"/>
                          </p:val>
                        </p:tav>
                        <p:tav tm="100000">
                          <p:val>
                            <p:strVal val="#ppt_x"/>
                          </p:val>
                        </p:tav>
                      </p:tavLst>
                    </p:anim>
                    <p:anim calcmode="lin" valueType="num">
                      <p:cBhvr>
                        <p:cTn dur="500" fill="hold"/>
                        <p:tgtEl>
                          <p:spTgt spid="42"/>
                        </p:tgtEl>
                        <p:attrNameLst>
                          <p:attrName>ppt_y</p:attrName>
                        </p:attrNameLst>
                      </p:cBhvr>
                      <p:tavLst>
                        <p:tav tm="0">
                          <p:val>
                            <p:strVal val="#ppt_y+.1"/>
                          </p:val>
                        </p:tav>
                        <p:tav tm="100000">
                          <p:val>
                            <p:strVal val="#ppt_y"/>
                          </p:val>
                        </p:tav>
                      </p:tavLst>
                    </p:anim>
                  </p:childTnLst>
                </p:cTn>
              </p:par>
            </p:tnLst>
          </p:tmpl>
        </p:tmplLst>
      </p:bldP>
      <p:bldP spid="43" grpId="0" build="p">
        <p:tmplLst>
          <p:tmpl lvl="1">
            <p:tnLst>
              <p:par>
                <p:cTn presetID="10" presetClass="entr" presetSubtype="0" fill="hold" nodeType="withEffect">
                  <p:stCondLst>
                    <p:cond delay="800"/>
                  </p:stCondLst>
                  <p:childTnLst>
                    <p:set>
                      <p:cBhvr>
                        <p:cTn dur="1" fill="hold">
                          <p:stCondLst>
                            <p:cond delay="0"/>
                          </p:stCondLst>
                        </p:cTn>
                        <p:tgtEl>
                          <p:spTgt spid="43"/>
                        </p:tgtEl>
                        <p:attrNameLst>
                          <p:attrName>style.visibility</p:attrName>
                        </p:attrNameLst>
                      </p:cBhvr>
                      <p:to>
                        <p:strVal val="visible"/>
                      </p:to>
                    </p:set>
                    <p:animEffect transition="in" filter="fade">
                      <p:cBhvr>
                        <p:cTn dur="500"/>
                        <p:tgtEl>
                          <p:spTgt spid="43"/>
                        </p:tgtEl>
                      </p:cBhvr>
                    </p:animEffect>
                  </p:childTnLst>
                </p:cTn>
              </p:par>
            </p:tnLst>
          </p:tmpl>
        </p:tmplLst>
      </p:bldP>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Iconic list 2">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 name="Rounded Rectangle 2"/>
          <p:cNvSpPr/>
          <p:nvPr userDrawn="1"/>
        </p:nvSpPr>
        <p:spPr>
          <a:xfrm>
            <a:off x="10706102" y="1852537"/>
            <a:ext cx="2027765" cy="782954"/>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3" name="Text Placeholder 7"/>
          <p:cNvSpPr>
            <a:spLocks noGrp="1"/>
          </p:cNvSpPr>
          <p:nvPr>
            <p:ph type="body" sz="quarter" idx="39" hasCustomPrompt="1"/>
          </p:nvPr>
        </p:nvSpPr>
        <p:spPr>
          <a:xfrm>
            <a:off x="10787243" y="189825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26" name="Text Placeholder 7"/>
          <p:cNvSpPr>
            <a:spLocks noGrp="1"/>
          </p:cNvSpPr>
          <p:nvPr>
            <p:ph type="body" sz="quarter" idx="19" hasCustomPrompt="1"/>
          </p:nvPr>
        </p:nvSpPr>
        <p:spPr>
          <a:xfrm>
            <a:off x="6421968" y="1681481"/>
            <a:ext cx="4121149" cy="440148"/>
          </a:xfrm>
          <a:prstGeom prst="rect">
            <a:avLst/>
          </a:prstGeom>
        </p:spPr>
        <p:txBody>
          <a:bodyPr vert="horz" lIns="0" tIns="40504" rIns="0" bIns="40504" anchor="ctr"/>
          <a:lstStyle>
            <a:lvl1pPr marL="0" indent="0" algn="r">
              <a:lnSpc>
                <a:spcPct val="100000"/>
              </a:lnSpc>
              <a:spcBef>
                <a:spcPts val="0"/>
              </a:spcBef>
              <a:spcAft>
                <a:spcPts val="0"/>
              </a:spcAft>
              <a:buNone/>
              <a:defRPr sz="24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7" name="Text Placeholder 2"/>
          <p:cNvSpPr>
            <a:spLocks noGrp="1"/>
          </p:cNvSpPr>
          <p:nvPr>
            <p:ph type="body" sz="quarter" idx="16" hasCustomPrompt="1"/>
          </p:nvPr>
        </p:nvSpPr>
        <p:spPr>
          <a:xfrm>
            <a:off x="6421971" y="2162272"/>
            <a:ext cx="4121148" cy="779972"/>
          </a:xfrm>
          <a:prstGeom prst="rect">
            <a:avLst/>
          </a:prstGeom>
        </p:spPr>
        <p:txBody>
          <a:bodyPr vert="horz" lIns="0" tIns="0" rIns="0" bIns="0"/>
          <a:lstStyle>
            <a:lvl1pPr marL="0" indent="0" algn="r">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sp>
        <p:nvSpPr>
          <p:cNvPr id="32" name="Rounded Rectangle 31"/>
          <p:cNvSpPr/>
          <p:nvPr userDrawn="1"/>
        </p:nvSpPr>
        <p:spPr>
          <a:xfrm>
            <a:off x="10706102" y="3330817"/>
            <a:ext cx="2027765" cy="782954"/>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3" name="Text Placeholder 7"/>
          <p:cNvSpPr>
            <a:spLocks noGrp="1"/>
          </p:cNvSpPr>
          <p:nvPr>
            <p:ph type="body" sz="quarter" idx="43" hasCustomPrompt="1"/>
          </p:nvPr>
        </p:nvSpPr>
        <p:spPr>
          <a:xfrm>
            <a:off x="10787243" y="337653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34" name="Text Placeholder 7"/>
          <p:cNvSpPr>
            <a:spLocks noGrp="1"/>
          </p:cNvSpPr>
          <p:nvPr>
            <p:ph type="body" sz="quarter" idx="44" hasCustomPrompt="1"/>
          </p:nvPr>
        </p:nvSpPr>
        <p:spPr>
          <a:xfrm>
            <a:off x="6421968" y="3159761"/>
            <a:ext cx="4121149" cy="440148"/>
          </a:xfrm>
          <a:prstGeom prst="rect">
            <a:avLst/>
          </a:prstGeom>
        </p:spPr>
        <p:txBody>
          <a:bodyPr vert="horz" lIns="0" tIns="40504" rIns="0" bIns="40504" anchor="ctr"/>
          <a:lstStyle>
            <a:lvl1pPr marL="0" indent="0" algn="r">
              <a:lnSpc>
                <a:spcPct val="100000"/>
              </a:lnSpc>
              <a:spcBef>
                <a:spcPts val="0"/>
              </a:spcBef>
              <a:spcAft>
                <a:spcPts val="0"/>
              </a:spcAft>
              <a:buNone/>
              <a:defRPr sz="24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5" name="Text Placeholder 2"/>
          <p:cNvSpPr>
            <a:spLocks noGrp="1"/>
          </p:cNvSpPr>
          <p:nvPr>
            <p:ph type="body" sz="quarter" idx="45" hasCustomPrompt="1"/>
          </p:nvPr>
        </p:nvSpPr>
        <p:spPr>
          <a:xfrm>
            <a:off x="6421971" y="3640552"/>
            <a:ext cx="4121148" cy="779972"/>
          </a:xfrm>
          <a:prstGeom prst="rect">
            <a:avLst/>
          </a:prstGeom>
        </p:spPr>
        <p:txBody>
          <a:bodyPr vert="horz" lIns="0" tIns="0" rIns="0" bIns="0"/>
          <a:lstStyle>
            <a:lvl1pPr marL="0" indent="0" algn="r">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sp>
        <p:nvSpPr>
          <p:cNvPr id="40" name="Rounded Rectangle 39"/>
          <p:cNvSpPr/>
          <p:nvPr userDrawn="1"/>
        </p:nvSpPr>
        <p:spPr>
          <a:xfrm>
            <a:off x="10706102" y="4809097"/>
            <a:ext cx="2027765" cy="782954"/>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41" name="Text Placeholder 7"/>
          <p:cNvSpPr>
            <a:spLocks noGrp="1"/>
          </p:cNvSpPr>
          <p:nvPr>
            <p:ph type="body" sz="quarter" idx="49" hasCustomPrompt="1"/>
          </p:nvPr>
        </p:nvSpPr>
        <p:spPr>
          <a:xfrm>
            <a:off x="10787243" y="485481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FontAwesome"/>
                <a:cs typeface="FontAwesome"/>
              </a:defRPr>
            </a:lvl1pPr>
          </a:lstStyle>
          <a:p>
            <a:pPr lvl="0"/>
            <a:r>
              <a:rPr lang="es-ES_tradnl" dirty="0" err="1" smtClean="0"/>
              <a:t>icon</a:t>
            </a:r>
            <a:endParaRPr lang="es-ES_tradnl" dirty="0" smtClean="0"/>
          </a:p>
        </p:txBody>
      </p:sp>
      <p:sp>
        <p:nvSpPr>
          <p:cNvPr id="42" name="Text Placeholder 7"/>
          <p:cNvSpPr>
            <a:spLocks noGrp="1"/>
          </p:cNvSpPr>
          <p:nvPr>
            <p:ph type="body" sz="quarter" idx="50" hasCustomPrompt="1"/>
          </p:nvPr>
        </p:nvSpPr>
        <p:spPr>
          <a:xfrm>
            <a:off x="6421968" y="4638041"/>
            <a:ext cx="4121149" cy="440148"/>
          </a:xfrm>
          <a:prstGeom prst="rect">
            <a:avLst/>
          </a:prstGeom>
        </p:spPr>
        <p:txBody>
          <a:bodyPr vert="horz" lIns="0" tIns="40504" rIns="0" bIns="40504" anchor="ctr"/>
          <a:lstStyle>
            <a:lvl1pPr marL="0" indent="0" algn="r">
              <a:lnSpc>
                <a:spcPct val="100000"/>
              </a:lnSpc>
              <a:spcBef>
                <a:spcPts val="0"/>
              </a:spcBef>
              <a:spcAft>
                <a:spcPts val="0"/>
              </a:spcAft>
              <a:buNone/>
              <a:defRPr sz="24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3" name="Text Placeholder 2"/>
          <p:cNvSpPr>
            <a:spLocks noGrp="1"/>
          </p:cNvSpPr>
          <p:nvPr>
            <p:ph type="body" sz="quarter" idx="51" hasCustomPrompt="1"/>
          </p:nvPr>
        </p:nvSpPr>
        <p:spPr>
          <a:xfrm>
            <a:off x="6421971" y="5118832"/>
            <a:ext cx="4121148" cy="779972"/>
          </a:xfrm>
          <a:prstGeom prst="rect">
            <a:avLst/>
          </a:prstGeom>
        </p:spPr>
        <p:txBody>
          <a:bodyPr vert="horz" lIns="0" tIns="0" rIns="0" bIns="0"/>
          <a:lstStyle>
            <a:lvl1pPr marL="0" indent="0" algn="r">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grpSp>
        <p:nvGrpSpPr>
          <p:cNvPr id="16" name="Group 15"/>
          <p:cNvGrpSpPr/>
          <p:nvPr userDrawn="1"/>
        </p:nvGrpSpPr>
        <p:grpSpPr>
          <a:xfrm>
            <a:off x="101309" y="385540"/>
            <a:ext cx="383999" cy="342172"/>
            <a:chOff x="5270500" y="1460500"/>
            <a:chExt cx="1701800" cy="2705100"/>
          </a:xfrm>
        </p:grpSpPr>
        <p:sp>
          <p:nvSpPr>
            <p:cNvPr id="17" name="Rounded Rectangle 16"/>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8" name="Rounded Rectangle 17"/>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9" name="Rounded Rectangle 18"/>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2987570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53" presetClass="entr" presetSubtype="16"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400" fill="hold"/>
                                        <p:tgtEl>
                                          <p:spTgt spid="3"/>
                                        </p:tgtEl>
                                        <p:attrNameLst>
                                          <p:attrName>ppt_w</p:attrName>
                                        </p:attrNameLst>
                                      </p:cBhvr>
                                      <p:tavLst>
                                        <p:tav tm="0">
                                          <p:val>
                                            <p:fltVal val="0"/>
                                          </p:val>
                                        </p:tav>
                                        <p:tav tm="100000">
                                          <p:val>
                                            <p:strVal val="#ppt_w"/>
                                          </p:val>
                                        </p:tav>
                                      </p:tavLst>
                                    </p:anim>
                                    <p:anim calcmode="lin" valueType="num">
                                      <p:cBhvr>
                                        <p:cTn id="22" dur="400" fill="hold"/>
                                        <p:tgtEl>
                                          <p:spTgt spid="3"/>
                                        </p:tgtEl>
                                        <p:attrNameLst>
                                          <p:attrName>ppt_h</p:attrName>
                                        </p:attrNameLst>
                                      </p:cBhvr>
                                      <p:tavLst>
                                        <p:tav tm="0">
                                          <p:val>
                                            <p:fltVal val="0"/>
                                          </p:val>
                                        </p:tav>
                                        <p:tav tm="100000">
                                          <p:val>
                                            <p:strVal val="#ppt_h"/>
                                          </p:val>
                                        </p:tav>
                                      </p:tavLst>
                                    </p:anim>
                                    <p:animEffect transition="in" filter="fade">
                                      <p:cBhvr>
                                        <p:cTn id="23" dur="400"/>
                                        <p:tgtEl>
                                          <p:spTgt spid="3"/>
                                        </p:tgtEl>
                                      </p:cBhvr>
                                    </p:animEffect>
                                  </p:childTnLst>
                                </p:cTn>
                              </p:par>
                            </p:childTnLst>
                          </p:cTn>
                        </p:par>
                        <p:par>
                          <p:cTn id="24" fill="hold">
                            <p:stCondLst>
                              <p:cond delay="1000"/>
                            </p:stCondLst>
                            <p:childTnLst>
                              <p:par>
                                <p:cTn id="25" presetID="53" presetClass="entr" presetSubtype="16" fill="hold" grpId="0" nodeType="afterEffect">
                                  <p:stCondLst>
                                    <p:cond delay="0"/>
                                  </p:stCondLst>
                                  <p:childTnLst>
                                    <p:set>
                                      <p:cBhvr>
                                        <p:cTn id="26" dur="1" fill="hold">
                                          <p:stCondLst>
                                            <p:cond delay="0"/>
                                          </p:stCondLst>
                                        </p:cTn>
                                        <p:tgtEl>
                                          <p:spTgt spid="13">
                                            <p:txEl>
                                              <p:pRg st="0" end="0"/>
                                            </p:txEl>
                                          </p:spTgt>
                                        </p:tgtEl>
                                        <p:attrNameLst>
                                          <p:attrName>style.visibility</p:attrName>
                                        </p:attrNameLst>
                                      </p:cBhvr>
                                      <p:to>
                                        <p:strVal val="visible"/>
                                      </p:to>
                                    </p:set>
                                    <p:anim calcmode="lin" valueType="num">
                                      <p:cBhvr>
                                        <p:cTn id="27" dur="3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28" dur="3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29" dur="300"/>
                                        <p:tgtEl>
                                          <p:spTgt spid="13">
                                            <p:txEl>
                                              <p:pRg st="0" end="0"/>
                                            </p:txEl>
                                          </p:spTgt>
                                        </p:tgtEl>
                                      </p:cBhvr>
                                    </p:animEffect>
                                  </p:childTnLst>
                                </p:cTn>
                              </p:par>
                              <p:par>
                                <p:cTn id="30" presetID="42" presetClass="entr" presetSubtype="0" fill="hold" grpId="0" nodeType="withEffect">
                                  <p:stCondLst>
                                    <p:cond delay="200"/>
                                  </p:stCondLst>
                                  <p:childTnLst>
                                    <p:set>
                                      <p:cBhvr>
                                        <p:cTn id="31" dur="1" fill="hold">
                                          <p:stCondLst>
                                            <p:cond delay="0"/>
                                          </p:stCondLst>
                                        </p:cTn>
                                        <p:tgtEl>
                                          <p:spTgt spid="26">
                                            <p:txEl>
                                              <p:pRg st="0" end="0"/>
                                            </p:txEl>
                                          </p:spTgt>
                                        </p:tgtEl>
                                        <p:attrNameLst>
                                          <p:attrName>style.visibility</p:attrName>
                                        </p:attrNameLst>
                                      </p:cBhvr>
                                      <p:to>
                                        <p:strVal val="visible"/>
                                      </p:to>
                                    </p:set>
                                    <p:animEffect transition="in" filter="fade">
                                      <p:cBhvr>
                                        <p:cTn id="32" dur="500"/>
                                        <p:tgtEl>
                                          <p:spTgt spid="26">
                                            <p:txEl>
                                              <p:pRg st="0" end="0"/>
                                            </p:txEl>
                                          </p:spTgt>
                                        </p:tgtEl>
                                      </p:cBhvr>
                                    </p:animEffect>
                                    <p:anim calcmode="lin" valueType="num">
                                      <p:cBhvr>
                                        <p:cTn id="33"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34" dur="500" fill="hold"/>
                                        <p:tgtEl>
                                          <p:spTgt spid="26">
                                            <p:txEl>
                                              <p:pRg st="0" end="0"/>
                                            </p:txEl>
                                          </p:spTgt>
                                        </p:tgtEl>
                                        <p:attrNameLst>
                                          <p:attrName>ppt_y</p:attrName>
                                        </p:attrNameLst>
                                      </p:cBhvr>
                                      <p:tavLst>
                                        <p:tav tm="0">
                                          <p:val>
                                            <p:strVal val="#ppt_y+.1"/>
                                          </p:val>
                                        </p:tav>
                                        <p:tav tm="100000">
                                          <p:val>
                                            <p:strVal val="#ppt_y"/>
                                          </p:val>
                                        </p:tav>
                                      </p:tavLst>
                                    </p:anim>
                                  </p:childTnLst>
                                </p:cTn>
                              </p:par>
                              <p:par>
                                <p:cTn id="35" presetID="10" presetClass="entr" presetSubtype="0" fill="hold" grpId="0" nodeType="withEffect">
                                  <p:stCondLst>
                                    <p:cond delay="800"/>
                                  </p:stCondLst>
                                  <p:childTnLst>
                                    <p:set>
                                      <p:cBhvr>
                                        <p:cTn id="36" dur="1" fill="hold">
                                          <p:stCondLst>
                                            <p:cond delay="0"/>
                                          </p:stCondLst>
                                        </p:cTn>
                                        <p:tgtEl>
                                          <p:spTgt spid="27">
                                            <p:txEl>
                                              <p:pRg st="0" end="0"/>
                                            </p:txEl>
                                          </p:spTgt>
                                        </p:tgtEl>
                                        <p:attrNameLst>
                                          <p:attrName>style.visibility</p:attrName>
                                        </p:attrNameLst>
                                      </p:cBhvr>
                                      <p:to>
                                        <p:strVal val="visible"/>
                                      </p:to>
                                    </p:set>
                                    <p:animEffect transition="in" filter="fade">
                                      <p:cBhvr>
                                        <p:cTn id="37" dur="500"/>
                                        <p:tgtEl>
                                          <p:spTgt spid="27">
                                            <p:txEl>
                                              <p:pRg st="0" end="0"/>
                                            </p:txEl>
                                          </p:spTgt>
                                        </p:tgtEl>
                                      </p:cBhvr>
                                    </p:animEffect>
                                  </p:childTnLst>
                                </p:cTn>
                              </p:par>
                            </p:childTnLst>
                          </p:cTn>
                        </p:par>
                        <p:par>
                          <p:cTn id="38" fill="hold">
                            <p:stCondLst>
                              <p:cond delay="1500"/>
                            </p:stCondLst>
                            <p:childTnLst>
                              <p:par>
                                <p:cTn id="39" presetID="53" presetClass="entr" presetSubtype="16"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p:cTn id="41" dur="400" fill="hold"/>
                                        <p:tgtEl>
                                          <p:spTgt spid="32"/>
                                        </p:tgtEl>
                                        <p:attrNameLst>
                                          <p:attrName>ppt_w</p:attrName>
                                        </p:attrNameLst>
                                      </p:cBhvr>
                                      <p:tavLst>
                                        <p:tav tm="0">
                                          <p:val>
                                            <p:fltVal val="0"/>
                                          </p:val>
                                        </p:tav>
                                        <p:tav tm="100000">
                                          <p:val>
                                            <p:strVal val="#ppt_w"/>
                                          </p:val>
                                        </p:tav>
                                      </p:tavLst>
                                    </p:anim>
                                    <p:anim calcmode="lin" valueType="num">
                                      <p:cBhvr>
                                        <p:cTn id="42" dur="400" fill="hold"/>
                                        <p:tgtEl>
                                          <p:spTgt spid="32"/>
                                        </p:tgtEl>
                                        <p:attrNameLst>
                                          <p:attrName>ppt_h</p:attrName>
                                        </p:attrNameLst>
                                      </p:cBhvr>
                                      <p:tavLst>
                                        <p:tav tm="0">
                                          <p:val>
                                            <p:fltVal val="0"/>
                                          </p:val>
                                        </p:tav>
                                        <p:tav tm="100000">
                                          <p:val>
                                            <p:strVal val="#ppt_h"/>
                                          </p:val>
                                        </p:tav>
                                      </p:tavLst>
                                    </p:anim>
                                    <p:animEffect transition="in" filter="fade">
                                      <p:cBhvr>
                                        <p:cTn id="43" dur="400"/>
                                        <p:tgtEl>
                                          <p:spTgt spid="32"/>
                                        </p:tgtEl>
                                      </p:cBhvr>
                                    </p:animEffect>
                                  </p:childTnLst>
                                </p:cTn>
                              </p:par>
                            </p:childTnLst>
                          </p:cTn>
                        </p:par>
                        <p:par>
                          <p:cTn id="44" fill="hold">
                            <p:stCondLst>
                              <p:cond delay="2000"/>
                            </p:stCondLst>
                            <p:childTnLst>
                              <p:par>
                                <p:cTn id="45" presetID="53" presetClass="entr" presetSubtype="16" fill="hold" grpId="0" nodeType="afterEffect">
                                  <p:stCondLst>
                                    <p:cond delay="0"/>
                                  </p:stCondLst>
                                  <p:childTnLst>
                                    <p:set>
                                      <p:cBhvr>
                                        <p:cTn id="46" dur="1" fill="hold">
                                          <p:stCondLst>
                                            <p:cond delay="0"/>
                                          </p:stCondLst>
                                        </p:cTn>
                                        <p:tgtEl>
                                          <p:spTgt spid="33">
                                            <p:txEl>
                                              <p:pRg st="0" end="0"/>
                                            </p:txEl>
                                          </p:spTgt>
                                        </p:tgtEl>
                                        <p:attrNameLst>
                                          <p:attrName>style.visibility</p:attrName>
                                        </p:attrNameLst>
                                      </p:cBhvr>
                                      <p:to>
                                        <p:strVal val="visible"/>
                                      </p:to>
                                    </p:set>
                                    <p:anim calcmode="lin" valueType="num">
                                      <p:cBhvr>
                                        <p:cTn id="47" dur="300" fill="hold"/>
                                        <p:tgtEl>
                                          <p:spTgt spid="33">
                                            <p:txEl>
                                              <p:pRg st="0" end="0"/>
                                            </p:txEl>
                                          </p:spTgt>
                                        </p:tgtEl>
                                        <p:attrNameLst>
                                          <p:attrName>ppt_w</p:attrName>
                                        </p:attrNameLst>
                                      </p:cBhvr>
                                      <p:tavLst>
                                        <p:tav tm="0">
                                          <p:val>
                                            <p:fltVal val="0"/>
                                          </p:val>
                                        </p:tav>
                                        <p:tav tm="100000">
                                          <p:val>
                                            <p:strVal val="#ppt_w"/>
                                          </p:val>
                                        </p:tav>
                                      </p:tavLst>
                                    </p:anim>
                                    <p:anim calcmode="lin" valueType="num">
                                      <p:cBhvr>
                                        <p:cTn id="48" dur="300" fill="hold"/>
                                        <p:tgtEl>
                                          <p:spTgt spid="33">
                                            <p:txEl>
                                              <p:pRg st="0" end="0"/>
                                            </p:txEl>
                                          </p:spTgt>
                                        </p:tgtEl>
                                        <p:attrNameLst>
                                          <p:attrName>ppt_h</p:attrName>
                                        </p:attrNameLst>
                                      </p:cBhvr>
                                      <p:tavLst>
                                        <p:tav tm="0">
                                          <p:val>
                                            <p:fltVal val="0"/>
                                          </p:val>
                                        </p:tav>
                                        <p:tav tm="100000">
                                          <p:val>
                                            <p:strVal val="#ppt_h"/>
                                          </p:val>
                                        </p:tav>
                                      </p:tavLst>
                                    </p:anim>
                                    <p:animEffect transition="in" filter="fade">
                                      <p:cBhvr>
                                        <p:cTn id="49" dur="300"/>
                                        <p:tgtEl>
                                          <p:spTgt spid="33">
                                            <p:txEl>
                                              <p:pRg st="0" end="0"/>
                                            </p:txEl>
                                          </p:spTgt>
                                        </p:tgtEl>
                                      </p:cBhvr>
                                    </p:animEffect>
                                  </p:childTnLst>
                                </p:cTn>
                              </p:par>
                              <p:par>
                                <p:cTn id="50" presetID="42" presetClass="entr" presetSubtype="0" fill="hold" grpId="0" nodeType="withEffect">
                                  <p:stCondLst>
                                    <p:cond delay="200"/>
                                  </p:stCondLst>
                                  <p:childTnLst>
                                    <p:set>
                                      <p:cBhvr>
                                        <p:cTn id="51" dur="1" fill="hold">
                                          <p:stCondLst>
                                            <p:cond delay="0"/>
                                          </p:stCondLst>
                                        </p:cTn>
                                        <p:tgtEl>
                                          <p:spTgt spid="34">
                                            <p:txEl>
                                              <p:pRg st="0" end="0"/>
                                            </p:txEl>
                                          </p:spTgt>
                                        </p:tgtEl>
                                        <p:attrNameLst>
                                          <p:attrName>style.visibility</p:attrName>
                                        </p:attrNameLst>
                                      </p:cBhvr>
                                      <p:to>
                                        <p:strVal val="visible"/>
                                      </p:to>
                                    </p:set>
                                    <p:animEffect transition="in" filter="fade">
                                      <p:cBhvr>
                                        <p:cTn id="52" dur="500"/>
                                        <p:tgtEl>
                                          <p:spTgt spid="34">
                                            <p:txEl>
                                              <p:pRg st="0" end="0"/>
                                            </p:txEl>
                                          </p:spTgt>
                                        </p:tgtEl>
                                      </p:cBhvr>
                                    </p:animEffect>
                                    <p:anim calcmode="lin" valueType="num">
                                      <p:cBhvr>
                                        <p:cTn id="53" dur="50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54" dur="500" fill="hold"/>
                                        <p:tgtEl>
                                          <p:spTgt spid="34">
                                            <p:txEl>
                                              <p:pRg st="0" end="0"/>
                                            </p:txEl>
                                          </p:spTgt>
                                        </p:tgtEl>
                                        <p:attrNameLst>
                                          <p:attrName>ppt_y</p:attrName>
                                        </p:attrNameLst>
                                      </p:cBhvr>
                                      <p:tavLst>
                                        <p:tav tm="0">
                                          <p:val>
                                            <p:strVal val="#ppt_y+.1"/>
                                          </p:val>
                                        </p:tav>
                                        <p:tav tm="100000">
                                          <p:val>
                                            <p:strVal val="#ppt_y"/>
                                          </p:val>
                                        </p:tav>
                                      </p:tavLst>
                                    </p:anim>
                                  </p:childTnLst>
                                </p:cTn>
                              </p:par>
                              <p:par>
                                <p:cTn id="55" presetID="10" presetClass="entr" presetSubtype="0" fill="hold" grpId="0" nodeType="withEffect">
                                  <p:stCondLst>
                                    <p:cond delay="800"/>
                                  </p:stCondLst>
                                  <p:childTnLst>
                                    <p:set>
                                      <p:cBhvr>
                                        <p:cTn id="56" dur="1" fill="hold">
                                          <p:stCondLst>
                                            <p:cond delay="0"/>
                                          </p:stCondLst>
                                        </p:cTn>
                                        <p:tgtEl>
                                          <p:spTgt spid="35">
                                            <p:txEl>
                                              <p:pRg st="0" end="0"/>
                                            </p:txEl>
                                          </p:spTgt>
                                        </p:tgtEl>
                                        <p:attrNameLst>
                                          <p:attrName>style.visibility</p:attrName>
                                        </p:attrNameLst>
                                      </p:cBhvr>
                                      <p:to>
                                        <p:strVal val="visible"/>
                                      </p:to>
                                    </p:set>
                                    <p:animEffect transition="in" filter="fade">
                                      <p:cBhvr>
                                        <p:cTn id="57" dur="500"/>
                                        <p:tgtEl>
                                          <p:spTgt spid="35">
                                            <p:txEl>
                                              <p:pRg st="0" end="0"/>
                                            </p:txEl>
                                          </p:spTgt>
                                        </p:tgtEl>
                                      </p:cBhvr>
                                    </p:animEffect>
                                  </p:childTnLst>
                                </p:cTn>
                              </p:par>
                            </p:childTnLst>
                          </p:cTn>
                        </p:par>
                        <p:par>
                          <p:cTn id="58" fill="hold">
                            <p:stCondLst>
                              <p:cond delay="2500"/>
                            </p:stCondLst>
                            <p:childTnLst>
                              <p:par>
                                <p:cTn id="59" presetID="53" presetClass="entr" presetSubtype="16" fill="hold" grpId="0" nodeType="afterEffect">
                                  <p:stCondLst>
                                    <p:cond delay="0"/>
                                  </p:stCondLst>
                                  <p:childTnLst>
                                    <p:set>
                                      <p:cBhvr>
                                        <p:cTn id="60" dur="1" fill="hold">
                                          <p:stCondLst>
                                            <p:cond delay="0"/>
                                          </p:stCondLst>
                                        </p:cTn>
                                        <p:tgtEl>
                                          <p:spTgt spid="40"/>
                                        </p:tgtEl>
                                        <p:attrNameLst>
                                          <p:attrName>style.visibility</p:attrName>
                                        </p:attrNameLst>
                                      </p:cBhvr>
                                      <p:to>
                                        <p:strVal val="visible"/>
                                      </p:to>
                                    </p:set>
                                    <p:anim calcmode="lin" valueType="num">
                                      <p:cBhvr>
                                        <p:cTn id="61" dur="400" fill="hold"/>
                                        <p:tgtEl>
                                          <p:spTgt spid="40"/>
                                        </p:tgtEl>
                                        <p:attrNameLst>
                                          <p:attrName>ppt_w</p:attrName>
                                        </p:attrNameLst>
                                      </p:cBhvr>
                                      <p:tavLst>
                                        <p:tav tm="0">
                                          <p:val>
                                            <p:fltVal val="0"/>
                                          </p:val>
                                        </p:tav>
                                        <p:tav tm="100000">
                                          <p:val>
                                            <p:strVal val="#ppt_w"/>
                                          </p:val>
                                        </p:tav>
                                      </p:tavLst>
                                    </p:anim>
                                    <p:anim calcmode="lin" valueType="num">
                                      <p:cBhvr>
                                        <p:cTn id="62" dur="400" fill="hold"/>
                                        <p:tgtEl>
                                          <p:spTgt spid="40"/>
                                        </p:tgtEl>
                                        <p:attrNameLst>
                                          <p:attrName>ppt_h</p:attrName>
                                        </p:attrNameLst>
                                      </p:cBhvr>
                                      <p:tavLst>
                                        <p:tav tm="0">
                                          <p:val>
                                            <p:fltVal val="0"/>
                                          </p:val>
                                        </p:tav>
                                        <p:tav tm="100000">
                                          <p:val>
                                            <p:strVal val="#ppt_h"/>
                                          </p:val>
                                        </p:tav>
                                      </p:tavLst>
                                    </p:anim>
                                    <p:animEffect transition="in" filter="fade">
                                      <p:cBhvr>
                                        <p:cTn id="63" dur="400"/>
                                        <p:tgtEl>
                                          <p:spTgt spid="40"/>
                                        </p:tgtEl>
                                      </p:cBhvr>
                                    </p:animEffect>
                                  </p:childTnLst>
                                </p:cTn>
                              </p:par>
                            </p:childTnLst>
                          </p:cTn>
                        </p:par>
                        <p:par>
                          <p:cTn id="64" fill="hold">
                            <p:stCondLst>
                              <p:cond delay="3000"/>
                            </p:stCondLst>
                            <p:childTnLst>
                              <p:par>
                                <p:cTn id="65" presetID="53" presetClass="entr" presetSubtype="16" fill="hold" grpId="0" nodeType="afterEffect">
                                  <p:stCondLst>
                                    <p:cond delay="0"/>
                                  </p:stCondLst>
                                  <p:childTnLst>
                                    <p:set>
                                      <p:cBhvr>
                                        <p:cTn id="66" dur="1" fill="hold">
                                          <p:stCondLst>
                                            <p:cond delay="0"/>
                                          </p:stCondLst>
                                        </p:cTn>
                                        <p:tgtEl>
                                          <p:spTgt spid="41">
                                            <p:txEl>
                                              <p:pRg st="0" end="0"/>
                                            </p:txEl>
                                          </p:spTgt>
                                        </p:tgtEl>
                                        <p:attrNameLst>
                                          <p:attrName>style.visibility</p:attrName>
                                        </p:attrNameLst>
                                      </p:cBhvr>
                                      <p:to>
                                        <p:strVal val="visible"/>
                                      </p:to>
                                    </p:set>
                                    <p:anim calcmode="lin" valueType="num">
                                      <p:cBhvr>
                                        <p:cTn id="67" dur="300" fill="hold"/>
                                        <p:tgtEl>
                                          <p:spTgt spid="41">
                                            <p:txEl>
                                              <p:pRg st="0" end="0"/>
                                            </p:txEl>
                                          </p:spTgt>
                                        </p:tgtEl>
                                        <p:attrNameLst>
                                          <p:attrName>ppt_w</p:attrName>
                                        </p:attrNameLst>
                                      </p:cBhvr>
                                      <p:tavLst>
                                        <p:tav tm="0">
                                          <p:val>
                                            <p:fltVal val="0"/>
                                          </p:val>
                                        </p:tav>
                                        <p:tav tm="100000">
                                          <p:val>
                                            <p:strVal val="#ppt_w"/>
                                          </p:val>
                                        </p:tav>
                                      </p:tavLst>
                                    </p:anim>
                                    <p:anim calcmode="lin" valueType="num">
                                      <p:cBhvr>
                                        <p:cTn id="68" dur="300" fill="hold"/>
                                        <p:tgtEl>
                                          <p:spTgt spid="41">
                                            <p:txEl>
                                              <p:pRg st="0" end="0"/>
                                            </p:txEl>
                                          </p:spTgt>
                                        </p:tgtEl>
                                        <p:attrNameLst>
                                          <p:attrName>ppt_h</p:attrName>
                                        </p:attrNameLst>
                                      </p:cBhvr>
                                      <p:tavLst>
                                        <p:tav tm="0">
                                          <p:val>
                                            <p:fltVal val="0"/>
                                          </p:val>
                                        </p:tav>
                                        <p:tav tm="100000">
                                          <p:val>
                                            <p:strVal val="#ppt_h"/>
                                          </p:val>
                                        </p:tav>
                                      </p:tavLst>
                                    </p:anim>
                                    <p:animEffect transition="in" filter="fade">
                                      <p:cBhvr>
                                        <p:cTn id="69" dur="300"/>
                                        <p:tgtEl>
                                          <p:spTgt spid="41">
                                            <p:txEl>
                                              <p:pRg st="0" end="0"/>
                                            </p:txEl>
                                          </p:spTgt>
                                        </p:tgtEl>
                                      </p:cBhvr>
                                    </p:animEffect>
                                  </p:childTnLst>
                                </p:cTn>
                              </p:par>
                              <p:par>
                                <p:cTn id="70" presetID="42" presetClass="entr" presetSubtype="0" fill="hold" grpId="0" nodeType="withEffect">
                                  <p:stCondLst>
                                    <p:cond delay="200"/>
                                  </p:stCondLst>
                                  <p:childTnLst>
                                    <p:set>
                                      <p:cBhvr>
                                        <p:cTn id="71" dur="1" fill="hold">
                                          <p:stCondLst>
                                            <p:cond delay="0"/>
                                          </p:stCondLst>
                                        </p:cTn>
                                        <p:tgtEl>
                                          <p:spTgt spid="42">
                                            <p:txEl>
                                              <p:pRg st="0" end="0"/>
                                            </p:txEl>
                                          </p:spTgt>
                                        </p:tgtEl>
                                        <p:attrNameLst>
                                          <p:attrName>style.visibility</p:attrName>
                                        </p:attrNameLst>
                                      </p:cBhvr>
                                      <p:to>
                                        <p:strVal val="visible"/>
                                      </p:to>
                                    </p:set>
                                    <p:animEffect transition="in" filter="fade">
                                      <p:cBhvr>
                                        <p:cTn id="72" dur="500"/>
                                        <p:tgtEl>
                                          <p:spTgt spid="42">
                                            <p:txEl>
                                              <p:pRg st="0" end="0"/>
                                            </p:txEl>
                                          </p:spTgt>
                                        </p:tgtEl>
                                      </p:cBhvr>
                                    </p:animEffect>
                                    <p:anim calcmode="lin" valueType="num">
                                      <p:cBhvr>
                                        <p:cTn id="73" dur="500" fill="hold"/>
                                        <p:tgtEl>
                                          <p:spTgt spid="42">
                                            <p:txEl>
                                              <p:pRg st="0" end="0"/>
                                            </p:txEl>
                                          </p:spTgt>
                                        </p:tgtEl>
                                        <p:attrNameLst>
                                          <p:attrName>ppt_x</p:attrName>
                                        </p:attrNameLst>
                                      </p:cBhvr>
                                      <p:tavLst>
                                        <p:tav tm="0">
                                          <p:val>
                                            <p:strVal val="#ppt_x"/>
                                          </p:val>
                                        </p:tav>
                                        <p:tav tm="100000">
                                          <p:val>
                                            <p:strVal val="#ppt_x"/>
                                          </p:val>
                                        </p:tav>
                                      </p:tavLst>
                                    </p:anim>
                                    <p:anim calcmode="lin" valueType="num">
                                      <p:cBhvr>
                                        <p:cTn id="74" dur="500" fill="hold"/>
                                        <p:tgtEl>
                                          <p:spTgt spid="42">
                                            <p:txEl>
                                              <p:pRg st="0" end="0"/>
                                            </p:txEl>
                                          </p:spTgt>
                                        </p:tgtEl>
                                        <p:attrNameLst>
                                          <p:attrName>ppt_y</p:attrName>
                                        </p:attrNameLst>
                                      </p:cBhvr>
                                      <p:tavLst>
                                        <p:tav tm="0">
                                          <p:val>
                                            <p:strVal val="#ppt_y+.1"/>
                                          </p:val>
                                        </p:tav>
                                        <p:tav tm="100000">
                                          <p:val>
                                            <p:strVal val="#ppt_y"/>
                                          </p:val>
                                        </p:tav>
                                      </p:tavLst>
                                    </p:anim>
                                  </p:childTnLst>
                                </p:cTn>
                              </p:par>
                              <p:par>
                                <p:cTn id="75" presetID="10" presetClass="entr" presetSubtype="0" fill="hold" grpId="0" nodeType="withEffect">
                                  <p:stCondLst>
                                    <p:cond delay="800"/>
                                  </p:stCondLst>
                                  <p:childTnLst>
                                    <p:set>
                                      <p:cBhvr>
                                        <p:cTn id="76" dur="1" fill="hold">
                                          <p:stCondLst>
                                            <p:cond delay="0"/>
                                          </p:stCondLst>
                                        </p:cTn>
                                        <p:tgtEl>
                                          <p:spTgt spid="43">
                                            <p:txEl>
                                              <p:pRg st="0" end="0"/>
                                            </p:txEl>
                                          </p:spTgt>
                                        </p:tgtEl>
                                        <p:attrNameLst>
                                          <p:attrName>style.visibility</p:attrName>
                                        </p:attrNameLst>
                                      </p:cBhvr>
                                      <p:to>
                                        <p:strVal val="visible"/>
                                      </p:to>
                                    </p:set>
                                    <p:animEffect transition="in" filter="fade">
                                      <p:cBhvr>
                                        <p:cTn id="77" dur="500"/>
                                        <p:tgtEl>
                                          <p:spTgt spid="4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3" grpId="0" animBg="1"/>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300" fill="hold"/>
                        <p:tgtEl>
                          <p:spTgt spid="13"/>
                        </p:tgtEl>
                        <p:attrNameLst>
                          <p:attrName>ppt_w</p:attrName>
                        </p:attrNameLst>
                      </p:cBhvr>
                      <p:tavLst>
                        <p:tav tm="0">
                          <p:val>
                            <p:fltVal val="0"/>
                          </p:val>
                        </p:tav>
                        <p:tav tm="100000">
                          <p:val>
                            <p:strVal val="#ppt_w"/>
                          </p:val>
                        </p:tav>
                      </p:tavLst>
                    </p:anim>
                    <p:anim calcmode="lin" valueType="num">
                      <p:cBhvr>
                        <p:cTn dur="300" fill="hold"/>
                        <p:tgtEl>
                          <p:spTgt spid="13"/>
                        </p:tgtEl>
                        <p:attrNameLst>
                          <p:attrName>ppt_h</p:attrName>
                        </p:attrNameLst>
                      </p:cBhvr>
                      <p:tavLst>
                        <p:tav tm="0">
                          <p:val>
                            <p:fltVal val="0"/>
                          </p:val>
                        </p:tav>
                        <p:tav tm="100000">
                          <p:val>
                            <p:strVal val="#ppt_h"/>
                          </p:val>
                        </p:tav>
                      </p:tavLst>
                    </p:anim>
                    <p:animEffect transition="in" filter="fade">
                      <p:cBhvr>
                        <p:cTn dur="300"/>
                        <p:tgtEl>
                          <p:spTgt spid="13"/>
                        </p:tgtEl>
                      </p:cBhvr>
                    </p:animEffect>
                  </p:childTnLst>
                </p:cTn>
              </p:par>
            </p:tnLst>
          </p:tmpl>
        </p:tmplLst>
      </p:bldP>
      <p:bldP spid="26" grpId="0" build="p">
        <p:tmplLst>
          <p:tmpl lvl="1">
            <p:tnLst>
              <p:par>
                <p:cTn presetID="42" presetClass="entr" presetSubtype="0" fill="hold" nodeType="withEffect">
                  <p:stCondLst>
                    <p:cond delay="20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anim calcmode="lin" valueType="num">
                      <p:cBhvr>
                        <p:cTn dur="500" fill="hold"/>
                        <p:tgtEl>
                          <p:spTgt spid="26"/>
                        </p:tgtEl>
                        <p:attrNameLst>
                          <p:attrName>ppt_x</p:attrName>
                        </p:attrNameLst>
                      </p:cBhvr>
                      <p:tavLst>
                        <p:tav tm="0">
                          <p:val>
                            <p:strVal val="#ppt_x"/>
                          </p:val>
                        </p:tav>
                        <p:tav tm="100000">
                          <p:val>
                            <p:strVal val="#ppt_x"/>
                          </p:val>
                        </p:tav>
                      </p:tavLst>
                    </p:anim>
                    <p:anim calcmode="lin" valueType="num">
                      <p:cBhvr>
                        <p:cTn dur="500" fill="hold"/>
                        <p:tgtEl>
                          <p:spTgt spid="26"/>
                        </p:tgtEl>
                        <p:attrNameLst>
                          <p:attrName>ppt_y</p:attrName>
                        </p:attrNameLst>
                      </p:cBhvr>
                      <p:tavLst>
                        <p:tav tm="0">
                          <p:val>
                            <p:strVal val="#ppt_y+.1"/>
                          </p:val>
                        </p:tav>
                        <p:tav tm="100000">
                          <p:val>
                            <p:strVal val="#ppt_y"/>
                          </p:val>
                        </p:tav>
                      </p:tavLst>
                    </p:anim>
                  </p:childTnLst>
                </p:cTn>
              </p:par>
            </p:tnLst>
          </p:tmpl>
        </p:tmplLst>
      </p:bldP>
      <p:bldP spid="27" grpId="0" build="p">
        <p:tmplLst>
          <p:tmpl lvl="1">
            <p:tnLst>
              <p:par>
                <p:cTn presetID="10" presetClass="entr" presetSubtype="0" fill="hold" nodeType="withEffect">
                  <p:stCondLst>
                    <p:cond delay="80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32" grpId="0" animBg="1"/>
      <p:bldP spid="33" grpId="0" build="p">
        <p:tmplLst>
          <p:tmpl lvl="1">
            <p:tnLst>
              <p:par>
                <p:cTn presetID="53" presetClass="entr" presetSubtype="16" fill="hold" nodeType="afterEffect">
                  <p:stCondLst>
                    <p:cond delay="0"/>
                  </p:stCondLst>
                  <p:childTnLst>
                    <p:set>
                      <p:cBhvr>
                        <p:cTn dur="1" fill="hold">
                          <p:stCondLst>
                            <p:cond delay="0"/>
                          </p:stCondLst>
                        </p:cTn>
                        <p:tgtEl>
                          <p:spTgt spid="33"/>
                        </p:tgtEl>
                        <p:attrNameLst>
                          <p:attrName>style.visibility</p:attrName>
                        </p:attrNameLst>
                      </p:cBhvr>
                      <p:to>
                        <p:strVal val="visible"/>
                      </p:to>
                    </p:set>
                    <p:anim calcmode="lin" valueType="num">
                      <p:cBhvr>
                        <p:cTn dur="300" fill="hold"/>
                        <p:tgtEl>
                          <p:spTgt spid="33"/>
                        </p:tgtEl>
                        <p:attrNameLst>
                          <p:attrName>ppt_w</p:attrName>
                        </p:attrNameLst>
                      </p:cBhvr>
                      <p:tavLst>
                        <p:tav tm="0">
                          <p:val>
                            <p:fltVal val="0"/>
                          </p:val>
                        </p:tav>
                        <p:tav tm="100000">
                          <p:val>
                            <p:strVal val="#ppt_w"/>
                          </p:val>
                        </p:tav>
                      </p:tavLst>
                    </p:anim>
                    <p:anim calcmode="lin" valueType="num">
                      <p:cBhvr>
                        <p:cTn dur="300" fill="hold"/>
                        <p:tgtEl>
                          <p:spTgt spid="33"/>
                        </p:tgtEl>
                        <p:attrNameLst>
                          <p:attrName>ppt_h</p:attrName>
                        </p:attrNameLst>
                      </p:cBhvr>
                      <p:tavLst>
                        <p:tav tm="0">
                          <p:val>
                            <p:fltVal val="0"/>
                          </p:val>
                        </p:tav>
                        <p:tav tm="100000">
                          <p:val>
                            <p:strVal val="#ppt_h"/>
                          </p:val>
                        </p:tav>
                      </p:tavLst>
                    </p:anim>
                    <p:animEffect transition="in" filter="fade">
                      <p:cBhvr>
                        <p:cTn dur="300"/>
                        <p:tgtEl>
                          <p:spTgt spid="33"/>
                        </p:tgtEl>
                      </p:cBhvr>
                    </p:animEffect>
                  </p:childTnLst>
                </p:cTn>
              </p:par>
            </p:tnLst>
          </p:tmpl>
        </p:tmplLst>
      </p:bldP>
      <p:bldP spid="34" grpId="0" build="p">
        <p:tmplLst>
          <p:tmpl lvl="1">
            <p:tnLst>
              <p:par>
                <p:cTn presetID="42" presetClass="entr" presetSubtype="0"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anim calcmode="lin" valueType="num">
                      <p:cBhvr>
                        <p:cTn dur="500" fill="hold"/>
                        <p:tgtEl>
                          <p:spTgt spid="34"/>
                        </p:tgtEl>
                        <p:attrNameLst>
                          <p:attrName>ppt_x</p:attrName>
                        </p:attrNameLst>
                      </p:cBhvr>
                      <p:tavLst>
                        <p:tav tm="0">
                          <p:val>
                            <p:strVal val="#ppt_x"/>
                          </p:val>
                        </p:tav>
                        <p:tav tm="100000">
                          <p:val>
                            <p:strVal val="#ppt_x"/>
                          </p:val>
                        </p:tav>
                      </p:tavLst>
                    </p:anim>
                    <p:anim calcmode="lin" valueType="num">
                      <p:cBhvr>
                        <p:cTn dur="500" fill="hold"/>
                        <p:tgtEl>
                          <p:spTgt spid="34"/>
                        </p:tgtEl>
                        <p:attrNameLst>
                          <p:attrName>ppt_y</p:attrName>
                        </p:attrNameLst>
                      </p:cBhvr>
                      <p:tavLst>
                        <p:tav tm="0">
                          <p:val>
                            <p:strVal val="#ppt_y+.1"/>
                          </p:val>
                        </p:tav>
                        <p:tav tm="100000">
                          <p:val>
                            <p:strVal val="#ppt_y"/>
                          </p:val>
                        </p:tav>
                      </p:tavLst>
                    </p:anim>
                  </p:childTnLst>
                </p:cTn>
              </p:par>
            </p:tnLst>
          </p:tmpl>
        </p:tmplLst>
      </p:bldP>
      <p:bldP spid="35" grpId="0" build="p">
        <p:tmplLst>
          <p:tmpl lvl="1">
            <p:tnLst>
              <p:par>
                <p:cTn presetID="10" presetClass="entr" presetSubtype="0" fill="hold" nodeType="withEffect">
                  <p:stCondLst>
                    <p:cond delay="80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40" grpId="0" animBg="1"/>
      <p:bldP spid="41" grpId="0" build="p">
        <p:tmplLst>
          <p:tmpl lvl="1">
            <p:tnLst>
              <p:par>
                <p:cTn presetID="53" presetClass="entr" presetSubtype="16" fill="hold" nodeType="afterEffect">
                  <p:stCondLst>
                    <p:cond delay="0"/>
                  </p:stCondLst>
                  <p:childTnLst>
                    <p:set>
                      <p:cBhvr>
                        <p:cTn dur="1" fill="hold">
                          <p:stCondLst>
                            <p:cond delay="0"/>
                          </p:stCondLst>
                        </p:cTn>
                        <p:tgtEl>
                          <p:spTgt spid="41"/>
                        </p:tgtEl>
                        <p:attrNameLst>
                          <p:attrName>style.visibility</p:attrName>
                        </p:attrNameLst>
                      </p:cBhvr>
                      <p:to>
                        <p:strVal val="visible"/>
                      </p:to>
                    </p:set>
                    <p:anim calcmode="lin" valueType="num">
                      <p:cBhvr>
                        <p:cTn dur="300" fill="hold"/>
                        <p:tgtEl>
                          <p:spTgt spid="41"/>
                        </p:tgtEl>
                        <p:attrNameLst>
                          <p:attrName>ppt_w</p:attrName>
                        </p:attrNameLst>
                      </p:cBhvr>
                      <p:tavLst>
                        <p:tav tm="0">
                          <p:val>
                            <p:fltVal val="0"/>
                          </p:val>
                        </p:tav>
                        <p:tav tm="100000">
                          <p:val>
                            <p:strVal val="#ppt_w"/>
                          </p:val>
                        </p:tav>
                      </p:tavLst>
                    </p:anim>
                    <p:anim calcmode="lin" valueType="num">
                      <p:cBhvr>
                        <p:cTn dur="300" fill="hold"/>
                        <p:tgtEl>
                          <p:spTgt spid="41"/>
                        </p:tgtEl>
                        <p:attrNameLst>
                          <p:attrName>ppt_h</p:attrName>
                        </p:attrNameLst>
                      </p:cBhvr>
                      <p:tavLst>
                        <p:tav tm="0">
                          <p:val>
                            <p:fltVal val="0"/>
                          </p:val>
                        </p:tav>
                        <p:tav tm="100000">
                          <p:val>
                            <p:strVal val="#ppt_h"/>
                          </p:val>
                        </p:tav>
                      </p:tavLst>
                    </p:anim>
                    <p:animEffect transition="in" filter="fade">
                      <p:cBhvr>
                        <p:cTn dur="300"/>
                        <p:tgtEl>
                          <p:spTgt spid="41"/>
                        </p:tgtEl>
                      </p:cBhvr>
                    </p:animEffect>
                  </p:childTnLst>
                </p:cTn>
              </p:par>
            </p:tnLst>
          </p:tmpl>
        </p:tmplLst>
      </p:bldP>
      <p:bldP spid="42" grpId="0" build="p">
        <p:tmplLst>
          <p:tmpl lvl="1">
            <p:tnLst>
              <p:par>
                <p:cTn presetID="42" presetClass="entr" presetSubtype="0" fill="hold" nodeType="withEffect">
                  <p:stCondLst>
                    <p:cond delay="20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anim calcmode="lin" valueType="num">
                      <p:cBhvr>
                        <p:cTn dur="500" fill="hold"/>
                        <p:tgtEl>
                          <p:spTgt spid="42"/>
                        </p:tgtEl>
                        <p:attrNameLst>
                          <p:attrName>ppt_x</p:attrName>
                        </p:attrNameLst>
                      </p:cBhvr>
                      <p:tavLst>
                        <p:tav tm="0">
                          <p:val>
                            <p:strVal val="#ppt_x"/>
                          </p:val>
                        </p:tav>
                        <p:tav tm="100000">
                          <p:val>
                            <p:strVal val="#ppt_x"/>
                          </p:val>
                        </p:tav>
                      </p:tavLst>
                    </p:anim>
                    <p:anim calcmode="lin" valueType="num">
                      <p:cBhvr>
                        <p:cTn dur="500" fill="hold"/>
                        <p:tgtEl>
                          <p:spTgt spid="42"/>
                        </p:tgtEl>
                        <p:attrNameLst>
                          <p:attrName>ppt_y</p:attrName>
                        </p:attrNameLst>
                      </p:cBhvr>
                      <p:tavLst>
                        <p:tav tm="0">
                          <p:val>
                            <p:strVal val="#ppt_y+.1"/>
                          </p:val>
                        </p:tav>
                        <p:tav tm="100000">
                          <p:val>
                            <p:strVal val="#ppt_y"/>
                          </p:val>
                        </p:tav>
                      </p:tavLst>
                    </p:anim>
                  </p:childTnLst>
                </p:cTn>
              </p:par>
            </p:tnLst>
          </p:tmpl>
        </p:tmplLst>
      </p:bldP>
      <p:bldP spid="43" grpId="0" build="p">
        <p:tmplLst>
          <p:tmpl lvl="1">
            <p:tnLst>
              <p:par>
                <p:cTn presetID="10" presetClass="entr" presetSubtype="0" fill="hold" nodeType="withEffect">
                  <p:stCondLst>
                    <p:cond delay="800"/>
                  </p:stCondLst>
                  <p:childTnLst>
                    <p:set>
                      <p:cBhvr>
                        <p:cTn dur="1" fill="hold">
                          <p:stCondLst>
                            <p:cond delay="0"/>
                          </p:stCondLst>
                        </p:cTn>
                        <p:tgtEl>
                          <p:spTgt spid="43"/>
                        </p:tgtEl>
                        <p:attrNameLst>
                          <p:attrName>style.visibility</p:attrName>
                        </p:attrNameLst>
                      </p:cBhvr>
                      <p:to>
                        <p:strVal val="visible"/>
                      </p:to>
                    </p:set>
                    <p:animEffect transition="in" filter="fade">
                      <p:cBhvr>
                        <p:cTn dur="500"/>
                        <p:tgtEl>
                          <p:spTgt spid="43"/>
                        </p:tgtEl>
                      </p:cBhvr>
                    </p:animEffect>
                  </p:childTnLst>
                </p:cTn>
              </p:par>
            </p:tnLst>
          </p:tmpl>
        </p:tmplLst>
      </p:bldP>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ircle infographic">
    <p:spTree>
      <p:nvGrpSpPr>
        <p:cNvPr id="1" name=""/>
        <p:cNvGrpSpPr/>
        <p:nvPr/>
      </p:nvGrpSpPr>
      <p:grpSpPr>
        <a:xfrm>
          <a:off x="0" y="0"/>
          <a:ext cx="0" cy="0"/>
          <a:chOff x="0" y="0"/>
          <a:chExt cx="0" cy="0"/>
        </a:xfrm>
      </p:grpSpPr>
      <p:sp>
        <p:nvSpPr>
          <p:cNvPr id="53" name="Oval 52"/>
          <p:cNvSpPr>
            <a:spLocks noChangeAspect="1"/>
          </p:cNvSpPr>
          <p:nvPr userDrawn="1"/>
        </p:nvSpPr>
        <p:spPr>
          <a:xfrm>
            <a:off x="861369" y="1766844"/>
            <a:ext cx="3120004" cy="2808000"/>
          </a:xfrm>
          <a:prstGeom prst="ellipse">
            <a:avLst/>
          </a:prstGeom>
          <a:ln w="381000" cap="rnd"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16" name="Group 15"/>
          <p:cNvGrpSpPr/>
          <p:nvPr userDrawn="1"/>
        </p:nvGrpSpPr>
        <p:grpSpPr>
          <a:xfrm>
            <a:off x="101309" y="385540"/>
            <a:ext cx="383999" cy="342172"/>
            <a:chOff x="5270500" y="1460500"/>
            <a:chExt cx="1701800" cy="2705100"/>
          </a:xfrm>
        </p:grpSpPr>
        <p:sp>
          <p:nvSpPr>
            <p:cNvPr id="17" name="Rounded Rectangle 16"/>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8" name="Rounded Rectangle 17"/>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9" name="Rounded Rectangle 18"/>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28" name="Text Placeholder 7"/>
          <p:cNvSpPr>
            <a:spLocks noGrp="1"/>
          </p:cNvSpPr>
          <p:nvPr>
            <p:ph type="body" sz="quarter" idx="20" hasCustomPrompt="1"/>
          </p:nvPr>
        </p:nvSpPr>
        <p:spPr>
          <a:xfrm>
            <a:off x="964496" y="5151591"/>
            <a:ext cx="2941464"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9" name="Text Placeholder 2"/>
          <p:cNvSpPr>
            <a:spLocks noGrp="1"/>
          </p:cNvSpPr>
          <p:nvPr>
            <p:ph type="body" sz="quarter" idx="16" hasCustomPrompt="1"/>
          </p:nvPr>
        </p:nvSpPr>
        <p:spPr>
          <a:xfrm>
            <a:off x="964501" y="5461324"/>
            <a:ext cx="2941463"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t>
            </a:r>
            <a:r>
              <a:rPr lang="en-US" dirty="0" smtClean="0"/>
              <a:t>. </a:t>
            </a:r>
          </a:p>
        </p:txBody>
      </p:sp>
      <p:sp>
        <p:nvSpPr>
          <p:cNvPr id="21" name="Picture Placeholder 2"/>
          <p:cNvSpPr>
            <a:spLocks noGrp="1" noChangeAspect="1"/>
          </p:cNvSpPr>
          <p:nvPr>
            <p:ph type="pic" sz="quarter" idx="17"/>
          </p:nvPr>
        </p:nvSpPr>
        <p:spPr>
          <a:xfrm>
            <a:off x="1099962" y="1991361"/>
            <a:ext cx="2639997" cy="2375998"/>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25" name="Oval 24"/>
          <p:cNvSpPr>
            <a:spLocks noChangeAspect="1"/>
          </p:cNvSpPr>
          <p:nvPr userDrawn="1"/>
        </p:nvSpPr>
        <p:spPr>
          <a:xfrm>
            <a:off x="4518970" y="1766844"/>
            <a:ext cx="3120004" cy="2808000"/>
          </a:xfrm>
          <a:prstGeom prst="ellipse">
            <a:avLst/>
          </a:prstGeom>
          <a:ln w="381000" cap="rnd"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26" name="Text Placeholder 7"/>
          <p:cNvSpPr>
            <a:spLocks noGrp="1"/>
          </p:cNvSpPr>
          <p:nvPr>
            <p:ph type="body" sz="quarter" idx="21" hasCustomPrompt="1"/>
          </p:nvPr>
        </p:nvSpPr>
        <p:spPr>
          <a:xfrm>
            <a:off x="4622088" y="5151591"/>
            <a:ext cx="2941464"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7" name="Text Placeholder 2"/>
          <p:cNvSpPr>
            <a:spLocks noGrp="1"/>
          </p:cNvSpPr>
          <p:nvPr>
            <p:ph type="body" sz="quarter" idx="22" hasCustomPrompt="1"/>
          </p:nvPr>
        </p:nvSpPr>
        <p:spPr>
          <a:xfrm>
            <a:off x="4622093" y="5461324"/>
            <a:ext cx="2941463"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t>
            </a:r>
            <a:r>
              <a:rPr lang="en-US" dirty="0" smtClean="0"/>
              <a:t>. </a:t>
            </a:r>
          </a:p>
        </p:txBody>
      </p:sp>
      <p:sp>
        <p:nvSpPr>
          <p:cNvPr id="32" name="Picture Placeholder 2"/>
          <p:cNvSpPr>
            <a:spLocks noGrp="1" noChangeAspect="1"/>
          </p:cNvSpPr>
          <p:nvPr>
            <p:ph type="pic" sz="quarter" idx="18"/>
          </p:nvPr>
        </p:nvSpPr>
        <p:spPr>
          <a:xfrm>
            <a:off x="4757555" y="1991361"/>
            <a:ext cx="2639997" cy="2375998"/>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34" name="Oval 33"/>
          <p:cNvSpPr>
            <a:spLocks noChangeAspect="1"/>
          </p:cNvSpPr>
          <p:nvPr userDrawn="1"/>
        </p:nvSpPr>
        <p:spPr>
          <a:xfrm>
            <a:off x="8199147" y="1766844"/>
            <a:ext cx="3120004" cy="2808000"/>
          </a:xfrm>
          <a:prstGeom prst="ellipse">
            <a:avLst/>
          </a:prstGeom>
          <a:ln w="381000" cap="rnd"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3840" b="0" i="0" u="none" strike="noStrike" kern="1200" cap="none" spc="0" normalizeH="0" baseline="0" noProof="0">
              <a:ln>
                <a:noFill/>
              </a:ln>
              <a:solidFill>
                <a:prstClr val="black"/>
              </a:solidFill>
              <a:effectLst/>
              <a:uLnTx/>
              <a:uFillTx/>
              <a:latin typeface="Calibri"/>
              <a:ea typeface="+mn-ea"/>
              <a:cs typeface="+mn-cs"/>
            </a:endParaRPr>
          </a:p>
        </p:txBody>
      </p:sp>
      <p:sp>
        <p:nvSpPr>
          <p:cNvPr id="35" name="Text Placeholder 7"/>
          <p:cNvSpPr>
            <a:spLocks noGrp="1"/>
          </p:cNvSpPr>
          <p:nvPr>
            <p:ph type="body" sz="quarter" idx="23" hasCustomPrompt="1"/>
          </p:nvPr>
        </p:nvSpPr>
        <p:spPr>
          <a:xfrm>
            <a:off x="8295917" y="5151591"/>
            <a:ext cx="2941464"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6" name="Text Placeholder 2"/>
          <p:cNvSpPr>
            <a:spLocks noGrp="1"/>
          </p:cNvSpPr>
          <p:nvPr>
            <p:ph type="body" sz="quarter" idx="24" hasCustomPrompt="1"/>
          </p:nvPr>
        </p:nvSpPr>
        <p:spPr>
          <a:xfrm>
            <a:off x="8295922" y="5461324"/>
            <a:ext cx="2941463"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t>
            </a:r>
            <a:r>
              <a:rPr lang="en-US" dirty="0" smtClean="0"/>
              <a:t>. </a:t>
            </a:r>
          </a:p>
        </p:txBody>
      </p:sp>
      <p:sp>
        <p:nvSpPr>
          <p:cNvPr id="37" name="Picture Placeholder 2"/>
          <p:cNvSpPr>
            <a:spLocks noGrp="1" noChangeAspect="1"/>
          </p:cNvSpPr>
          <p:nvPr>
            <p:ph type="pic" sz="quarter" idx="19"/>
          </p:nvPr>
        </p:nvSpPr>
        <p:spPr>
          <a:xfrm>
            <a:off x="8453962" y="1991361"/>
            <a:ext cx="2639997" cy="2375998"/>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Tree>
    <p:extLst>
      <p:ext uri="{BB962C8B-B14F-4D97-AF65-F5344CB8AC3E}">
        <p14:creationId xmlns:p14="http://schemas.microsoft.com/office/powerpoint/2010/main" val="30104589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00"/>
                                  </p:stCondLst>
                                  <p:childTnLst>
                                    <p:set>
                                      <p:cBhvr>
                                        <p:cTn id="19" dur="1" fill="hold">
                                          <p:stCondLst>
                                            <p:cond delay="0"/>
                                          </p:stCondLst>
                                        </p:cTn>
                                        <p:tgtEl>
                                          <p:spTgt spid="28">
                                            <p:txEl>
                                              <p:pRg st="0" end="0"/>
                                            </p:txEl>
                                          </p:spTgt>
                                        </p:tgtEl>
                                        <p:attrNameLst>
                                          <p:attrName>style.visibility</p:attrName>
                                        </p:attrNameLst>
                                      </p:cBhvr>
                                      <p:to>
                                        <p:strVal val="visible"/>
                                      </p:to>
                                    </p:set>
                                    <p:animEffect transition="in" filter="fade">
                                      <p:cBhvr>
                                        <p:cTn id="20" dur="500"/>
                                        <p:tgtEl>
                                          <p:spTgt spid="28">
                                            <p:txEl>
                                              <p:pRg st="0" end="0"/>
                                            </p:txEl>
                                          </p:spTgt>
                                        </p:tgtEl>
                                      </p:cBhvr>
                                    </p:animEffect>
                                    <p:anim calcmode="lin" valueType="num">
                                      <p:cBhvr>
                                        <p:cTn id="21" dur="5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22" dur="500" fill="hold"/>
                                        <p:tgtEl>
                                          <p:spTgt spid="28">
                                            <p:txEl>
                                              <p:pRg st="0" end="0"/>
                                            </p:txEl>
                                          </p:spTgt>
                                        </p:tgtEl>
                                        <p:attrNameLst>
                                          <p:attrName>ppt_y</p:attrName>
                                        </p:attrNameLst>
                                      </p:cBhvr>
                                      <p:tavLst>
                                        <p:tav tm="0">
                                          <p:val>
                                            <p:strVal val="#ppt_y+.1"/>
                                          </p:val>
                                        </p:tav>
                                        <p:tav tm="100000">
                                          <p:val>
                                            <p:strVal val="#ppt_y"/>
                                          </p:val>
                                        </p:tav>
                                      </p:tavLst>
                                    </p:anim>
                                  </p:childTnLst>
                                </p:cTn>
                              </p:par>
                              <p:par>
                                <p:cTn id="23" presetID="10" presetClass="entr" presetSubtype="0" fill="hold" grpId="0" nodeType="withEffect">
                                  <p:stCondLst>
                                    <p:cond delay="800"/>
                                  </p:stCondLst>
                                  <p:childTnLst>
                                    <p:set>
                                      <p:cBhvr>
                                        <p:cTn id="24" dur="1" fill="hold">
                                          <p:stCondLst>
                                            <p:cond delay="0"/>
                                          </p:stCondLst>
                                        </p:cTn>
                                        <p:tgtEl>
                                          <p:spTgt spid="29">
                                            <p:txEl>
                                              <p:pRg st="0" end="0"/>
                                            </p:txEl>
                                          </p:spTgt>
                                        </p:tgtEl>
                                        <p:attrNameLst>
                                          <p:attrName>style.visibility</p:attrName>
                                        </p:attrNameLst>
                                      </p:cBhvr>
                                      <p:to>
                                        <p:strVal val="visible"/>
                                      </p:to>
                                    </p:set>
                                    <p:animEffect transition="in" filter="fade">
                                      <p:cBhvr>
                                        <p:cTn id="25" dur="500"/>
                                        <p:tgtEl>
                                          <p:spTgt spid="29">
                                            <p:txEl>
                                              <p:pRg st="0" end="0"/>
                                            </p:txEl>
                                          </p:spTgt>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53"/>
                                        </p:tgtEl>
                                        <p:attrNameLst>
                                          <p:attrName>style.visibility</p:attrName>
                                        </p:attrNameLst>
                                      </p:cBhvr>
                                      <p:to>
                                        <p:strVal val="visible"/>
                                      </p:to>
                                    </p:set>
                                    <p:anim calcmode="lin" valueType="num">
                                      <p:cBhvr>
                                        <p:cTn id="28" dur="500" fill="hold"/>
                                        <p:tgtEl>
                                          <p:spTgt spid="53"/>
                                        </p:tgtEl>
                                        <p:attrNameLst>
                                          <p:attrName>ppt_w</p:attrName>
                                        </p:attrNameLst>
                                      </p:cBhvr>
                                      <p:tavLst>
                                        <p:tav tm="0">
                                          <p:val>
                                            <p:fltVal val="0"/>
                                          </p:val>
                                        </p:tav>
                                        <p:tav tm="100000">
                                          <p:val>
                                            <p:strVal val="#ppt_w"/>
                                          </p:val>
                                        </p:tav>
                                      </p:tavLst>
                                    </p:anim>
                                    <p:anim calcmode="lin" valueType="num">
                                      <p:cBhvr>
                                        <p:cTn id="29" dur="500" fill="hold"/>
                                        <p:tgtEl>
                                          <p:spTgt spid="53"/>
                                        </p:tgtEl>
                                        <p:attrNameLst>
                                          <p:attrName>ppt_h</p:attrName>
                                        </p:attrNameLst>
                                      </p:cBhvr>
                                      <p:tavLst>
                                        <p:tav tm="0">
                                          <p:val>
                                            <p:fltVal val="0"/>
                                          </p:val>
                                        </p:tav>
                                        <p:tav tm="100000">
                                          <p:val>
                                            <p:strVal val="#ppt_h"/>
                                          </p:val>
                                        </p:tav>
                                      </p:tavLst>
                                    </p:anim>
                                    <p:animEffect transition="in" filter="fade">
                                      <p:cBhvr>
                                        <p:cTn id="30" dur="500"/>
                                        <p:tgtEl>
                                          <p:spTgt spid="53"/>
                                        </p:tgtEl>
                                      </p:cBhvr>
                                    </p:animEffect>
                                  </p:childTnLst>
                                </p:cTn>
                              </p:par>
                            </p:childTnLst>
                          </p:cTn>
                        </p:par>
                        <p:par>
                          <p:cTn id="31" fill="hold">
                            <p:stCondLst>
                              <p:cond delay="500"/>
                            </p:stCondLst>
                            <p:childTnLst>
                              <p:par>
                                <p:cTn id="32" presetID="53" presetClass="entr" presetSubtype="16" fill="hold" grpId="0" nodeType="afterEffect" nodePh="1">
                                  <p:stCondLst>
                                    <p:cond delay="0"/>
                                  </p:stCondLst>
                                  <p:endCondLst>
                                    <p:cond evt="begin" delay="0">
                                      <p:tn val="32"/>
                                    </p:cond>
                                  </p:end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par>
                                <p:cTn id="37" presetID="42" presetClass="entr" presetSubtype="0" fill="hold" grpId="0" nodeType="withEffect">
                                  <p:stCondLst>
                                    <p:cond delay="200"/>
                                  </p:stCondLst>
                                  <p:childTnLst>
                                    <p:set>
                                      <p:cBhvr>
                                        <p:cTn id="38" dur="1" fill="hold">
                                          <p:stCondLst>
                                            <p:cond delay="0"/>
                                          </p:stCondLst>
                                        </p:cTn>
                                        <p:tgtEl>
                                          <p:spTgt spid="26">
                                            <p:txEl>
                                              <p:pRg st="0" end="0"/>
                                            </p:txEl>
                                          </p:spTgt>
                                        </p:tgtEl>
                                        <p:attrNameLst>
                                          <p:attrName>style.visibility</p:attrName>
                                        </p:attrNameLst>
                                      </p:cBhvr>
                                      <p:to>
                                        <p:strVal val="visible"/>
                                      </p:to>
                                    </p:set>
                                    <p:animEffect transition="in" filter="fade">
                                      <p:cBhvr>
                                        <p:cTn id="39" dur="500"/>
                                        <p:tgtEl>
                                          <p:spTgt spid="26">
                                            <p:txEl>
                                              <p:pRg st="0" end="0"/>
                                            </p:txEl>
                                          </p:spTgt>
                                        </p:tgtEl>
                                      </p:cBhvr>
                                    </p:animEffect>
                                    <p:anim calcmode="lin" valueType="num">
                                      <p:cBhvr>
                                        <p:cTn id="40"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41" dur="500" fill="hold"/>
                                        <p:tgtEl>
                                          <p:spTgt spid="26">
                                            <p:txEl>
                                              <p:pRg st="0" end="0"/>
                                            </p:txEl>
                                          </p:spTgt>
                                        </p:tgtEl>
                                        <p:attrNameLst>
                                          <p:attrName>ppt_y</p:attrName>
                                        </p:attrNameLst>
                                      </p:cBhvr>
                                      <p:tavLst>
                                        <p:tav tm="0">
                                          <p:val>
                                            <p:strVal val="#ppt_y+.1"/>
                                          </p:val>
                                        </p:tav>
                                        <p:tav tm="100000">
                                          <p:val>
                                            <p:strVal val="#ppt_y"/>
                                          </p:val>
                                        </p:tav>
                                      </p:tavLst>
                                    </p:anim>
                                  </p:childTnLst>
                                </p:cTn>
                              </p:par>
                              <p:par>
                                <p:cTn id="42" presetID="10" presetClass="entr" presetSubtype="0" fill="hold" grpId="0" nodeType="withEffect">
                                  <p:stCondLst>
                                    <p:cond delay="800"/>
                                  </p:stCondLst>
                                  <p:childTnLst>
                                    <p:set>
                                      <p:cBhvr>
                                        <p:cTn id="43" dur="1" fill="hold">
                                          <p:stCondLst>
                                            <p:cond delay="0"/>
                                          </p:stCondLst>
                                        </p:cTn>
                                        <p:tgtEl>
                                          <p:spTgt spid="27">
                                            <p:txEl>
                                              <p:pRg st="0" end="0"/>
                                            </p:txEl>
                                          </p:spTgt>
                                        </p:tgtEl>
                                        <p:attrNameLst>
                                          <p:attrName>style.visibility</p:attrName>
                                        </p:attrNameLst>
                                      </p:cBhvr>
                                      <p:to>
                                        <p:strVal val="visible"/>
                                      </p:to>
                                    </p:set>
                                    <p:animEffect transition="in" filter="fade">
                                      <p:cBhvr>
                                        <p:cTn id="44" dur="500"/>
                                        <p:tgtEl>
                                          <p:spTgt spid="27">
                                            <p:txEl>
                                              <p:pRg st="0" end="0"/>
                                            </p:txEl>
                                          </p:spTgt>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p:cTn id="47" dur="500" fill="hold"/>
                                        <p:tgtEl>
                                          <p:spTgt spid="25"/>
                                        </p:tgtEl>
                                        <p:attrNameLst>
                                          <p:attrName>ppt_w</p:attrName>
                                        </p:attrNameLst>
                                      </p:cBhvr>
                                      <p:tavLst>
                                        <p:tav tm="0">
                                          <p:val>
                                            <p:fltVal val="0"/>
                                          </p:val>
                                        </p:tav>
                                        <p:tav tm="100000">
                                          <p:val>
                                            <p:strVal val="#ppt_w"/>
                                          </p:val>
                                        </p:tav>
                                      </p:tavLst>
                                    </p:anim>
                                    <p:anim calcmode="lin" valueType="num">
                                      <p:cBhvr>
                                        <p:cTn id="48" dur="500" fill="hold"/>
                                        <p:tgtEl>
                                          <p:spTgt spid="25"/>
                                        </p:tgtEl>
                                        <p:attrNameLst>
                                          <p:attrName>ppt_h</p:attrName>
                                        </p:attrNameLst>
                                      </p:cBhvr>
                                      <p:tavLst>
                                        <p:tav tm="0">
                                          <p:val>
                                            <p:fltVal val="0"/>
                                          </p:val>
                                        </p:tav>
                                        <p:tav tm="100000">
                                          <p:val>
                                            <p:strVal val="#ppt_h"/>
                                          </p:val>
                                        </p:tav>
                                      </p:tavLst>
                                    </p:anim>
                                    <p:animEffect transition="in" filter="fade">
                                      <p:cBhvr>
                                        <p:cTn id="49" dur="500"/>
                                        <p:tgtEl>
                                          <p:spTgt spid="25"/>
                                        </p:tgtEl>
                                      </p:cBhvr>
                                    </p:animEffect>
                                  </p:childTnLst>
                                </p:cTn>
                              </p:par>
                            </p:childTnLst>
                          </p:cTn>
                        </p:par>
                        <p:par>
                          <p:cTn id="50" fill="hold">
                            <p:stCondLst>
                              <p:cond delay="1000"/>
                            </p:stCondLst>
                            <p:childTnLst>
                              <p:par>
                                <p:cTn id="51" presetID="53" presetClass="entr" presetSubtype="16" fill="hold" grpId="0" nodeType="afterEffect" nodePh="1">
                                  <p:stCondLst>
                                    <p:cond delay="0"/>
                                  </p:stCondLst>
                                  <p:endCondLst>
                                    <p:cond evt="begin" delay="0">
                                      <p:tn val="51"/>
                                    </p:cond>
                                  </p:endCondLst>
                                  <p:childTnLst>
                                    <p:set>
                                      <p:cBhvr>
                                        <p:cTn id="52" dur="1" fill="hold">
                                          <p:stCondLst>
                                            <p:cond delay="0"/>
                                          </p:stCondLst>
                                        </p:cTn>
                                        <p:tgtEl>
                                          <p:spTgt spid="32"/>
                                        </p:tgtEl>
                                        <p:attrNameLst>
                                          <p:attrName>style.visibility</p:attrName>
                                        </p:attrNameLst>
                                      </p:cBhvr>
                                      <p:to>
                                        <p:strVal val="visible"/>
                                      </p:to>
                                    </p:set>
                                    <p:anim calcmode="lin" valueType="num">
                                      <p:cBhvr>
                                        <p:cTn id="53" dur="500" fill="hold"/>
                                        <p:tgtEl>
                                          <p:spTgt spid="32"/>
                                        </p:tgtEl>
                                        <p:attrNameLst>
                                          <p:attrName>ppt_w</p:attrName>
                                        </p:attrNameLst>
                                      </p:cBhvr>
                                      <p:tavLst>
                                        <p:tav tm="0">
                                          <p:val>
                                            <p:fltVal val="0"/>
                                          </p:val>
                                        </p:tav>
                                        <p:tav tm="100000">
                                          <p:val>
                                            <p:strVal val="#ppt_w"/>
                                          </p:val>
                                        </p:tav>
                                      </p:tavLst>
                                    </p:anim>
                                    <p:anim calcmode="lin" valueType="num">
                                      <p:cBhvr>
                                        <p:cTn id="54" dur="500" fill="hold"/>
                                        <p:tgtEl>
                                          <p:spTgt spid="32"/>
                                        </p:tgtEl>
                                        <p:attrNameLst>
                                          <p:attrName>ppt_h</p:attrName>
                                        </p:attrNameLst>
                                      </p:cBhvr>
                                      <p:tavLst>
                                        <p:tav tm="0">
                                          <p:val>
                                            <p:fltVal val="0"/>
                                          </p:val>
                                        </p:tav>
                                        <p:tav tm="100000">
                                          <p:val>
                                            <p:strVal val="#ppt_h"/>
                                          </p:val>
                                        </p:tav>
                                      </p:tavLst>
                                    </p:anim>
                                    <p:animEffect transition="in" filter="fade">
                                      <p:cBhvr>
                                        <p:cTn id="55" dur="500"/>
                                        <p:tgtEl>
                                          <p:spTgt spid="32"/>
                                        </p:tgtEl>
                                      </p:cBhvr>
                                    </p:animEffect>
                                  </p:childTnLst>
                                </p:cTn>
                              </p:par>
                              <p:par>
                                <p:cTn id="56" presetID="42" presetClass="entr" presetSubtype="0" fill="hold" grpId="0" nodeType="withEffect">
                                  <p:stCondLst>
                                    <p:cond delay="200"/>
                                  </p:stCondLst>
                                  <p:childTnLst>
                                    <p:set>
                                      <p:cBhvr>
                                        <p:cTn id="57" dur="1" fill="hold">
                                          <p:stCondLst>
                                            <p:cond delay="0"/>
                                          </p:stCondLst>
                                        </p:cTn>
                                        <p:tgtEl>
                                          <p:spTgt spid="35">
                                            <p:txEl>
                                              <p:pRg st="0" end="0"/>
                                            </p:txEl>
                                          </p:spTgt>
                                        </p:tgtEl>
                                        <p:attrNameLst>
                                          <p:attrName>style.visibility</p:attrName>
                                        </p:attrNameLst>
                                      </p:cBhvr>
                                      <p:to>
                                        <p:strVal val="visible"/>
                                      </p:to>
                                    </p:set>
                                    <p:animEffect transition="in" filter="fade">
                                      <p:cBhvr>
                                        <p:cTn id="58" dur="500"/>
                                        <p:tgtEl>
                                          <p:spTgt spid="35">
                                            <p:txEl>
                                              <p:pRg st="0" end="0"/>
                                            </p:txEl>
                                          </p:spTgt>
                                        </p:tgtEl>
                                      </p:cBhvr>
                                    </p:animEffect>
                                    <p:anim calcmode="lin" valueType="num">
                                      <p:cBhvr>
                                        <p:cTn id="59" dur="500" fill="hold"/>
                                        <p:tgtEl>
                                          <p:spTgt spid="35">
                                            <p:txEl>
                                              <p:pRg st="0" end="0"/>
                                            </p:txEl>
                                          </p:spTgt>
                                        </p:tgtEl>
                                        <p:attrNameLst>
                                          <p:attrName>ppt_x</p:attrName>
                                        </p:attrNameLst>
                                      </p:cBhvr>
                                      <p:tavLst>
                                        <p:tav tm="0">
                                          <p:val>
                                            <p:strVal val="#ppt_x"/>
                                          </p:val>
                                        </p:tav>
                                        <p:tav tm="100000">
                                          <p:val>
                                            <p:strVal val="#ppt_x"/>
                                          </p:val>
                                        </p:tav>
                                      </p:tavLst>
                                    </p:anim>
                                    <p:anim calcmode="lin" valueType="num">
                                      <p:cBhvr>
                                        <p:cTn id="60" dur="500" fill="hold"/>
                                        <p:tgtEl>
                                          <p:spTgt spid="35">
                                            <p:txEl>
                                              <p:pRg st="0" end="0"/>
                                            </p:txEl>
                                          </p:spTgt>
                                        </p:tgtEl>
                                        <p:attrNameLst>
                                          <p:attrName>ppt_y</p:attrName>
                                        </p:attrNameLst>
                                      </p:cBhvr>
                                      <p:tavLst>
                                        <p:tav tm="0">
                                          <p:val>
                                            <p:strVal val="#ppt_y+.1"/>
                                          </p:val>
                                        </p:tav>
                                        <p:tav tm="100000">
                                          <p:val>
                                            <p:strVal val="#ppt_y"/>
                                          </p:val>
                                        </p:tav>
                                      </p:tavLst>
                                    </p:anim>
                                  </p:childTnLst>
                                </p:cTn>
                              </p:par>
                              <p:par>
                                <p:cTn id="61" presetID="10" presetClass="entr" presetSubtype="0" fill="hold" grpId="0" nodeType="withEffect">
                                  <p:stCondLst>
                                    <p:cond delay="800"/>
                                  </p:stCondLst>
                                  <p:childTnLst>
                                    <p:set>
                                      <p:cBhvr>
                                        <p:cTn id="62" dur="1" fill="hold">
                                          <p:stCondLst>
                                            <p:cond delay="0"/>
                                          </p:stCondLst>
                                        </p:cTn>
                                        <p:tgtEl>
                                          <p:spTgt spid="36">
                                            <p:txEl>
                                              <p:pRg st="0" end="0"/>
                                            </p:txEl>
                                          </p:spTgt>
                                        </p:tgtEl>
                                        <p:attrNameLst>
                                          <p:attrName>style.visibility</p:attrName>
                                        </p:attrNameLst>
                                      </p:cBhvr>
                                      <p:to>
                                        <p:strVal val="visible"/>
                                      </p:to>
                                    </p:set>
                                    <p:animEffect transition="in" filter="fade">
                                      <p:cBhvr>
                                        <p:cTn id="63" dur="500"/>
                                        <p:tgtEl>
                                          <p:spTgt spid="36">
                                            <p:txEl>
                                              <p:pRg st="0" end="0"/>
                                            </p:txEl>
                                          </p:spTgt>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34"/>
                                        </p:tgtEl>
                                        <p:attrNameLst>
                                          <p:attrName>style.visibility</p:attrName>
                                        </p:attrNameLst>
                                      </p:cBhvr>
                                      <p:to>
                                        <p:strVal val="visible"/>
                                      </p:to>
                                    </p:set>
                                    <p:anim calcmode="lin" valueType="num">
                                      <p:cBhvr>
                                        <p:cTn id="66" dur="500" fill="hold"/>
                                        <p:tgtEl>
                                          <p:spTgt spid="34"/>
                                        </p:tgtEl>
                                        <p:attrNameLst>
                                          <p:attrName>ppt_w</p:attrName>
                                        </p:attrNameLst>
                                      </p:cBhvr>
                                      <p:tavLst>
                                        <p:tav tm="0">
                                          <p:val>
                                            <p:fltVal val="0"/>
                                          </p:val>
                                        </p:tav>
                                        <p:tav tm="100000">
                                          <p:val>
                                            <p:strVal val="#ppt_w"/>
                                          </p:val>
                                        </p:tav>
                                      </p:tavLst>
                                    </p:anim>
                                    <p:anim calcmode="lin" valueType="num">
                                      <p:cBhvr>
                                        <p:cTn id="67" dur="500" fill="hold"/>
                                        <p:tgtEl>
                                          <p:spTgt spid="34"/>
                                        </p:tgtEl>
                                        <p:attrNameLst>
                                          <p:attrName>ppt_h</p:attrName>
                                        </p:attrNameLst>
                                      </p:cBhvr>
                                      <p:tavLst>
                                        <p:tav tm="0">
                                          <p:val>
                                            <p:fltVal val="0"/>
                                          </p:val>
                                        </p:tav>
                                        <p:tav tm="100000">
                                          <p:val>
                                            <p:strVal val="#ppt_h"/>
                                          </p:val>
                                        </p:tav>
                                      </p:tavLst>
                                    </p:anim>
                                    <p:animEffect transition="in" filter="fade">
                                      <p:cBhvr>
                                        <p:cTn id="68" dur="500"/>
                                        <p:tgtEl>
                                          <p:spTgt spid="34"/>
                                        </p:tgtEl>
                                      </p:cBhvr>
                                    </p:animEffect>
                                  </p:childTnLst>
                                </p:cTn>
                              </p:par>
                            </p:childTnLst>
                          </p:cTn>
                        </p:par>
                        <p:par>
                          <p:cTn id="69" fill="hold">
                            <p:stCondLst>
                              <p:cond delay="1500"/>
                            </p:stCondLst>
                            <p:childTnLst>
                              <p:par>
                                <p:cTn id="70" presetID="53" presetClass="entr" presetSubtype="16" fill="hold" grpId="0" nodeType="afterEffect" nodePh="1">
                                  <p:stCondLst>
                                    <p:cond delay="0"/>
                                  </p:stCondLst>
                                  <p:endCondLst>
                                    <p:cond evt="begin" delay="0">
                                      <p:tn val="70"/>
                                    </p:cond>
                                  </p:endCondLst>
                                  <p:childTnLst>
                                    <p:set>
                                      <p:cBhvr>
                                        <p:cTn id="71" dur="1" fill="hold">
                                          <p:stCondLst>
                                            <p:cond delay="0"/>
                                          </p:stCondLst>
                                        </p:cTn>
                                        <p:tgtEl>
                                          <p:spTgt spid="37"/>
                                        </p:tgtEl>
                                        <p:attrNameLst>
                                          <p:attrName>style.visibility</p:attrName>
                                        </p:attrNameLst>
                                      </p:cBhvr>
                                      <p:to>
                                        <p:strVal val="visible"/>
                                      </p:to>
                                    </p:set>
                                    <p:anim calcmode="lin" valueType="num">
                                      <p:cBhvr>
                                        <p:cTn id="72" dur="500" fill="hold"/>
                                        <p:tgtEl>
                                          <p:spTgt spid="37"/>
                                        </p:tgtEl>
                                        <p:attrNameLst>
                                          <p:attrName>ppt_w</p:attrName>
                                        </p:attrNameLst>
                                      </p:cBhvr>
                                      <p:tavLst>
                                        <p:tav tm="0">
                                          <p:val>
                                            <p:fltVal val="0"/>
                                          </p:val>
                                        </p:tav>
                                        <p:tav tm="100000">
                                          <p:val>
                                            <p:strVal val="#ppt_w"/>
                                          </p:val>
                                        </p:tav>
                                      </p:tavLst>
                                    </p:anim>
                                    <p:anim calcmode="lin" valueType="num">
                                      <p:cBhvr>
                                        <p:cTn id="73" dur="500" fill="hold"/>
                                        <p:tgtEl>
                                          <p:spTgt spid="37"/>
                                        </p:tgtEl>
                                        <p:attrNameLst>
                                          <p:attrName>ppt_h</p:attrName>
                                        </p:attrNameLst>
                                      </p:cBhvr>
                                      <p:tavLst>
                                        <p:tav tm="0">
                                          <p:val>
                                            <p:fltVal val="0"/>
                                          </p:val>
                                        </p:tav>
                                        <p:tav tm="100000">
                                          <p:val>
                                            <p:strVal val="#ppt_h"/>
                                          </p:val>
                                        </p:tav>
                                      </p:tavLst>
                                    </p:anim>
                                    <p:animEffect transition="in" filter="fade">
                                      <p:cBhvr>
                                        <p:cTn id="74"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28" grpId="0" build="p">
        <p:tmplLst>
          <p:tmpl lvl="1">
            <p:tnLst>
              <p:par>
                <p:cTn presetID="42" presetClass="entr" presetSubtype="0" fill="hold" nodeType="withEffect">
                  <p:stCondLst>
                    <p:cond delay="200"/>
                  </p:stCondLst>
                  <p:childTnLst>
                    <p:set>
                      <p:cBhvr>
                        <p:cTn dur="1" fill="hold">
                          <p:stCondLst>
                            <p:cond delay="0"/>
                          </p:stCondLst>
                        </p:cTn>
                        <p:tgtEl>
                          <p:spTgt spid="28"/>
                        </p:tgtEl>
                        <p:attrNameLst>
                          <p:attrName>style.visibility</p:attrName>
                        </p:attrNameLst>
                      </p:cBhvr>
                      <p:to>
                        <p:strVal val="visible"/>
                      </p:to>
                    </p:set>
                    <p:animEffect transition="in" filter="fade">
                      <p:cBhvr>
                        <p:cTn dur="500"/>
                        <p:tgtEl>
                          <p:spTgt spid="28"/>
                        </p:tgtEl>
                      </p:cBhvr>
                    </p:animEffect>
                    <p:anim calcmode="lin" valueType="num">
                      <p:cBhvr>
                        <p:cTn dur="500" fill="hold"/>
                        <p:tgtEl>
                          <p:spTgt spid="28"/>
                        </p:tgtEl>
                        <p:attrNameLst>
                          <p:attrName>ppt_x</p:attrName>
                        </p:attrNameLst>
                      </p:cBhvr>
                      <p:tavLst>
                        <p:tav tm="0">
                          <p:val>
                            <p:strVal val="#ppt_x"/>
                          </p:val>
                        </p:tav>
                        <p:tav tm="100000">
                          <p:val>
                            <p:strVal val="#ppt_x"/>
                          </p:val>
                        </p:tav>
                      </p:tavLst>
                    </p:anim>
                    <p:anim calcmode="lin" valueType="num">
                      <p:cBhvr>
                        <p:cTn dur="500" fill="hold"/>
                        <p:tgtEl>
                          <p:spTgt spid="28"/>
                        </p:tgtEl>
                        <p:attrNameLst>
                          <p:attrName>ppt_y</p:attrName>
                        </p:attrNameLst>
                      </p:cBhvr>
                      <p:tavLst>
                        <p:tav tm="0">
                          <p:val>
                            <p:strVal val="#ppt_y+.1"/>
                          </p:val>
                        </p:tav>
                        <p:tav tm="100000">
                          <p:val>
                            <p:strVal val="#ppt_y"/>
                          </p:val>
                        </p:tav>
                      </p:tavLst>
                    </p:anim>
                  </p:childTnLst>
                </p:cTn>
              </p:par>
            </p:tnLst>
          </p:tmpl>
        </p:tmplLst>
      </p:bldP>
      <p:bldP spid="29" grpId="0" build="p">
        <p:tmplLst>
          <p:tmpl lvl="1">
            <p:tnLst>
              <p:par>
                <p:cTn presetID="10" presetClass="entr" presetSubtype="0" fill="hold" nodeType="withEffect">
                  <p:stCondLst>
                    <p:cond delay="80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P spid="21" grpId="0"/>
      <p:bldP spid="25" grpId="0" animBg="1"/>
      <p:bldP spid="26" grpId="0" build="p">
        <p:tmplLst>
          <p:tmpl lvl="1">
            <p:tnLst>
              <p:par>
                <p:cTn presetID="42" presetClass="entr" presetSubtype="0" fill="hold" nodeType="withEffect">
                  <p:stCondLst>
                    <p:cond delay="20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anim calcmode="lin" valueType="num">
                      <p:cBhvr>
                        <p:cTn dur="500" fill="hold"/>
                        <p:tgtEl>
                          <p:spTgt spid="26"/>
                        </p:tgtEl>
                        <p:attrNameLst>
                          <p:attrName>ppt_x</p:attrName>
                        </p:attrNameLst>
                      </p:cBhvr>
                      <p:tavLst>
                        <p:tav tm="0">
                          <p:val>
                            <p:strVal val="#ppt_x"/>
                          </p:val>
                        </p:tav>
                        <p:tav tm="100000">
                          <p:val>
                            <p:strVal val="#ppt_x"/>
                          </p:val>
                        </p:tav>
                      </p:tavLst>
                    </p:anim>
                    <p:anim calcmode="lin" valueType="num">
                      <p:cBhvr>
                        <p:cTn dur="500" fill="hold"/>
                        <p:tgtEl>
                          <p:spTgt spid="26"/>
                        </p:tgtEl>
                        <p:attrNameLst>
                          <p:attrName>ppt_y</p:attrName>
                        </p:attrNameLst>
                      </p:cBhvr>
                      <p:tavLst>
                        <p:tav tm="0">
                          <p:val>
                            <p:strVal val="#ppt_y+.1"/>
                          </p:val>
                        </p:tav>
                        <p:tav tm="100000">
                          <p:val>
                            <p:strVal val="#ppt_y"/>
                          </p:val>
                        </p:tav>
                      </p:tavLst>
                    </p:anim>
                  </p:childTnLst>
                </p:cTn>
              </p:par>
            </p:tnLst>
          </p:tmpl>
        </p:tmplLst>
      </p:bldP>
      <p:bldP spid="27" grpId="0" build="p">
        <p:tmplLst>
          <p:tmpl lvl="1">
            <p:tnLst>
              <p:par>
                <p:cTn presetID="10" presetClass="entr" presetSubtype="0" fill="hold" nodeType="withEffect">
                  <p:stCondLst>
                    <p:cond delay="80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32" grpId="0"/>
      <p:bldP spid="34" grpId="0" animBg="1"/>
      <p:bldP spid="35" grpId="0" build="p">
        <p:tmplLst>
          <p:tmpl lvl="1">
            <p:tnLst>
              <p:par>
                <p:cTn presetID="42" presetClass="entr" presetSubtype="0" fill="hold" nodeType="withEffect">
                  <p:stCondLst>
                    <p:cond delay="20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anim calcmode="lin" valueType="num">
                      <p:cBhvr>
                        <p:cTn dur="500" fill="hold"/>
                        <p:tgtEl>
                          <p:spTgt spid="35"/>
                        </p:tgtEl>
                        <p:attrNameLst>
                          <p:attrName>ppt_x</p:attrName>
                        </p:attrNameLst>
                      </p:cBhvr>
                      <p:tavLst>
                        <p:tav tm="0">
                          <p:val>
                            <p:strVal val="#ppt_x"/>
                          </p:val>
                        </p:tav>
                        <p:tav tm="100000">
                          <p:val>
                            <p:strVal val="#ppt_x"/>
                          </p:val>
                        </p:tav>
                      </p:tavLst>
                    </p:anim>
                    <p:anim calcmode="lin" valueType="num">
                      <p:cBhvr>
                        <p:cTn dur="500" fill="hold"/>
                        <p:tgtEl>
                          <p:spTgt spid="35"/>
                        </p:tgtEl>
                        <p:attrNameLst>
                          <p:attrName>ppt_y</p:attrName>
                        </p:attrNameLst>
                      </p:cBhvr>
                      <p:tavLst>
                        <p:tav tm="0">
                          <p:val>
                            <p:strVal val="#ppt_y+.1"/>
                          </p:val>
                        </p:tav>
                        <p:tav tm="100000">
                          <p:val>
                            <p:strVal val="#ppt_y"/>
                          </p:val>
                        </p:tav>
                      </p:tavLst>
                    </p:anim>
                  </p:childTnLst>
                </p:cTn>
              </p:par>
            </p:tnLst>
          </p:tmpl>
        </p:tmplLst>
      </p:bldP>
      <p:bldP spid="36" grpId="0" build="p">
        <p:tmplLst>
          <p:tmpl lvl="1">
            <p:tnLst>
              <p:par>
                <p:cTn presetID="10" presetClass="entr" presetSubtype="0" fill="hold" nodeType="withEffect">
                  <p:stCondLst>
                    <p:cond delay="80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P spid="37" grpId="0"/>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Round bars chart">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16" name="Group 15"/>
          <p:cNvGrpSpPr/>
          <p:nvPr userDrawn="1"/>
        </p:nvGrpSpPr>
        <p:grpSpPr>
          <a:xfrm>
            <a:off x="101309" y="385540"/>
            <a:ext cx="383999" cy="342172"/>
            <a:chOff x="5270500" y="1460500"/>
            <a:chExt cx="1701800" cy="2705100"/>
          </a:xfrm>
        </p:grpSpPr>
        <p:sp>
          <p:nvSpPr>
            <p:cNvPr id="17" name="Rounded Rectangle 16"/>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8" name="Rounded Rectangle 17"/>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9" name="Rounded Rectangle 18"/>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28" name="Text Placeholder 7"/>
          <p:cNvSpPr>
            <a:spLocks noGrp="1"/>
          </p:cNvSpPr>
          <p:nvPr>
            <p:ph type="body" sz="quarter" idx="20" hasCustomPrompt="1"/>
          </p:nvPr>
        </p:nvSpPr>
        <p:spPr>
          <a:xfrm>
            <a:off x="964496" y="5151591"/>
            <a:ext cx="2941464"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9" name="Text Placeholder 2"/>
          <p:cNvSpPr>
            <a:spLocks noGrp="1"/>
          </p:cNvSpPr>
          <p:nvPr>
            <p:ph type="body" sz="quarter" idx="16" hasCustomPrompt="1"/>
          </p:nvPr>
        </p:nvSpPr>
        <p:spPr>
          <a:xfrm>
            <a:off x="964501" y="5461324"/>
            <a:ext cx="2941463"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t>
            </a:r>
            <a:r>
              <a:rPr lang="en-US" dirty="0" smtClean="0"/>
              <a:t>. </a:t>
            </a:r>
          </a:p>
        </p:txBody>
      </p:sp>
      <p:sp>
        <p:nvSpPr>
          <p:cNvPr id="44" name="Text Placeholder 7"/>
          <p:cNvSpPr>
            <a:spLocks noGrp="1"/>
          </p:cNvSpPr>
          <p:nvPr>
            <p:ph type="body" sz="quarter" idx="21" hasCustomPrompt="1"/>
          </p:nvPr>
        </p:nvSpPr>
        <p:spPr>
          <a:xfrm>
            <a:off x="4622088" y="5151591"/>
            <a:ext cx="2941464"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5" name="Text Placeholder 2"/>
          <p:cNvSpPr>
            <a:spLocks noGrp="1"/>
          </p:cNvSpPr>
          <p:nvPr>
            <p:ph type="body" sz="quarter" idx="22" hasCustomPrompt="1"/>
          </p:nvPr>
        </p:nvSpPr>
        <p:spPr>
          <a:xfrm>
            <a:off x="4622093" y="5461324"/>
            <a:ext cx="2941463"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t>
            </a:r>
            <a:r>
              <a:rPr lang="en-US" dirty="0" smtClean="0"/>
              <a:t>. </a:t>
            </a:r>
          </a:p>
        </p:txBody>
      </p:sp>
      <p:sp>
        <p:nvSpPr>
          <p:cNvPr id="49" name="Text Placeholder 7"/>
          <p:cNvSpPr>
            <a:spLocks noGrp="1"/>
          </p:cNvSpPr>
          <p:nvPr>
            <p:ph type="body" sz="quarter" idx="23" hasCustomPrompt="1"/>
          </p:nvPr>
        </p:nvSpPr>
        <p:spPr>
          <a:xfrm>
            <a:off x="8295917" y="5151591"/>
            <a:ext cx="2941464"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50" name="Text Placeholder 2"/>
          <p:cNvSpPr>
            <a:spLocks noGrp="1"/>
          </p:cNvSpPr>
          <p:nvPr>
            <p:ph type="body" sz="quarter" idx="24" hasCustomPrompt="1"/>
          </p:nvPr>
        </p:nvSpPr>
        <p:spPr>
          <a:xfrm>
            <a:off x="8295922" y="5461324"/>
            <a:ext cx="2941463"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t>
            </a:r>
            <a:r>
              <a:rPr lang="en-US" dirty="0" smtClean="0"/>
              <a:t>. </a:t>
            </a:r>
          </a:p>
        </p:txBody>
      </p:sp>
      <p:grpSp>
        <p:nvGrpSpPr>
          <p:cNvPr id="5" name="Group 4"/>
          <p:cNvGrpSpPr/>
          <p:nvPr userDrawn="1"/>
        </p:nvGrpSpPr>
        <p:grpSpPr>
          <a:xfrm>
            <a:off x="603251" y="1767848"/>
            <a:ext cx="10972800" cy="2833612"/>
            <a:chOff x="452438" y="1473206"/>
            <a:chExt cx="8229600" cy="2361343"/>
          </a:xfrm>
        </p:grpSpPr>
        <p:sp>
          <p:nvSpPr>
            <p:cNvPr id="2" name="TextBox 1"/>
            <p:cNvSpPr txBox="1"/>
            <p:nvPr userDrawn="1"/>
          </p:nvSpPr>
          <p:spPr>
            <a:xfrm>
              <a:off x="452438" y="1473206"/>
              <a:ext cx="347691" cy="261610"/>
            </a:xfrm>
            <a:prstGeom prst="rect">
              <a:avLst/>
            </a:prstGeom>
            <a:noFill/>
          </p:spPr>
          <p:txBody>
            <a:bodyPr wrap="none" rtlCol="0">
              <a:spAutoFit/>
            </a:bodyPr>
            <a:lstStyle/>
            <a:p>
              <a:pPr marL="0" marR="0" lvl="0" indent="0" algn="l" defTabSz="485394" rtl="0" eaLnBrk="1" fontAlgn="auto" latinLnBrk="0" hangingPunct="1">
                <a:lnSpc>
                  <a:spcPct val="100000"/>
                </a:lnSpc>
                <a:spcBef>
                  <a:spcPts val="0"/>
                </a:spcBef>
                <a:spcAft>
                  <a:spcPts val="0"/>
                </a:spcAft>
                <a:buClrTx/>
                <a:buSzTx/>
                <a:buFontTx/>
                <a:buNone/>
                <a:tabLst/>
                <a:defRPr/>
              </a:pPr>
              <a:r>
                <a:rPr kumimoji="0" lang="en-US" sz="1440" b="0" i="0" u="none" strike="noStrike" kern="1200" cap="none" spc="0" normalizeH="0" baseline="0" noProof="0" dirty="0" smtClean="0">
                  <a:ln>
                    <a:noFill/>
                  </a:ln>
                  <a:solidFill>
                    <a:srgbClr val="5B9BD5"/>
                  </a:solidFill>
                  <a:effectLst/>
                  <a:uLnTx/>
                  <a:uFillTx/>
                  <a:latin typeface="Lato Regular"/>
                  <a:ea typeface="+mn-ea"/>
                  <a:cs typeface="Lato Regular"/>
                </a:rPr>
                <a:t>100</a:t>
              </a:r>
              <a:endParaRPr kumimoji="0" lang="en-US" sz="1440" b="0" i="0" u="none" strike="noStrike" kern="1200" cap="none" spc="0" normalizeH="0" baseline="0" noProof="0" dirty="0">
                <a:ln>
                  <a:noFill/>
                </a:ln>
                <a:solidFill>
                  <a:srgbClr val="5B9BD5"/>
                </a:solidFill>
                <a:effectLst/>
                <a:uLnTx/>
                <a:uFillTx/>
                <a:latin typeface="Lato Regular"/>
                <a:ea typeface="+mn-ea"/>
                <a:cs typeface="Lato Regular"/>
              </a:endParaRPr>
            </a:p>
          </p:txBody>
        </p:sp>
        <p:cxnSp>
          <p:nvCxnSpPr>
            <p:cNvPr id="4" name="Straight Connector 3"/>
            <p:cNvCxnSpPr/>
            <p:nvPr userDrawn="1"/>
          </p:nvCxnSpPr>
          <p:spPr>
            <a:xfrm>
              <a:off x="906408" y="1645572"/>
              <a:ext cx="7775630" cy="13900"/>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sp>
          <p:nvSpPr>
            <p:cNvPr id="24" name="TextBox 23"/>
            <p:cNvSpPr txBox="1"/>
            <p:nvPr userDrawn="1"/>
          </p:nvSpPr>
          <p:spPr>
            <a:xfrm>
              <a:off x="452438" y="3572939"/>
              <a:ext cx="208230" cy="261610"/>
            </a:xfrm>
            <a:prstGeom prst="rect">
              <a:avLst/>
            </a:prstGeom>
            <a:noFill/>
          </p:spPr>
          <p:txBody>
            <a:bodyPr wrap="none" rtlCol="0">
              <a:spAutoFit/>
            </a:bodyPr>
            <a:lstStyle/>
            <a:p>
              <a:pPr marL="0" marR="0" lvl="0" indent="0" algn="l" defTabSz="485394" rtl="0" eaLnBrk="1" fontAlgn="auto" latinLnBrk="0" hangingPunct="1">
                <a:lnSpc>
                  <a:spcPct val="100000"/>
                </a:lnSpc>
                <a:spcBef>
                  <a:spcPts val="0"/>
                </a:spcBef>
                <a:spcAft>
                  <a:spcPts val="0"/>
                </a:spcAft>
                <a:buClrTx/>
                <a:buSzTx/>
                <a:buFontTx/>
                <a:buNone/>
                <a:tabLst/>
                <a:defRPr/>
              </a:pPr>
              <a:r>
                <a:rPr kumimoji="0" lang="en-US" sz="1440" b="0" i="0" u="none" strike="noStrike" kern="1200" cap="none" spc="0" normalizeH="0" baseline="0" noProof="0" dirty="0" smtClean="0">
                  <a:ln>
                    <a:noFill/>
                  </a:ln>
                  <a:solidFill>
                    <a:srgbClr val="5B9BD5"/>
                  </a:solidFill>
                  <a:effectLst/>
                  <a:uLnTx/>
                  <a:uFillTx/>
                  <a:latin typeface="Lato Regular"/>
                  <a:ea typeface="+mn-ea"/>
                  <a:cs typeface="Lato Regular"/>
                </a:rPr>
                <a:t>0</a:t>
              </a:r>
              <a:endParaRPr kumimoji="0" lang="en-US" sz="1440" b="0" i="0" u="none" strike="noStrike" kern="1200" cap="none" spc="0" normalizeH="0" baseline="0" noProof="0" dirty="0">
                <a:ln>
                  <a:noFill/>
                </a:ln>
                <a:solidFill>
                  <a:srgbClr val="5B9BD5"/>
                </a:solidFill>
                <a:effectLst/>
                <a:uLnTx/>
                <a:uFillTx/>
                <a:latin typeface="Lato Regular"/>
                <a:ea typeface="+mn-ea"/>
                <a:cs typeface="Lato Regular"/>
              </a:endParaRPr>
            </a:p>
          </p:txBody>
        </p:sp>
        <p:cxnSp>
          <p:nvCxnSpPr>
            <p:cNvPr id="25" name="Straight Connector 24"/>
            <p:cNvCxnSpPr/>
            <p:nvPr userDrawn="1"/>
          </p:nvCxnSpPr>
          <p:spPr>
            <a:xfrm>
              <a:off x="906408" y="3745305"/>
              <a:ext cx="7775630" cy="13900"/>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sp>
          <p:nvSpPr>
            <p:cNvPr id="26" name="TextBox 25"/>
            <p:cNvSpPr txBox="1"/>
            <p:nvPr userDrawn="1"/>
          </p:nvSpPr>
          <p:spPr>
            <a:xfrm>
              <a:off x="452438" y="2540006"/>
              <a:ext cx="277961" cy="261610"/>
            </a:xfrm>
            <a:prstGeom prst="rect">
              <a:avLst/>
            </a:prstGeom>
            <a:noFill/>
          </p:spPr>
          <p:txBody>
            <a:bodyPr wrap="none" rtlCol="0">
              <a:spAutoFit/>
            </a:bodyPr>
            <a:lstStyle/>
            <a:p>
              <a:pPr marL="0" marR="0" lvl="0" indent="0" algn="l" defTabSz="485394" rtl="0" eaLnBrk="1" fontAlgn="auto" latinLnBrk="0" hangingPunct="1">
                <a:lnSpc>
                  <a:spcPct val="100000"/>
                </a:lnSpc>
                <a:spcBef>
                  <a:spcPts val="0"/>
                </a:spcBef>
                <a:spcAft>
                  <a:spcPts val="0"/>
                </a:spcAft>
                <a:buClrTx/>
                <a:buSzTx/>
                <a:buFontTx/>
                <a:buNone/>
                <a:tabLst/>
                <a:defRPr/>
              </a:pPr>
              <a:r>
                <a:rPr kumimoji="0" lang="en-US" sz="1440" b="0" i="0" u="none" strike="noStrike" kern="1200" cap="none" spc="0" normalizeH="0" baseline="0" noProof="0" dirty="0" smtClean="0">
                  <a:ln>
                    <a:noFill/>
                  </a:ln>
                  <a:solidFill>
                    <a:srgbClr val="5B9BD5"/>
                  </a:solidFill>
                  <a:effectLst/>
                  <a:uLnTx/>
                  <a:uFillTx/>
                  <a:latin typeface="Lato Regular"/>
                  <a:ea typeface="+mn-ea"/>
                  <a:cs typeface="Lato Regular"/>
                </a:rPr>
                <a:t>50</a:t>
              </a:r>
              <a:endParaRPr kumimoji="0" lang="en-US" sz="1440" b="0" i="0" u="none" strike="noStrike" kern="1200" cap="none" spc="0" normalizeH="0" baseline="0" noProof="0" dirty="0">
                <a:ln>
                  <a:noFill/>
                </a:ln>
                <a:solidFill>
                  <a:srgbClr val="5B9BD5"/>
                </a:solidFill>
                <a:effectLst/>
                <a:uLnTx/>
                <a:uFillTx/>
                <a:latin typeface="Lato Regular"/>
                <a:ea typeface="+mn-ea"/>
                <a:cs typeface="Lato Regular"/>
              </a:endParaRPr>
            </a:p>
          </p:txBody>
        </p:sp>
        <p:cxnSp>
          <p:nvCxnSpPr>
            <p:cNvPr id="27" name="Straight Connector 26"/>
            <p:cNvCxnSpPr/>
            <p:nvPr userDrawn="1"/>
          </p:nvCxnSpPr>
          <p:spPr>
            <a:xfrm>
              <a:off x="906408" y="2712372"/>
              <a:ext cx="7775630" cy="13900"/>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sp>
          <p:nvSpPr>
            <p:cNvPr id="30" name="TextBox 29"/>
            <p:cNvSpPr txBox="1"/>
            <p:nvPr userDrawn="1"/>
          </p:nvSpPr>
          <p:spPr>
            <a:xfrm>
              <a:off x="452438" y="2032006"/>
              <a:ext cx="277961" cy="261610"/>
            </a:xfrm>
            <a:prstGeom prst="rect">
              <a:avLst/>
            </a:prstGeom>
            <a:noFill/>
          </p:spPr>
          <p:txBody>
            <a:bodyPr wrap="none" rtlCol="0">
              <a:spAutoFit/>
            </a:bodyPr>
            <a:lstStyle/>
            <a:p>
              <a:pPr marL="0" marR="0" lvl="0" indent="0" algn="l" defTabSz="485394" rtl="0" eaLnBrk="1" fontAlgn="auto" latinLnBrk="0" hangingPunct="1">
                <a:lnSpc>
                  <a:spcPct val="100000"/>
                </a:lnSpc>
                <a:spcBef>
                  <a:spcPts val="0"/>
                </a:spcBef>
                <a:spcAft>
                  <a:spcPts val="0"/>
                </a:spcAft>
                <a:buClrTx/>
                <a:buSzTx/>
                <a:buFontTx/>
                <a:buNone/>
                <a:tabLst/>
                <a:defRPr/>
              </a:pPr>
              <a:r>
                <a:rPr kumimoji="0" lang="en-US" sz="1440" b="0" i="0" u="none" strike="noStrike" kern="1200" cap="none" spc="0" normalizeH="0" baseline="0" noProof="0" dirty="0" smtClean="0">
                  <a:ln>
                    <a:noFill/>
                  </a:ln>
                  <a:solidFill>
                    <a:srgbClr val="5B9BD5"/>
                  </a:solidFill>
                  <a:effectLst/>
                  <a:uLnTx/>
                  <a:uFillTx/>
                  <a:latin typeface="Lato Regular"/>
                  <a:ea typeface="+mn-ea"/>
                  <a:cs typeface="Lato Regular"/>
                </a:rPr>
                <a:t>75</a:t>
              </a:r>
              <a:endParaRPr kumimoji="0" lang="en-US" sz="1440" b="0" i="0" u="none" strike="noStrike" kern="1200" cap="none" spc="0" normalizeH="0" baseline="0" noProof="0" dirty="0">
                <a:ln>
                  <a:noFill/>
                </a:ln>
                <a:solidFill>
                  <a:srgbClr val="5B9BD5"/>
                </a:solidFill>
                <a:effectLst/>
                <a:uLnTx/>
                <a:uFillTx/>
                <a:latin typeface="Lato Regular"/>
                <a:ea typeface="+mn-ea"/>
                <a:cs typeface="Lato Regular"/>
              </a:endParaRPr>
            </a:p>
          </p:txBody>
        </p:sp>
        <p:cxnSp>
          <p:nvCxnSpPr>
            <p:cNvPr id="31" name="Straight Connector 30"/>
            <p:cNvCxnSpPr/>
            <p:nvPr userDrawn="1"/>
          </p:nvCxnSpPr>
          <p:spPr>
            <a:xfrm>
              <a:off x="906408" y="2204372"/>
              <a:ext cx="7775630" cy="13900"/>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sp>
          <p:nvSpPr>
            <p:cNvPr id="32" name="TextBox 31"/>
            <p:cNvSpPr txBox="1"/>
            <p:nvPr userDrawn="1"/>
          </p:nvSpPr>
          <p:spPr>
            <a:xfrm>
              <a:off x="452438" y="3064940"/>
              <a:ext cx="277961" cy="261610"/>
            </a:xfrm>
            <a:prstGeom prst="rect">
              <a:avLst/>
            </a:prstGeom>
            <a:noFill/>
          </p:spPr>
          <p:txBody>
            <a:bodyPr wrap="none" rtlCol="0">
              <a:spAutoFit/>
            </a:bodyPr>
            <a:lstStyle/>
            <a:p>
              <a:pPr marL="0" marR="0" lvl="0" indent="0" algn="l" defTabSz="485394" rtl="0" eaLnBrk="1" fontAlgn="auto" latinLnBrk="0" hangingPunct="1">
                <a:lnSpc>
                  <a:spcPct val="100000"/>
                </a:lnSpc>
                <a:spcBef>
                  <a:spcPts val="0"/>
                </a:spcBef>
                <a:spcAft>
                  <a:spcPts val="0"/>
                </a:spcAft>
                <a:buClrTx/>
                <a:buSzTx/>
                <a:buFontTx/>
                <a:buNone/>
                <a:tabLst/>
                <a:defRPr/>
              </a:pPr>
              <a:r>
                <a:rPr kumimoji="0" lang="en-US" sz="1440" b="0" i="0" u="none" strike="noStrike" kern="1200" cap="none" spc="0" normalizeH="0" baseline="0" noProof="0" dirty="0" smtClean="0">
                  <a:ln>
                    <a:noFill/>
                  </a:ln>
                  <a:solidFill>
                    <a:srgbClr val="5B9BD5"/>
                  </a:solidFill>
                  <a:effectLst/>
                  <a:uLnTx/>
                  <a:uFillTx/>
                  <a:latin typeface="Lato Regular"/>
                  <a:ea typeface="+mn-ea"/>
                  <a:cs typeface="Lato Regular"/>
                </a:rPr>
                <a:t>25</a:t>
              </a:r>
              <a:endParaRPr kumimoji="0" lang="en-US" sz="1440" b="0" i="0" u="none" strike="noStrike" kern="1200" cap="none" spc="0" normalizeH="0" baseline="0" noProof="0" dirty="0">
                <a:ln>
                  <a:noFill/>
                </a:ln>
                <a:solidFill>
                  <a:srgbClr val="5B9BD5"/>
                </a:solidFill>
                <a:effectLst/>
                <a:uLnTx/>
                <a:uFillTx/>
                <a:latin typeface="Lato Regular"/>
                <a:ea typeface="+mn-ea"/>
                <a:cs typeface="Lato Regular"/>
              </a:endParaRPr>
            </a:p>
          </p:txBody>
        </p:sp>
        <p:cxnSp>
          <p:nvCxnSpPr>
            <p:cNvPr id="33" name="Straight Connector 32"/>
            <p:cNvCxnSpPr/>
            <p:nvPr userDrawn="1"/>
          </p:nvCxnSpPr>
          <p:spPr>
            <a:xfrm>
              <a:off x="906408" y="3237306"/>
              <a:ext cx="7775630" cy="13900"/>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21069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00"/>
                                  </p:stCondLst>
                                  <p:childTnLst>
                                    <p:set>
                                      <p:cBhvr>
                                        <p:cTn id="19" dur="1" fill="hold">
                                          <p:stCondLst>
                                            <p:cond delay="0"/>
                                          </p:stCondLst>
                                        </p:cTn>
                                        <p:tgtEl>
                                          <p:spTgt spid="28">
                                            <p:txEl>
                                              <p:pRg st="0" end="0"/>
                                            </p:txEl>
                                          </p:spTgt>
                                        </p:tgtEl>
                                        <p:attrNameLst>
                                          <p:attrName>style.visibility</p:attrName>
                                        </p:attrNameLst>
                                      </p:cBhvr>
                                      <p:to>
                                        <p:strVal val="visible"/>
                                      </p:to>
                                    </p:set>
                                    <p:animEffect transition="in" filter="fade">
                                      <p:cBhvr>
                                        <p:cTn id="20" dur="500"/>
                                        <p:tgtEl>
                                          <p:spTgt spid="28">
                                            <p:txEl>
                                              <p:pRg st="0" end="0"/>
                                            </p:txEl>
                                          </p:spTgt>
                                        </p:tgtEl>
                                      </p:cBhvr>
                                    </p:animEffect>
                                    <p:anim calcmode="lin" valueType="num">
                                      <p:cBhvr>
                                        <p:cTn id="21" dur="5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22" dur="500" fill="hold"/>
                                        <p:tgtEl>
                                          <p:spTgt spid="28">
                                            <p:txEl>
                                              <p:pRg st="0" end="0"/>
                                            </p:txEl>
                                          </p:spTgt>
                                        </p:tgtEl>
                                        <p:attrNameLst>
                                          <p:attrName>ppt_y</p:attrName>
                                        </p:attrNameLst>
                                      </p:cBhvr>
                                      <p:tavLst>
                                        <p:tav tm="0">
                                          <p:val>
                                            <p:strVal val="#ppt_y+.1"/>
                                          </p:val>
                                        </p:tav>
                                        <p:tav tm="100000">
                                          <p:val>
                                            <p:strVal val="#ppt_y"/>
                                          </p:val>
                                        </p:tav>
                                      </p:tavLst>
                                    </p:anim>
                                  </p:childTnLst>
                                </p:cTn>
                              </p:par>
                              <p:par>
                                <p:cTn id="23" presetID="10" presetClass="entr" presetSubtype="0" fill="hold" grpId="0" nodeType="withEffect">
                                  <p:stCondLst>
                                    <p:cond delay="800"/>
                                  </p:stCondLst>
                                  <p:childTnLst>
                                    <p:set>
                                      <p:cBhvr>
                                        <p:cTn id="24" dur="1" fill="hold">
                                          <p:stCondLst>
                                            <p:cond delay="0"/>
                                          </p:stCondLst>
                                        </p:cTn>
                                        <p:tgtEl>
                                          <p:spTgt spid="29">
                                            <p:txEl>
                                              <p:pRg st="0" end="0"/>
                                            </p:txEl>
                                          </p:spTgt>
                                        </p:tgtEl>
                                        <p:attrNameLst>
                                          <p:attrName>style.visibility</p:attrName>
                                        </p:attrNameLst>
                                      </p:cBhvr>
                                      <p:to>
                                        <p:strVal val="visible"/>
                                      </p:to>
                                    </p:set>
                                    <p:animEffect transition="in" filter="fade">
                                      <p:cBhvr>
                                        <p:cTn id="25" dur="500"/>
                                        <p:tgtEl>
                                          <p:spTgt spid="29">
                                            <p:txEl>
                                              <p:pRg st="0" end="0"/>
                                            </p:txEl>
                                          </p:spTgt>
                                        </p:tgtEl>
                                      </p:cBhvr>
                                    </p:animEffect>
                                  </p:childTnLst>
                                </p:cTn>
                              </p:par>
                              <p:par>
                                <p:cTn id="26" presetID="42" presetClass="entr" presetSubtype="0" fill="hold" grpId="0" nodeType="withEffect">
                                  <p:stCondLst>
                                    <p:cond delay="200"/>
                                  </p:stCondLst>
                                  <p:childTnLst>
                                    <p:set>
                                      <p:cBhvr>
                                        <p:cTn id="27" dur="1" fill="hold">
                                          <p:stCondLst>
                                            <p:cond delay="0"/>
                                          </p:stCondLst>
                                        </p:cTn>
                                        <p:tgtEl>
                                          <p:spTgt spid="44">
                                            <p:txEl>
                                              <p:pRg st="0" end="0"/>
                                            </p:txEl>
                                          </p:spTgt>
                                        </p:tgtEl>
                                        <p:attrNameLst>
                                          <p:attrName>style.visibility</p:attrName>
                                        </p:attrNameLst>
                                      </p:cBhvr>
                                      <p:to>
                                        <p:strVal val="visible"/>
                                      </p:to>
                                    </p:set>
                                    <p:animEffect transition="in" filter="fade">
                                      <p:cBhvr>
                                        <p:cTn id="28" dur="500"/>
                                        <p:tgtEl>
                                          <p:spTgt spid="44">
                                            <p:txEl>
                                              <p:pRg st="0" end="0"/>
                                            </p:txEl>
                                          </p:spTgt>
                                        </p:tgtEl>
                                      </p:cBhvr>
                                    </p:animEffect>
                                    <p:anim calcmode="lin" valueType="num">
                                      <p:cBhvr>
                                        <p:cTn id="29" dur="500" fill="hold"/>
                                        <p:tgtEl>
                                          <p:spTgt spid="44">
                                            <p:txEl>
                                              <p:pRg st="0" end="0"/>
                                            </p:txEl>
                                          </p:spTgt>
                                        </p:tgtEl>
                                        <p:attrNameLst>
                                          <p:attrName>ppt_x</p:attrName>
                                        </p:attrNameLst>
                                      </p:cBhvr>
                                      <p:tavLst>
                                        <p:tav tm="0">
                                          <p:val>
                                            <p:strVal val="#ppt_x"/>
                                          </p:val>
                                        </p:tav>
                                        <p:tav tm="100000">
                                          <p:val>
                                            <p:strVal val="#ppt_x"/>
                                          </p:val>
                                        </p:tav>
                                      </p:tavLst>
                                    </p:anim>
                                    <p:anim calcmode="lin" valueType="num">
                                      <p:cBhvr>
                                        <p:cTn id="30" dur="500" fill="hold"/>
                                        <p:tgtEl>
                                          <p:spTgt spid="44">
                                            <p:txEl>
                                              <p:pRg st="0" end="0"/>
                                            </p:txEl>
                                          </p:spTgt>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800"/>
                                  </p:stCondLst>
                                  <p:childTnLst>
                                    <p:set>
                                      <p:cBhvr>
                                        <p:cTn id="32" dur="1" fill="hold">
                                          <p:stCondLst>
                                            <p:cond delay="0"/>
                                          </p:stCondLst>
                                        </p:cTn>
                                        <p:tgtEl>
                                          <p:spTgt spid="45">
                                            <p:txEl>
                                              <p:pRg st="0" end="0"/>
                                            </p:txEl>
                                          </p:spTgt>
                                        </p:tgtEl>
                                        <p:attrNameLst>
                                          <p:attrName>style.visibility</p:attrName>
                                        </p:attrNameLst>
                                      </p:cBhvr>
                                      <p:to>
                                        <p:strVal val="visible"/>
                                      </p:to>
                                    </p:set>
                                    <p:animEffect transition="in" filter="fade">
                                      <p:cBhvr>
                                        <p:cTn id="33" dur="500"/>
                                        <p:tgtEl>
                                          <p:spTgt spid="45">
                                            <p:txEl>
                                              <p:pRg st="0" end="0"/>
                                            </p:txEl>
                                          </p:spTgt>
                                        </p:tgtEl>
                                      </p:cBhvr>
                                    </p:animEffect>
                                  </p:childTnLst>
                                </p:cTn>
                              </p:par>
                              <p:par>
                                <p:cTn id="34" presetID="42" presetClass="entr" presetSubtype="0" fill="hold" grpId="0" nodeType="withEffect">
                                  <p:stCondLst>
                                    <p:cond delay="200"/>
                                  </p:stCondLst>
                                  <p:childTnLst>
                                    <p:set>
                                      <p:cBhvr>
                                        <p:cTn id="35" dur="1" fill="hold">
                                          <p:stCondLst>
                                            <p:cond delay="0"/>
                                          </p:stCondLst>
                                        </p:cTn>
                                        <p:tgtEl>
                                          <p:spTgt spid="49">
                                            <p:txEl>
                                              <p:pRg st="0" end="0"/>
                                            </p:txEl>
                                          </p:spTgt>
                                        </p:tgtEl>
                                        <p:attrNameLst>
                                          <p:attrName>style.visibility</p:attrName>
                                        </p:attrNameLst>
                                      </p:cBhvr>
                                      <p:to>
                                        <p:strVal val="visible"/>
                                      </p:to>
                                    </p:set>
                                    <p:animEffect transition="in" filter="fade">
                                      <p:cBhvr>
                                        <p:cTn id="36" dur="500"/>
                                        <p:tgtEl>
                                          <p:spTgt spid="49">
                                            <p:txEl>
                                              <p:pRg st="0" end="0"/>
                                            </p:txEl>
                                          </p:spTgt>
                                        </p:tgtEl>
                                      </p:cBhvr>
                                    </p:animEffect>
                                    <p:anim calcmode="lin" valueType="num">
                                      <p:cBhvr>
                                        <p:cTn id="37" dur="500" fill="hold"/>
                                        <p:tgtEl>
                                          <p:spTgt spid="49">
                                            <p:txEl>
                                              <p:pRg st="0" end="0"/>
                                            </p:txEl>
                                          </p:spTgt>
                                        </p:tgtEl>
                                        <p:attrNameLst>
                                          <p:attrName>ppt_x</p:attrName>
                                        </p:attrNameLst>
                                      </p:cBhvr>
                                      <p:tavLst>
                                        <p:tav tm="0">
                                          <p:val>
                                            <p:strVal val="#ppt_x"/>
                                          </p:val>
                                        </p:tav>
                                        <p:tav tm="100000">
                                          <p:val>
                                            <p:strVal val="#ppt_x"/>
                                          </p:val>
                                        </p:tav>
                                      </p:tavLst>
                                    </p:anim>
                                    <p:anim calcmode="lin" valueType="num">
                                      <p:cBhvr>
                                        <p:cTn id="38" dur="500" fill="hold"/>
                                        <p:tgtEl>
                                          <p:spTgt spid="49">
                                            <p:txEl>
                                              <p:pRg st="0" end="0"/>
                                            </p:txEl>
                                          </p:spTgt>
                                        </p:tgtEl>
                                        <p:attrNameLst>
                                          <p:attrName>ppt_y</p:attrName>
                                        </p:attrNameLst>
                                      </p:cBhvr>
                                      <p:tavLst>
                                        <p:tav tm="0">
                                          <p:val>
                                            <p:strVal val="#ppt_y+.1"/>
                                          </p:val>
                                        </p:tav>
                                        <p:tav tm="100000">
                                          <p:val>
                                            <p:strVal val="#ppt_y"/>
                                          </p:val>
                                        </p:tav>
                                      </p:tavLst>
                                    </p:anim>
                                  </p:childTnLst>
                                </p:cTn>
                              </p:par>
                              <p:par>
                                <p:cTn id="39" presetID="10" presetClass="entr" presetSubtype="0" fill="hold" grpId="0" nodeType="withEffect">
                                  <p:stCondLst>
                                    <p:cond delay="800"/>
                                  </p:stCondLst>
                                  <p:childTnLst>
                                    <p:set>
                                      <p:cBhvr>
                                        <p:cTn id="40" dur="1" fill="hold">
                                          <p:stCondLst>
                                            <p:cond delay="0"/>
                                          </p:stCondLst>
                                        </p:cTn>
                                        <p:tgtEl>
                                          <p:spTgt spid="50">
                                            <p:txEl>
                                              <p:pRg st="0" end="0"/>
                                            </p:txEl>
                                          </p:spTgt>
                                        </p:tgtEl>
                                        <p:attrNameLst>
                                          <p:attrName>style.visibility</p:attrName>
                                        </p:attrNameLst>
                                      </p:cBhvr>
                                      <p:to>
                                        <p:strVal val="visible"/>
                                      </p:to>
                                    </p:set>
                                    <p:animEffect transition="in" filter="fade">
                                      <p:cBhvr>
                                        <p:cTn id="41" dur="500"/>
                                        <p:tgtEl>
                                          <p:spTgt spid="50">
                                            <p:txEl>
                                              <p:pRg st="0" end="0"/>
                                            </p:txEl>
                                          </p:spTgt>
                                        </p:tgtEl>
                                      </p:cBhvr>
                                    </p:animEffect>
                                  </p:childTnLst>
                                </p:cTn>
                              </p:par>
                            </p:childTnLst>
                          </p:cTn>
                        </p:par>
                        <p:par>
                          <p:cTn id="42" fill="hold">
                            <p:stCondLst>
                              <p:cond delay="500"/>
                            </p:stCondLst>
                            <p:childTnLst>
                              <p:par>
                                <p:cTn id="43" presetID="22" presetClass="entr" presetSubtype="8" fill="hold" nodeType="after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9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28" grpId="0" build="p">
        <p:tmplLst>
          <p:tmpl lvl="1">
            <p:tnLst>
              <p:par>
                <p:cTn presetID="42" presetClass="entr" presetSubtype="0" fill="hold" nodeType="withEffect">
                  <p:stCondLst>
                    <p:cond delay="200"/>
                  </p:stCondLst>
                  <p:childTnLst>
                    <p:set>
                      <p:cBhvr>
                        <p:cTn dur="1" fill="hold">
                          <p:stCondLst>
                            <p:cond delay="0"/>
                          </p:stCondLst>
                        </p:cTn>
                        <p:tgtEl>
                          <p:spTgt spid="28"/>
                        </p:tgtEl>
                        <p:attrNameLst>
                          <p:attrName>style.visibility</p:attrName>
                        </p:attrNameLst>
                      </p:cBhvr>
                      <p:to>
                        <p:strVal val="visible"/>
                      </p:to>
                    </p:set>
                    <p:animEffect transition="in" filter="fade">
                      <p:cBhvr>
                        <p:cTn dur="500"/>
                        <p:tgtEl>
                          <p:spTgt spid="28"/>
                        </p:tgtEl>
                      </p:cBhvr>
                    </p:animEffect>
                    <p:anim calcmode="lin" valueType="num">
                      <p:cBhvr>
                        <p:cTn dur="500" fill="hold"/>
                        <p:tgtEl>
                          <p:spTgt spid="28"/>
                        </p:tgtEl>
                        <p:attrNameLst>
                          <p:attrName>ppt_x</p:attrName>
                        </p:attrNameLst>
                      </p:cBhvr>
                      <p:tavLst>
                        <p:tav tm="0">
                          <p:val>
                            <p:strVal val="#ppt_x"/>
                          </p:val>
                        </p:tav>
                        <p:tav tm="100000">
                          <p:val>
                            <p:strVal val="#ppt_x"/>
                          </p:val>
                        </p:tav>
                      </p:tavLst>
                    </p:anim>
                    <p:anim calcmode="lin" valueType="num">
                      <p:cBhvr>
                        <p:cTn dur="500" fill="hold"/>
                        <p:tgtEl>
                          <p:spTgt spid="28"/>
                        </p:tgtEl>
                        <p:attrNameLst>
                          <p:attrName>ppt_y</p:attrName>
                        </p:attrNameLst>
                      </p:cBhvr>
                      <p:tavLst>
                        <p:tav tm="0">
                          <p:val>
                            <p:strVal val="#ppt_y+.1"/>
                          </p:val>
                        </p:tav>
                        <p:tav tm="100000">
                          <p:val>
                            <p:strVal val="#ppt_y"/>
                          </p:val>
                        </p:tav>
                      </p:tavLst>
                    </p:anim>
                  </p:childTnLst>
                </p:cTn>
              </p:par>
            </p:tnLst>
          </p:tmpl>
        </p:tmplLst>
      </p:bldP>
      <p:bldP spid="29" grpId="0" build="p">
        <p:tmplLst>
          <p:tmpl lvl="1">
            <p:tnLst>
              <p:par>
                <p:cTn presetID="10" presetClass="entr" presetSubtype="0" fill="hold" nodeType="withEffect">
                  <p:stCondLst>
                    <p:cond delay="80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P spid="44" grpId="0" build="p">
        <p:tmplLst>
          <p:tmpl lvl="1">
            <p:tnLst>
              <p:par>
                <p:cTn presetID="42" presetClass="entr" presetSubtype="0" fill="hold" nodeType="withEffect">
                  <p:stCondLst>
                    <p:cond delay="200"/>
                  </p:stCondLst>
                  <p:childTnLst>
                    <p:set>
                      <p:cBhvr>
                        <p:cTn dur="1" fill="hold">
                          <p:stCondLst>
                            <p:cond delay="0"/>
                          </p:stCondLst>
                        </p:cTn>
                        <p:tgtEl>
                          <p:spTgt spid="44"/>
                        </p:tgtEl>
                        <p:attrNameLst>
                          <p:attrName>style.visibility</p:attrName>
                        </p:attrNameLst>
                      </p:cBhvr>
                      <p:to>
                        <p:strVal val="visible"/>
                      </p:to>
                    </p:set>
                    <p:animEffect transition="in" filter="fade">
                      <p:cBhvr>
                        <p:cTn dur="500"/>
                        <p:tgtEl>
                          <p:spTgt spid="44"/>
                        </p:tgtEl>
                      </p:cBhvr>
                    </p:animEffect>
                    <p:anim calcmode="lin" valueType="num">
                      <p:cBhvr>
                        <p:cTn dur="500" fill="hold"/>
                        <p:tgtEl>
                          <p:spTgt spid="44"/>
                        </p:tgtEl>
                        <p:attrNameLst>
                          <p:attrName>ppt_x</p:attrName>
                        </p:attrNameLst>
                      </p:cBhvr>
                      <p:tavLst>
                        <p:tav tm="0">
                          <p:val>
                            <p:strVal val="#ppt_x"/>
                          </p:val>
                        </p:tav>
                        <p:tav tm="100000">
                          <p:val>
                            <p:strVal val="#ppt_x"/>
                          </p:val>
                        </p:tav>
                      </p:tavLst>
                    </p:anim>
                    <p:anim calcmode="lin" valueType="num">
                      <p:cBhvr>
                        <p:cTn dur="500" fill="hold"/>
                        <p:tgtEl>
                          <p:spTgt spid="44"/>
                        </p:tgtEl>
                        <p:attrNameLst>
                          <p:attrName>ppt_y</p:attrName>
                        </p:attrNameLst>
                      </p:cBhvr>
                      <p:tavLst>
                        <p:tav tm="0">
                          <p:val>
                            <p:strVal val="#ppt_y+.1"/>
                          </p:val>
                        </p:tav>
                        <p:tav tm="100000">
                          <p:val>
                            <p:strVal val="#ppt_y"/>
                          </p:val>
                        </p:tav>
                      </p:tavLst>
                    </p:anim>
                  </p:childTnLst>
                </p:cTn>
              </p:par>
            </p:tnLst>
          </p:tmpl>
        </p:tmplLst>
      </p:bldP>
      <p:bldP spid="45" grpId="0" build="p">
        <p:tmplLst>
          <p:tmpl lvl="1">
            <p:tnLst>
              <p:par>
                <p:cTn presetID="10" presetClass="entr" presetSubtype="0" fill="hold" nodeType="withEffect">
                  <p:stCondLst>
                    <p:cond delay="800"/>
                  </p:stCondLst>
                  <p:childTnLst>
                    <p:set>
                      <p:cBhvr>
                        <p:cTn dur="1" fill="hold">
                          <p:stCondLst>
                            <p:cond delay="0"/>
                          </p:stCondLst>
                        </p:cTn>
                        <p:tgtEl>
                          <p:spTgt spid="45"/>
                        </p:tgtEl>
                        <p:attrNameLst>
                          <p:attrName>style.visibility</p:attrName>
                        </p:attrNameLst>
                      </p:cBhvr>
                      <p:to>
                        <p:strVal val="visible"/>
                      </p:to>
                    </p:set>
                    <p:animEffect transition="in" filter="fade">
                      <p:cBhvr>
                        <p:cTn dur="500"/>
                        <p:tgtEl>
                          <p:spTgt spid="45"/>
                        </p:tgtEl>
                      </p:cBhvr>
                    </p:animEffect>
                  </p:childTnLst>
                </p:cTn>
              </p:par>
            </p:tnLst>
          </p:tmpl>
        </p:tmplLst>
      </p:bldP>
      <p:bldP spid="49" grpId="0" build="p">
        <p:tmplLst>
          <p:tmpl lvl="1">
            <p:tnLst>
              <p:par>
                <p:cTn presetID="42" presetClass="entr" presetSubtype="0" fill="hold" nodeType="withEffect">
                  <p:stCondLst>
                    <p:cond delay="200"/>
                  </p:stCondLst>
                  <p:childTnLst>
                    <p:set>
                      <p:cBhvr>
                        <p:cTn dur="1" fill="hold">
                          <p:stCondLst>
                            <p:cond delay="0"/>
                          </p:stCondLst>
                        </p:cTn>
                        <p:tgtEl>
                          <p:spTgt spid="49"/>
                        </p:tgtEl>
                        <p:attrNameLst>
                          <p:attrName>style.visibility</p:attrName>
                        </p:attrNameLst>
                      </p:cBhvr>
                      <p:to>
                        <p:strVal val="visible"/>
                      </p:to>
                    </p:set>
                    <p:animEffect transition="in" filter="fade">
                      <p:cBhvr>
                        <p:cTn dur="500"/>
                        <p:tgtEl>
                          <p:spTgt spid="49"/>
                        </p:tgtEl>
                      </p:cBhvr>
                    </p:animEffect>
                    <p:anim calcmode="lin" valueType="num">
                      <p:cBhvr>
                        <p:cTn dur="500" fill="hold"/>
                        <p:tgtEl>
                          <p:spTgt spid="49"/>
                        </p:tgtEl>
                        <p:attrNameLst>
                          <p:attrName>ppt_x</p:attrName>
                        </p:attrNameLst>
                      </p:cBhvr>
                      <p:tavLst>
                        <p:tav tm="0">
                          <p:val>
                            <p:strVal val="#ppt_x"/>
                          </p:val>
                        </p:tav>
                        <p:tav tm="100000">
                          <p:val>
                            <p:strVal val="#ppt_x"/>
                          </p:val>
                        </p:tav>
                      </p:tavLst>
                    </p:anim>
                    <p:anim calcmode="lin" valueType="num">
                      <p:cBhvr>
                        <p:cTn dur="500" fill="hold"/>
                        <p:tgtEl>
                          <p:spTgt spid="49"/>
                        </p:tgtEl>
                        <p:attrNameLst>
                          <p:attrName>ppt_y</p:attrName>
                        </p:attrNameLst>
                      </p:cBhvr>
                      <p:tavLst>
                        <p:tav tm="0">
                          <p:val>
                            <p:strVal val="#ppt_y+.1"/>
                          </p:val>
                        </p:tav>
                        <p:tav tm="100000">
                          <p:val>
                            <p:strVal val="#ppt_y"/>
                          </p:val>
                        </p:tav>
                      </p:tavLst>
                    </p:anim>
                  </p:childTnLst>
                </p:cTn>
              </p:par>
            </p:tnLst>
          </p:tmpl>
        </p:tmplLst>
      </p:bldP>
      <p:bldP spid="50" grpId="0" build="p">
        <p:tmplLst>
          <p:tmpl lvl="1">
            <p:tnLst>
              <p:par>
                <p:cTn presetID="10" presetClass="entr" presetSubtype="0" fill="hold" nodeType="withEffect">
                  <p:stCondLst>
                    <p:cond delay="800"/>
                  </p:stCondLst>
                  <p:childTnLst>
                    <p:set>
                      <p:cBhvr>
                        <p:cTn dur="1" fill="hold">
                          <p:stCondLst>
                            <p:cond delay="0"/>
                          </p:stCondLst>
                        </p:cTn>
                        <p:tgtEl>
                          <p:spTgt spid="50"/>
                        </p:tgtEl>
                        <p:attrNameLst>
                          <p:attrName>style.visibility</p:attrName>
                        </p:attrNameLst>
                      </p:cBhvr>
                      <p:to>
                        <p:strVal val="visible"/>
                      </p:to>
                    </p:set>
                    <p:animEffect transition="in" filter="fade">
                      <p:cBhvr>
                        <p:cTn dur="500"/>
                        <p:tgtEl>
                          <p:spTgt spid="50"/>
                        </p:tgtEl>
                      </p:cBhvr>
                    </p:animEffect>
                  </p:childTnLst>
                </p:cTn>
              </p:par>
            </p:tnLst>
          </p:tmpl>
        </p:tmplLst>
      </p:bldP>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Right column with dates">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Text Placeholder 2"/>
          <p:cNvSpPr>
            <a:spLocks noGrp="1"/>
          </p:cNvSpPr>
          <p:nvPr>
            <p:ph type="body" sz="quarter" idx="64" hasCustomPrompt="1"/>
          </p:nvPr>
        </p:nvSpPr>
        <p:spPr>
          <a:xfrm>
            <a:off x="6331655" y="2145650"/>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5" name="Text Placeholder 7"/>
          <p:cNvSpPr>
            <a:spLocks noGrp="1"/>
          </p:cNvSpPr>
          <p:nvPr>
            <p:ph type="body" sz="quarter" idx="18" hasCustomPrompt="1"/>
          </p:nvPr>
        </p:nvSpPr>
        <p:spPr>
          <a:xfrm>
            <a:off x="6738048" y="1527880"/>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Lato Regular"/>
                <a:cs typeface="Lato Regular"/>
              </a:defRPr>
            </a:lvl1pPr>
          </a:lstStyle>
          <a:p>
            <a:pPr lvl="0"/>
            <a:r>
              <a:rPr lang="es-ES_tradnl" dirty="0" smtClean="0"/>
              <a:t>2000</a:t>
            </a:r>
          </a:p>
        </p:txBody>
      </p:sp>
      <p:sp>
        <p:nvSpPr>
          <p:cNvPr id="7" name="Text Placeholder 7"/>
          <p:cNvSpPr>
            <a:spLocks noGrp="1"/>
          </p:cNvSpPr>
          <p:nvPr>
            <p:ph type="body" sz="quarter" idx="65" hasCustomPrompt="1"/>
          </p:nvPr>
        </p:nvSpPr>
        <p:spPr>
          <a:xfrm>
            <a:off x="6331655" y="1898830"/>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8" name="Text Placeholder 2"/>
          <p:cNvSpPr>
            <a:spLocks noGrp="1"/>
          </p:cNvSpPr>
          <p:nvPr>
            <p:ph type="body" sz="quarter" idx="66" hasCustomPrompt="1"/>
          </p:nvPr>
        </p:nvSpPr>
        <p:spPr>
          <a:xfrm>
            <a:off x="9215262" y="2145650"/>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19" name="Text Placeholder 7"/>
          <p:cNvSpPr>
            <a:spLocks noGrp="1"/>
          </p:cNvSpPr>
          <p:nvPr>
            <p:ph type="body" sz="quarter" idx="67" hasCustomPrompt="1"/>
          </p:nvPr>
        </p:nvSpPr>
        <p:spPr>
          <a:xfrm>
            <a:off x="9621655" y="1527880"/>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Lato Regular"/>
                <a:cs typeface="Lato Regular"/>
              </a:defRPr>
            </a:lvl1pPr>
          </a:lstStyle>
          <a:p>
            <a:pPr lvl="0"/>
            <a:r>
              <a:rPr lang="es-ES_tradnl" dirty="0" smtClean="0"/>
              <a:t>2000</a:t>
            </a:r>
          </a:p>
        </p:txBody>
      </p:sp>
      <p:sp>
        <p:nvSpPr>
          <p:cNvPr id="20" name="Text Placeholder 7"/>
          <p:cNvSpPr>
            <a:spLocks noGrp="1"/>
          </p:cNvSpPr>
          <p:nvPr>
            <p:ph type="body" sz="quarter" idx="68" hasCustomPrompt="1"/>
          </p:nvPr>
        </p:nvSpPr>
        <p:spPr>
          <a:xfrm>
            <a:off x="9215262" y="1898830"/>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1" name="Text Placeholder 2"/>
          <p:cNvSpPr>
            <a:spLocks noGrp="1"/>
          </p:cNvSpPr>
          <p:nvPr>
            <p:ph type="body" sz="quarter" idx="69" hasCustomPrompt="1"/>
          </p:nvPr>
        </p:nvSpPr>
        <p:spPr>
          <a:xfrm>
            <a:off x="6331655" y="3762176"/>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22" name="Text Placeholder 7"/>
          <p:cNvSpPr>
            <a:spLocks noGrp="1"/>
          </p:cNvSpPr>
          <p:nvPr>
            <p:ph type="body" sz="quarter" idx="70" hasCustomPrompt="1"/>
          </p:nvPr>
        </p:nvSpPr>
        <p:spPr>
          <a:xfrm>
            <a:off x="6738048" y="3144408"/>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Lato Regular"/>
                <a:cs typeface="Lato Regular"/>
              </a:defRPr>
            </a:lvl1pPr>
          </a:lstStyle>
          <a:p>
            <a:pPr lvl="0"/>
            <a:r>
              <a:rPr lang="es-ES_tradnl" dirty="0" smtClean="0"/>
              <a:t>2000</a:t>
            </a:r>
          </a:p>
        </p:txBody>
      </p:sp>
      <p:sp>
        <p:nvSpPr>
          <p:cNvPr id="23" name="Text Placeholder 7"/>
          <p:cNvSpPr>
            <a:spLocks noGrp="1"/>
          </p:cNvSpPr>
          <p:nvPr>
            <p:ph type="body" sz="quarter" idx="71" hasCustomPrompt="1"/>
          </p:nvPr>
        </p:nvSpPr>
        <p:spPr>
          <a:xfrm>
            <a:off x="6331655" y="3515357"/>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4" name="Text Placeholder 2"/>
          <p:cNvSpPr>
            <a:spLocks noGrp="1"/>
          </p:cNvSpPr>
          <p:nvPr>
            <p:ph type="body" sz="quarter" idx="72" hasCustomPrompt="1"/>
          </p:nvPr>
        </p:nvSpPr>
        <p:spPr>
          <a:xfrm>
            <a:off x="9215262" y="3762176"/>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25" name="Text Placeholder 7"/>
          <p:cNvSpPr>
            <a:spLocks noGrp="1"/>
          </p:cNvSpPr>
          <p:nvPr>
            <p:ph type="body" sz="quarter" idx="73" hasCustomPrompt="1"/>
          </p:nvPr>
        </p:nvSpPr>
        <p:spPr>
          <a:xfrm>
            <a:off x="9621655" y="3144408"/>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Lato Regular"/>
                <a:cs typeface="Lato Regular"/>
              </a:defRPr>
            </a:lvl1pPr>
          </a:lstStyle>
          <a:p>
            <a:pPr lvl="0"/>
            <a:r>
              <a:rPr lang="es-ES_tradnl" dirty="0" smtClean="0"/>
              <a:t>2000</a:t>
            </a:r>
          </a:p>
        </p:txBody>
      </p:sp>
      <p:sp>
        <p:nvSpPr>
          <p:cNvPr id="26" name="Text Placeholder 7"/>
          <p:cNvSpPr>
            <a:spLocks noGrp="1"/>
          </p:cNvSpPr>
          <p:nvPr>
            <p:ph type="body" sz="quarter" idx="74" hasCustomPrompt="1"/>
          </p:nvPr>
        </p:nvSpPr>
        <p:spPr>
          <a:xfrm>
            <a:off x="9215262" y="3515357"/>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7" name="Text Placeholder 2"/>
          <p:cNvSpPr>
            <a:spLocks noGrp="1"/>
          </p:cNvSpPr>
          <p:nvPr>
            <p:ph type="body" sz="quarter" idx="75" hasCustomPrompt="1"/>
          </p:nvPr>
        </p:nvSpPr>
        <p:spPr>
          <a:xfrm>
            <a:off x="6331655" y="5344250"/>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28" name="Text Placeholder 7"/>
          <p:cNvSpPr>
            <a:spLocks noGrp="1"/>
          </p:cNvSpPr>
          <p:nvPr>
            <p:ph type="body" sz="quarter" idx="76" hasCustomPrompt="1"/>
          </p:nvPr>
        </p:nvSpPr>
        <p:spPr>
          <a:xfrm>
            <a:off x="6738048" y="4746930"/>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Lato Regular"/>
                <a:cs typeface="Lato Regular"/>
              </a:defRPr>
            </a:lvl1pPr>
          </a:lstStyle>
          <a:p>
            <a:pPr lvl="0"/>
            <a:r>
              <a:rPr lang="es-ES_tradnl" dirty="0" smtClean="0"/>
              <a:t>2000</a:t>
            </a:r>
          </a:p>
        </p:txBody>
      </p:sp>
      <p:sp>
        <p:nvSpPr>
          <p:cNvPr id="29" name="Text Placeholder 7"/>
          <p:cNvSpPr>
            <a:spLocks noGrp="1"/>
          </p:cNvSpPr>
          <p:nvPr>
            <p:ph type="body" sz="quarter" idx="77" hasCustomPrompt="1"/>
          </p:nvPr>
        </p:nvSpPr>
        <p:spPr>
          <a:xfrm>
            <a:off x="6331655" y="5097430"/>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0" name="Text Placeholder 2"/>
          <p:cNvSpPr>
            <a:spLocks noGrp="1"/>
          </p:cNvSpPr>
          <p:nvPr>
            <p:ph type="body" sz="quarter" idx="78" hasCustomPrompt="1"/>
          </p:nvPr>
        </p:nvSpPr>
        <p:spPr>
          <a:xfrm>
            <a:off x="9215262" y="5344250"/>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31" name="Text Placeholder 7"/>
          <p:cNvSpPr>
            <a:spLocks noGrp="1"/>
          </p:cNvSpPr>
          <p:nvPr>
            <p:ph type="body" sz="quarter" idx="79" hasCustomPrompt="1"/>
          </p:nvPr>
        </p:nvSpPr>
        <p:spPr>
          <a:xfrm>
            <a:off x="9621655" y="4746930"/>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Lato Regular"/>
                <a:cs typeface="Lato Regular"/>
              </a:defRPr>
            </a:lvl1pPr>
          </a:lstStyle>
          <a:p>
            <a:pPr lvl="0"/>
            <a:r>
              <a:rPr lang="es-ES_tradnl" dirty="0" smtClean="0"/>
              <a:t>2000</a:t>
            </a:r>
          </a:p>
        </p:txBody>
      </p:sp>
      <p:sp>
        <p:nvSpPr>
          <p:cNvPr id="32" name="Text Placeholder 7"/>
          <p:cNvSpPr>
            <a:spLocks noGrp="1"/>
          </p:cNvSpPr>
          <p:nvPr>
            <p:ph type="body" sz="quarter" idx="80" hasCustomPrompt="1"/>
          </p:nvPr>
        </p:nvSpPr>
        <p:spPr>
          <a:xfrm>
            <a:off x="9215262" y="5097430"/>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33" name="Group 32"/>
          <p:cNvGrpSpPr/>
          <p:nvPr userDrawn="1"/>
        </p:nvGrpSpPr>
        <p:grpSpPr>
          <a:xfrm>
            <a:off x="101309" y="385540"/>
            <a:ext cx="383999" cy="342172"/>
            <a:chOff x="5270500" y="1460500"/>
            <a:chExt cx="1701800" cy="2705100"/>
          </a:xfrm>
        </p:grpSpPr>
        <p:sp>
          <p:nvSpPr>
            <p:cNvPr id="34" name="Rounded Rectangle 33"/>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5" name="Rounded Rectangle 34"/>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6" name="Rounded Rectangle 35"/>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37" name="Oval 36"/>
          <p:cNvSpPr>
            <a:spLocks noChangeAspect="1"/>
          </p:cNvSpPr>
          <p:nvPr userDrawn="1"/>
        </p:nvSpPr>
        <p:spPr>
          <a:xfrm flipH="1">
            <a:off x="6331655" y="1568515"/>
            <a:ext cx="288000" cy="2592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8" name="Oval 37"/>
          <p:cNvSpPr>
            <a:spLocks noChangeAspect="1"/>
          </p:cNvSpPr>
          <p:nvPr userDrawn="1"/>
        </p:nvSpPr>
        <p:spPr>
          <a:xfrm flipH="1">
            <a:off x="9215261" y="1568515"/>
            <a:ext cx="288000" cy="25920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9" name="Oval 38"/>
          <p:cNvSpPr>
            <a:spLocks noChangeAspect="1"/>
          </p:cNvSpPr>
          <p:nvPr userDrawn="1"/>
        </p:nvSpPr>
        <p:spPr>
          <a:xfrm flipH="1">
            <a:off x="6331655" y="3174886"/>
            <a:ext cx="288000" cy="259200"/>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40" name="Oval 39"/>
          <p:cNvSpPr>
            <a:spLocks noChangeAspect="1"/>
          </p:cNvSpPr>
          <p:nvPr userDrawn="1"/>
        </p:nvSpPr>
        <p:spPr>
          <a:xfrm flipH="1">
            <a:off x="9215261" y="3174886"/>
            <a:ext cx="288000" cy="25920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41" name="Oval 40"/>
          <p:cNvSpPr>
            <a:spLocks noChangeAspect="1"/>
          </p:cNvSpPr>
          <p:nvPr userDrawn="1"/>
        </p:nvSpPr>
        <p:spPr>
          <a:xfrm flipH="1">
            <a:off x="6331655" y="4762168"/>
            <a:ext cx="288000" cy="259200"/>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42" name="Oval 41"/>
          <p:cNvSpPr>
            <a:spLocks noChangeAspect="1"/>
          </p:cNvSpPr>
          <p:nvPr userDrawn="1"/>
        </p:nvSpPr>
        <p:spPr>
          <a:xfrm flipH="1">
            <a:off x="9215261" y="4762168"/>
            <a:ext cx="288000" cy="259200"/>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5422164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fade">
                                      <p:cBhvr>
                                        <p:cTn id="20" dur="500"/>
                                        <p:tgtEl>
                                          <p:spTgt spid="4">
                                            <p:txEl>
                                              <p:pRg st="0" end="0"/>
                                            </p:txEl>
                                          </p:spTgt>
                                        </p:tgtEl>
                                      </p:cBhvr>
                                    </p:animEffect>
                                  </p:childTnLst>
                                </p:cTn>
                              </p:par>
                              <p:par>
                                <p:cTn id="21" presetID="42" presetClass="entr" presetSubtype="0" fill="hold" grpId="0" nodeType="withEffect">
                                  <p:stCondLst>
                                    <p:cond delay="20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fade">
                                      <p:cBhvr>
                                        <p:cTn id="23" dur="400"/>
                                        <p:tgtEl>
                                          <p:spTgt spid="5">
                                            <p:txEl>
                                              <p:pRg st="0" end="0"/>
                                            </p:txEl>
                                          </p:spTgt>
                                        </p:tgtEl>
                                      </p:cBhvr>
                                    </p:animEffect>
                                    <p:anim calcmode="lin" valueType="num">
                                      <p:cBhvr>
                                        <p:cTn id="24" dur="4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5" dur="400" fill="hold"/>
                                        <p:tgtEl>
                                          <p:spTgt spid="5">
                                            <p:txEl>
                                              <p:pRg st="0" end="0"/>
                                            </p:txEl>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200"/>
                                  </p:stCondLst>
                                  <p:childTnLst>
                                    <p:set>
                                      <p:cBhvr>
                                        <p:cTn id="27" dur="1" fill="hold">
                                          <p:stCondLst>
                                            <p:cond delay="0"/>
                                          </p:stCondLst>
                                        </p:cTn>
                                        <p:tgtEl>
                                          <p:spTgt spid="7">
                                            <p:txEl>
                                              <p:pRg st="0" end="0"/>
                                            </p:txEl>
                                          </p:spTgt>
                                        </p:tgtEl>
                                        <p:attrNameLst>
                                          <p:attrName>style.visibility</p:attrName>
                                        </p:attrNameLst>
                                      </p:cBhvr>
                                      <p:to>
                                        <p:strVal val="visible"/>
                                      </p:to>
                                    </p:set>
                                    <p:animEffect transition="in" filter="fade">
                                      <p:cBhvr>
                                        <p:cTn id="28" dur="500"/>
                                        <p:tgtEl>
                                          <p:spTgt spid="7">
                                            <p:txEl>
                                              <p:pRg st="0" end="0"/>
                                            </p:txEl>
                                          </p:spTgt>
                                        </p:tgtEl>
                                      </p:cBhvr>
                                    </p:animEffect>
                                    <p:anim calcmode="lin" valueType="num">
                                      <p:cBhvr>
                                        <p:cTn id="29"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30" dur="500" fill="hold"/>
                                        <p:tgtEl>
                                          <p:spTgt spid="7">
                                            <p:txEl>
                                              <p:pRg st="0" end="0"/>
                                            </p:txEl>
                                          </p:spTgt>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800"/>
                                  </p:stCondLst>
                                  <p:childTnLst>
                                    <p:set>
                                      <p:cBhvr>
                                        <p:cTn id="32" dur="1" fill="hold">
                                          <p:stCondLst>
                                            <p:cond delay="0"/>
                                          </p:stCondLst>
                                        </p:cTn>
                                        <p:tgtEl>
                                          <p:spTgt spid="18">
                                            <p:txEl>
                                              <p:pRg st="0" end="0"/>
                                            </p:txEl>
                                          </p:spTgt>
                                        </p:tgtEl>
                                        <p:attrNameLst>
                                          <p:attrName>style.visibility</p:attrName>
                                        </p:attrNameLst>
                                      </p:cBhvr>
                                      <p:to>
                                        <p:strVal val="visible"/>
                                      </p:to>
                                    </p:set>
                                    <p:animEffect transition="in" filter="fade">
                                      <p:cBhvr>
                                        <p:cTn id="33" dur="500"/>
                                        <p:tgtEl>
                                          <p:spTgt spid="18">
                                            <p:txEl>
                                              <p:pRg st="0" end="0"/>
                                            </p:txEl>
                                          </p:spTgt>
                                        </p:tgtEl>
                                      </p:cBhvr>
                                    </p:animEffect>
                                  </p:childTnLst>
                                </p:cTn>
                              </p:par>
                              <p:par>
                                <p:cTn id="34" presetID="42" presetClass="entr" presetSubtype="0" fill="hold" grpId="0" nodeType="withEffect">
                                  <p:stCondLst>
                                    <p:cond delay="200"/>
                                  </p:stCondLst>
                                  <p:childTnLst>
                                    <p:set>
                                      <p:cBhvr>
                                        <p:cTn id="35" dur="1" fill="hold">
                                          <p:stCondLst>
                                            <p:cond delay="0"/>
                                          </p:stCondLst>
                                        </p:cTn>
                                        <p:tgtEl>
                                          <p:spTgt spid="19">
                                            <p:txEl>
                                              <p:pRg st="0" end="0"/>
                                            </p:txEl>
                                          </p:spTgt>
                                        </p:tgtEl>
                                        <p:attrNameLst>
                                          <p:attrName>style.visibility</p:attrName>
                                        </p:attrNameLst>
                                      </p:cBhvr>
                                      <p:to>
                                        <p:strVal val="visible"/>
                                      </p:to>
                                    </p:set>
                                    <p:animEffect transition="in" filter="fade">
                                      <p:cBhvr>
                                        <p:cTn id="36" dur="400"/>
                                        <p:tgtEl>
                                          <p:spTgt spid="19">
                                            <p:txEl>
                                              <p:pRg st="0" end="0"/>
                                            </p:txEl>
                                          </p:spTgt>
                                        </p:tgtEl>
                                      </p:cBhvr>
                                    </p:animEffect>
                                    <p:anim calcmode="lin" valueType="num">
                                      <p:cBhvr>
                                        <p:cTn id="37" dur="4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38" dur="400" fill="hold"/>
                                        <p:tgtEl>
                                          <p:spTgt spid="19">
                                            <p:txEl>
                                              <p:pRg st="0" end="0"/>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200"/>
                                  </p:stCondLst>
                                  <p:childTnLst>
                                    <p:set>
                                      <p:cBhvr>
                                        <p:cTn id="40" dur="1" fill="hold">
                                          <p:stCondLst>
                                            <p:cond delay="0"/>
                                          </p:stCondLst>
                                        </p:cTn>
                                        <p:tgtEl>
                                          <p:spTgt spid="20">
                                            <p:txEl>
                                              <p:pRg st="0" end="0"/>
                                            </p:txEl>
                                          </p:spTgt>
                                        </p:tgtEl>
                                        <p:attrNameLst>
                                          <p:attrName>style.visibility</p:attrName>
                                        </p:attrNameLst>
                                      </p:cBhvr>
                                      <p:to>
                                        <p:strVal val="visible"/>
                                      </p:to>
                                    </p:set>
                                    <p:animEffect transition="in" filter="fade">
                                      <p:cBhvr>
                                        <p:cTn id="41" dur="500"/>
                                        <p:tgtEl>
                                          <p:spTgt spid="20">
                                            <p:txEl>
                                              <p:pRg st="0" end="0"/>
                                            </p:txEl>
                                          </p:spTgt>
                                        </p:tgtEl>
                                      </p:cBhvr>
                                    </p:animEffect>
                                    <p:anim calcmode="lin" valueType="num">
                                      <p:cBhvr>
                                        <p:cTn id="42"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43" dur="500" fill="hold"/>
                                        <p:tgtEl>
                                          <p:spTgt spid="20">
                                            <p:txEl>
                                              <p:pRg st="0" end="0"/>
                                            </p:txEl>
                                          </p:spTgt>
                                        </p:tgtEl>
                                        <p:attrNameLst>
                                          <p:attrName>ppt_y</p:attrName>
                                        </p:attrNameLst>
                                      </p:cBhvr>
                                      <p:tavLst>
                                        <p:tav tm="0">
                                          <p:val>
                                            <p:strVal val="#ppt_y+.1"/>
                                          </p:val>
                                        </p:tav>
                                        <p:tav tm="100000">
                                          <p:val>
                                            <p:strVal val="#ppt_y"/>
                                          </p:val>
                                        </p:tav>
                                      </p:tavLst>
                                    </p:anim>
                                  </p:childTnLst>
                                </p:cTn>
                              </p:par>
                              <p:par>
                                <p:cTn id="44" presetID="10" presetClass="entr" presetSubtype="0" fill="hold" grpId="0" nodeType="withEffect">
                                  <p:stCondLst>
                                    <p:cond delay="800"/>
                                  </p:stCondLst>
                                  <p:childTnLst>
                                    <p:set>
                                      <p:cBhvr>
                                        <p:cTn id="45" dur="1" fill="hold">
                                          <p:stCondLst>
                                            <p:cond delay="0"/>
                                          </p:stCondLst>
                                        </p:cTn>
                                        <p:tgtEl>
                                          <p:spTgt spid="21">
                                            <p:txEl>
                                              <p:pRg st="0" end="0"/>
                                            </p:txEl>
                                          </p:spTgt>
                                        </p:tgtEl>
                                        <p:attrNameLst>
                                          <p:attrName>style.visibility</p:attrName>
                                        </p:attrNameLst>
                                      </p:cBhvr>
                                      <p:to>
                                        <p:strVal val="visible"/>
                                      </p:to>
                                    </p:set>
                                    <p:animEffect transition="in" filter="fade">
                                      <p:cBhvr>
                                        <p:cTn id="46" dur="500"/>
                                        <p:tgtEl>
                                          <p:spTgt spid="21">
                                            <p:txEl>
                                              <p:pRg st="0" end="0"/>
                                            </p:txEl>
                                          </p:spTgt>
                                        </p:tgtEl>
                                      </p:cBhvr>
                                    </p:animEffect>
                                  </p:childTnLst>
                                </p:cTn>
                              </p:par>
                              <p:par>
                                <p:cTn id="47" presetID="42" presetClass="entr" presetSubtype="0" fill="hold" grpId="0" nodeType="withEffect">
                                  <p:stCondLst>
                                    <p:cond delay="200"/>
                                  </p:stCondLst>
                                  <p:childTnLst>
                                    <p:set>
                                      <p:cBhvr>
                                        <p:cTn id="48" dur="1" fill="hold">
                                          <p:stCondLst>
                                            <p:cond delay="0"/>
                                          </p:stCondLst>
                                        </p:cTn>
                                        <p:tgtEl>
                                          <p:spTgt spid="22">
                                            <p:txEl>
                                              <p:pRg st="0" end="0"/>
                                            </p:txEl>
                                          </p:spTgt>
                                        </p:tgtEl>
                                        <p:attrNameLst>
                                          <p:attrName>style.visibility</p:attrName>
                                        </p:attrNameLst>
                                      </p:cBhvr>
                                      <p:to>
                                        <p:strVal val="visible"/>
                                      </p:to>
                                    </p:set>
                                    <p:animEffect transition="in" filter="fade">
                                      <p:cBhvr>
                                        <p:cTn id="49" dur="400"/>
                                        <p:tgtEl>
                                          <p:spTgt spid="22">
                                            <p:txEl>
                                              <p:pRg st="0" end="0"/>
                                            </p:txEl>
                                          </p:spTgt>
                                        </p:tgtEl>
                                      </p:cBhvr>
                                    </p:animEffect>
                                    <p:anim calcmode="lin" valueType="num">
                                      <p:cBhvr>
                                        <p:cTn id="50" dur="4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51" dur="400" fill="hold"/>
                                        <p:tgtEl>
                                          <p:spTgt spid="22">
                                            <p:txEl>
                                              <p:pRg st="0" end="0"/>
                                            </p:txEl>
                                          </p:spTgt>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200"/>
                                  </p:stCondLst>
                                  <p:childTnLst>
                                    <p:set>
                                      <p:cBhvr>
                                        <p:cTn id="53" dur="1" fill="hold">
                                          <p:stCondLst>
                                            <p:cond delay="0"/>
                                          </p:stCondLst>
                                        </p:cTn>
                                        <p:tgtEl>
                                          <p:spTgt spid="23">
                                            <p:txEl>
                                              <p:pRg st="0" end="0"/>
                                            </p:txEl>
                                          </p:spTgt>
                                        </p:tgtEl>
                                        <p:attrNameLst>
                                          <p:attrName>style.visibility</p:attrName>
                                        </p:attrNameLst>
                                      </p:cBhvr>
                                      <p:to>
                                        <p:strVal val="visible"/>
                                      </p:to>
                                    </p:set>
                                    <p:animEffect transition="in" filter="fade">
                                      <p:cBhvr>
                                        <p:cTn id="54" dur="500"/>
                                        <p:tgtEl>
                                          <p:spTgt spid="23">
                                            <p:txEl>
                                              <p:pRg st="0" end="0"/>
                                            </p:txEl>
                                          </p:spTgt>
                                        </p:tgtEl>
                                      </p:cBhvr>
                                    </p:animEffect>
                                    <p:anim calcmode="lin" valueType="num">
                                      <p:cBhvr>
                                        <p:cTn id="55" dur="50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56" dur="500" fill="hold"/>
                                        <p:tgtEl>
                                          <p:spTgt spid="23">
                                            <p:txEl>
                                              <p:pRg st="0" end="0"/>
                                            </p:txEl>
                                          </p:spTgt>
                                        </p:tgtEl>
                                        <p:attrNameLst>
                                          <p:attrName>ppt_y</p:attrName>
                                        </p:attrNameLst>
                                      </p:cBhvr>
                                      <p:tavLst>
                                        <p:tav tm="0">
                                          <p:val>
                                            <p:strVal val="#ppt_y+.1"/>
                                          </p:val>
                                        </p:tav>
                                        <p:tav tm="100000">
                                          <p:val>
                                            <p:strVal val="#ppt_y"/>
                                          </p:val>
                                        </p:tav>
                                      </p:tavLst>
                                    </p:anim>
                                  </p:childTnLst>
                                </p:cTn>
                              </p:par>
                              <p:par>
                                <p:cTn id="57" presetID="10" presetClass="entr" presetSubtype="0" fill="hold" grpId="0" nodeType="withEffect">
                                  <p:stCondLst>
                                    <p:cond delay="800"/>
                                  </p:stCondLst>
                                  <p:childTnLst>
                                    <p:set>
                                      <p:cBhvr>
                                        <p:cTn id="58" dur="1" fill="hold">
                                          <p:stCondLst>
                                            <p:cond delay="0"/>
                                          </p:stCondLst>
                                        </p:cTn>
                                        <p:tgtEl>
                                          <p:spTgt spid="24">
                                            <p:txEl>
                                              <p:pRg st="0" end="0"/>
                                            </p:txEl>
                                          </p:spTgt>
                                        </p:tgtEl>
                                        <p:attrNameLst>
                                          <p:attrName>style.visibility</p:attrName>
                                        </p:attrNameLst>
                                      </p:cBhvr>
                                      <p:to>
                                        <p:strVal val="visible"/>
                                      </p:to>
                                    </p:set>
                                    <p:animEffect transition="in" filter="fade">
                                      <p:cBhvr>
                                        <p:cTn id="59" dur="500"/>
                                        <p:tgtEl>
                                          <p:spTgt spid="24">
                                            <p:txEl>
                                              <p:pRg st="0" end="0"/>
                                            </p:txEl>
                                          </p:spTgt>
                                        </p:tgtEl>
                                      </p:cBhvr>
                                    </p:animEffect>
                                  </p:childTnLst>
                                </p:cTn>
                              </p:par>
                              <p:par>
                                <p:cTn id="60" presetID="42" presetClass="entr" presetSubtype="0" fill="hold" grpId="0" nodeType="withEffect">
                                  <p:stCondLst>
                                    <p:cond delay="200"/>
                                  </p:stCondLst>
                                  <p:childTnLst>
                                    <p:set>
                                      <p:cBhvr>
                                        <p:cTn id="61" dur="1" fill="hold">
                                          <p:stCondLst>
                                            <p:cond delay="0"/>
                                          </p:stCondLst>
                                        </p:cTn>
                                        <p:tgtEl>
                                          <p:spTgt spid="25">
                                            <p:txEl>
                                              <p:pRg st="0" end="0"/>
                                            </p:txEl>
                                          </p:spTgt>
                                        </p:tgtEl>
                                        <p:attrNameLst>
                                          <p:attrName>style.visibility</p:attrName>
                                        </p:attrNameLst>
                                      </p:cBhvr>
                                      <p:to>
                                        <p:strVal val="visible"/>
                                      </p:to>
                                    </p:set>
                                    <p:animEffect transition="in" filter="fade">
                                      <p:cBhvr>
                                        <p:cTn id="62" dur="400"/>
                                        <p:tgtEl>
                                          <p:spTgt spid="25">
                                            <p:txEl>
                                              <p:pRg st="0" end="0"/>
                                            </p:txEl>
                                          </p:spTgt>
                                        </p:tgtEl>
                                      </p:cBhvr>
                                    </p:animEffect>
                                    <p:anim calcmode="lin" valueType="num">
                                      <p:cBhvr>
                                        <p:cTn id="63" dur="400" fill="hold"/>
                                        <p:tgtEl>
                                          <p:spTgt spid="25">
                                            <p:txEl>
                                              <p:pRg st="0" end="0"/>
                                            </p:txEl>
                                          </p:spTgt>
                                        </p:tgtEl>
                                        <p:attrNameLst>
                                          <p:attrName>ppt_x</p:attrName>
                                        </p:attrNameLst>
                                      </p:cBhvr>
                                      <p:tavLst>
                                        <p:tav tm="0">
                                          <p:val>
                                            <p:strVal val="#ppt_x"/>
                                          </p:val>
                                        </p:tav>
                                        <p:tav tm="100000">
                                          <p:val>
                                            <p:strVal val="#ppt_x"/>
                                          </p:val>
                                        </p:tav>
                                      </p:tavLst>
                                    </p:anim>
                                    <p:anim calcmode="lin" valueType="num">
                                      <p:cBhvr>
                                        <p:cTn id="64" dur="400" fill="hold"/>
                                        <p:tgtEl>
                                          <p:spTgt spid="25">
                                            <p:txEl>
                                              <p:pRg st="0" end="0"/>
                                            </p:txEl>
                                          </p:spTgt>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200"/>
                                  </p:stCondLst>
                                  <p:childTnLst>
                                    <p:set>
                                      <p:cBhvr>
                                        <p:cTn id="66" dur="1" fill="hold">
                                          <p:stCondLst>
                                            <p:cond delay="0"/>
                                          </p:stCondLst>
                                        </p:cTn>
                                        <p:tgtEl>
                                          <p:spTgt spid="26">
                                            <p:txEl>
                                              <p:pRg st="0" end="0"/>
                                            </p:txEl>
                                          </p:spTgt>
                                        </p:tgtEl>
                                        <p:attrNameLst>
                                          <p:attrName>style.visibility</p:attrName>
                                        </p:attrNameLst>
                                      </p:cBhvr>
                                      <p:to>
                                        <p:strVal val="visible"/>
                                      </p:to>
                                    </p:set>
                                    <p:animEffect transition="in" filter="fade">
                                      <p:cBhvr>
                                        <p:cTn id="67" dur="500"/>
                                        <p:tgtEl>
                                          <p:spTgt spid="26">
                                            <p:txEl>
                                              <p:pRg st="0" end="0"/>
                                            </p:txEl>
                                          </p:spTgt>
                                        </p:tgtEl>
                                      </p:cBhvr>
                                    </p:animEffect>
                                    <p:anim calcmode="lin" valueType="num">
                                      <p:cBhvr>
                                        <p:cTn id="68"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69" dur="500" fill="hold"/>
                                        <p:tgtEl>
                                          <p:spTgt spid="26">
                                            <p:txEl>
                                              <p:pRg st="0" end="0"/>
                                            </p:txEl>
                                          </p:spTgt>
                                        </p:tgtEl>
                                        <p:attrNameLst>
                                          <p:attrName>ppt_y</p:attrName>
                                        </p:attrNameLst>
                                      </p:cBhvr>
                                      <p:tavLst>
                                        <p:tav tm="0">
                                          <p:val>
                                            <p:strVal val="#ppt_y+.1"/>
                                          </p:val>
                                        </p:tav>
                                        <p:tav tm="100000">
                                          <p:val>
                                            <p:strVal val="#ppt_y"/>
                                          </p:val>
                                        </p:tav>
                                      </p:tavLst>
                                    </p:anim>
                                  </p:childTnLst>
                                </p:cTn>
                              </p:par>
                              <p:par>
                                <p:cTn id="70" presetID="10" presetClass="entr" presetSubtype="0" fill="hold" grpId="0" nodeType="withEffect">
                                  <p:stCondLst>
                                    <p:cond delay="800"/>
                                  </p:stCondLst>
                                  <p:childTnLst>
                                    <p:set>
                                      <p:cBhvr>
                                        <p:cTn id="71" dur="1" fill="hold">
                                          <p:stCondLst>
                                            <p:cond delay="0"/>
                                          </p:stCondLst>
                                        </p:cTn>
                                        <p:tgtEl>
                                          <p:spTgt spid="27">
                                            <p:txEl>
                                              <p:pRg st="0" end="0"/>
                                            </p:txEl>
                                          </p:spTgt>
                                        </p:tgtEl>
                                        <p:attrNameLst>
                                          <p:attrName>style.visibility</p:attrName>
                                        </p:attrNameLst>
                                      </p:cBhvr>
                                      <p:to>
                                        <p:strVal val="visible"/>
                                      </p:to>
                                    </p:set>
                                    <p:animEffect transition="in" filter="fade">
                                      <p:cBhvr>
                                        <p:cTn id="72" dur="500"/>
                                        <p:tgtEl>
                                          <p:spTgt spid="27">
                                            <p:txEl>
                                              <p:pRg st="0" end="0"/>
                                            </p:txEl>
                                          </p:spTgt>
                                        </p:tgtEl>
                                      </p:cBhvr>
                                    </p:animEffect>
                                  </p:childTnLst>
                                </p:cTn>
                              </p:par>
                              <p:par>
                                <p:cTn id="73" presetID="42" presetClass="entr" presetSubtype="0" fill="hold" grpId="0" nodeType="withEffect">
                                  <p:stCondLst>
                                    <p:cond delay="200"/>
                                  </p:stCondLst>
                                  <p:childTnLst>
                                    <p:set>
                                      <p:cBhvr>
                                        <p:cTn id="74" dur="1" fill="hold">
                                          <p:stCondLst>
                                            <p:cond delay="0"/>
                                          </p:stCondLst>
                                        </p:cTn>
                                        <p:tgtEl>
                                          <p:spTgt spid="28">
                                            <p:txEl>
                                              <p:pRg st="0" end="0"/>
                                            </p:txEl>
                                          </p:spTgt>
                                        </p:tgtEl>
                                        <p:attrNameLst>
                                          <p:attrName>style.visibility</p:attrName>
                                        </p:attrNameLst>
                                      </p:cBhvr>
                                      <p:to>
                                        <p:strVal val="visible"/>
                                      </p:to>
                                    </p:set>
                                    <p:animEffect transition="in" filter="fade">
                                      <p:cBhvr>
                                        <p:cTn id="75" dur="400"/>
                                        <p:tgtEl>
                                          <p:spTgt spid="28">
                                            <p:txEl>
                                              <p:pRg st="0" end="0"/>
                                            </p:txEl>
                                          </p:spTgt>
                                        </p:tgtEl>
                                      </p:cBhvr>
                                    </p:animEffect>
                                    <p:anim calcmode="lin" valueType="num">
                                      <p:cBhvr>
                                        <p:cTn id="76" dur="4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77" dur="400" fill="hold"/>
                                        <p:tgtEl>
                                          <p:spTgt spid="28">
                                            <p:txEl>
                                              <p:pRg st="0" end="0"/>
                                            </p:txEl>
                                          </p:spTgt>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200"/>
                                  </p:stCondLst>
                                  <p:childTnLst>
                                    <p:set>
                                      <p:cBhvr>
                                        <p:cTn id="79" dur="1" fill="hold">
                                          <p:stCondLst>
                                            <p:cond delay="0"/>
                                          </p:stCondLst>
                                        </p:cTn>
                                        <p:tgtEl>
                                          <p:spTgt spid="29">
                                            <p:txEl>
                                              <p:pRg st="0" end="0"/>
                                            </p:txEl>
                                          </p:spTgt>
                                        </p:tgtEl>
                                        <p:attrNameLst>
                                          <p:attrName>style.visibility</p:attrName>
                                        </p:attrNameLst>
                                      </p:cBhvr>
                                      <p:to>
                                        <p:strVal val="visible"/>
                                      </p:to>
                                    </p:set>
                                    <p:animEffect transition="in" filter="fade">
                                      <p:cBhvr>
                                        <p:cTn id="80" dur="500"/>
                                        <p:tgtEl>
                                          <p:spTgt spid="29">
                                            <p:txEl>
                                              <p:pRg st="0" end="0"/>
                                            </p:txEl>
                                          </p:spTgt>
                                        </p:tgtEl>
                                      </p:cBhvr>
                                    </p:animEffect>
                                    <p:anim calcmode="lin" valueType="num">
                                      <p:cBhvr>
                                        <p:cTn id="81" dur="500" fill="hold"/>
                                        <p:tgtEl>
                                          <p:spTgt spid="29">
                                            <p:txEl>
                                              <p:pRg st="0" end="0"/>
                                            </p:txEl>
                                          </p:spTgt>
                                        </p:tgtEl>
                                        <p:attrNameLst>
                                          <p:attrName>ppt_x</p:attrName>
                                        </p:attrNameLst>
                                      </p:cBhvr>
                                      <p:tavLst>
                                        <p:tav tm="0">
                                          <p:val>
                                            <p:strVal val="#ppt_x"/>
                                          </p:val>
                                        </p:tav>
                                        <p:tav tm="100000">
                                          <p:val>
                                            <p:strVal val="#ppt_x"/>
                                          </p:val>
                                        </p:tav>
                                      </p:tavLst>
                                    </p:anim>
                                    <p:anim calcmode="lin" valueType="num">
                                      <p:cBhvr>
                                        <p:cTn id="82" dur="500" fill="hold"/>
                                        <p:tgtEl>
                                          <p:spTgt spid="29">
                                            <p:txEl>
                                              <p:pRg st="0" end="0"/>
                                            </p:txEl>
                                          </p:spTgt>
                                        </p:tgtEl>
                                        <p:attrNameLst>
                                          <p:attrName>ppt_y</p:attrName>
                                        </p:attrNameLst>
                                      </p:cBhvr>
                                      <p:tavLst>
                                        <p:tav tm="0">
                                          <p:val>
                                            <p:strVal val="#ppt_y+.1"/>
                                          </p:val>
                                        </p:tav>
                                        <p:tav tm="100000">
                                          <p:val>
                                            <p:strVal val="#ppt_y"/>
                                          </p:val>
                                        </p:tav>
                                      </p:tavLst>
                                    </p:anim>
                                  </p:childTnLst>
                                </p:cTn>
                              </p:par>
                              <p:par>
                                <p:cTn id="83" presetID="10" presetClass="entr" presetSubtype="0" fill="hold" grpId="0" nodeType="withEffect">
                                  <p:stCondLst>
                                    <p:cond delay="800"/>
                                  </p:stCondLst>
                                  <p:childTnLst>
                                    <p:set>
                                      <p:cBhvr>
                                        <p:cTn id="84" dur="1" fill="hold">
                                          <p:stCondLst>
                                            <p:cond delay="0"/>
                                          </p:stCondLst>
                                        </p:cTn>
                                        <p:tgtEl>
                                          <p:spTgt spid="30">
                                            <p:txEl>
                                              <p:pRg st="0" end="0"/>
                                            </p:txEl>
                                          </p:spTgt>
                                        </p:tgtEl>
                                        <p:attrNameLst>
                                          <p:attrName>style.visibility</p:attrName>
                                        </p:attrNameLst>
                                      </p:cBhvr>
                                      <p:to>
                                        <p:strVal val="visible"/>
                                      </p:to>
                                    </p:set>
                                    <p:animEffect transition="in" filter="fade">
                                      <p:cBhvr>
                                        <p:cTn id="85" dur="500"/>
                                        <p:tgtEl>
                                          <p:spTgt spid="30">
                                            <p:txEl>
                                              <p:pRg st="0" end="0"/>
                                            </p:txEl>
                                          </p:spTgt>
                                        </p:tgtEl>
                                      </p:cBhvr>
                                    </p:animEffect>
                                  </p:childTnLst>
                                </p:cTn>
                              </p:par>
                              <p:par>
                                <p:cTn id="86" presetID="42" presetClass="entr" presetSubtype="0" fill="hold" grpId="0" nodeType="withEffect">
                                  <p:stCondLst>
                                    <p:cond delay="200"/>
                                  </p:stCondLst>
                                  <p:childTnLst>
                                    <p:set>
                                      <p:cBhvr>
                                        <p:cTn id="87" dur="1" fill="hold">
                                          <p:stCondLst>
                                            <p:cond delay="0"/>
                                          </p:stCondLst>
                                        </p:cTn>
                                        <p:tgtEl>
                                          <p:spTgt spid="31">
                                            <p:txEl>
                                              <p:pRg st="0" end="0"/>
                                            </p:txEl>
                                          </p:spTgt>
                                        </p:tgtEl>
                                        <p:attrNameLst>
                                          <p:attrName>style.visibility</p:attrName>
                                        </p:attrNameLst>
                                      </p:cBhvr>
                                      <p:to>
                                        <p:strVal val="visible"/>
                                      </p:to>
                                    </p:set>
                                    <p:animEffect transition="in" filter="fade">
                                      <p:cBhvr>
                                        <p:cTn id="88" dur="400"/>
                                        <p:tgtEl>
                                          <p:spTgt spid="31">
                                            <p:txEl>
                                              <p:pRg st="0" end="0"/>
                                            </p:txEl>
                                          </p:spTgt>
                                        </p:tgtEl>
                                      </p:cBhvr>
                                    </p:animEffect>
                                    <p:anim calcmode="lin" valueType="num">
                                      <p:cBhvr>
                                        <p:cTn id="89" dur="400" fill="hold"/>
                                        <p:tgtEl>
                                          <p:spTgt spid="31">
                                            <p:txEl>
                                              <p:pRg st="0" end="0"/>
                                            </p:txEl>
                                          </p:spTgt>
                                        </p:tgtEl>
                                        <p:attrNameLst>
                                          <p:attrName>ppt_x</p:attrName>
                                        </p:attrNameLst>
                                      </p:cBhvr>
                                      <p:tavLst>
                                        <p:tav tm="0">
                                          <p:val>
                                            <p:strVal val="#ppt_x"/>
                                          </p:val>
                                        </p:tav>
                                        <p:tav tm="100000">
                                          <p:val>
                                            <p:strVal val="#ppt_x"/>
                                          </p:val>
                                        </p:tav>
                                      </p:tavLst>
                                    </p:anim>
                                    <p:anim calcmode="lin" valueType="num">
                                      <p:cBhvr>
                                        <p:cTn id="90" dur="400" fill="hold"/>
                                        <p:tgtEl>
                                          <p:spTgt spid="31">
                                            <p:txEl>
                                              <p:pRg st="0" end="0"/>
                                            </p:txEl>
                                          </p:spTgt>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200"/>
                                  </p:stCondLst>
                                  <p:childTnLst>
                                    <p:set>
                                      <p:cBhvr>
                                        <p:cTn id="92" dur="1" fill="hold">
                                          <p:stCondLst>
                                            <p:cond delay="0"/>
                                          </p:stCondLst>
                                        </p:cTn>
                                        <p:tgtEl>
                                          <p:spTgt spid="32">
                                            <p:txEl>
                                              <p:pRg st="0" end="0"/>
                                            </p:txEl>
                                          </p:spTgt>
                                        </p:tgtEl>
                                        <p:attrNameLst>
                                          <p:attrName>style.visibility</p:attrName>
                                        </p:attrNameLst>
                                      </p:cBhvr>
                                      <p:to>
                                        <p:strVal val="visible"/>
                                      </p:to>
                                    </p:set>
                                    <p:animEffect transition="in" filter="fade">
                                      <p:cBhvr>
                                        <p:cTn id="93" dur="500"/>
                                        <p:tgtEl>
                                          <p:spTgt spid="32">
                                            <p:txEl>
                                              <p:pRg st="0" end="0"/>
                                            </p:txEl>
                                          </p:spTgt>
                                        </p:tgtEl>
                                      </p:cBhvr>
                                    </p:animEffect>
                                    <p:anim calcmode="lin" valueType="num">
                                      <p:cBhvr>
                                        <p:cTn id="94" dur="500" fill="hold"/>
                                        <p:tgtEl>
                                          <p:spTgt spid="32">
                                            <p:txEl>
                                              <p:pRg st="0" end="0"/>
                                            </p:txEl>
                                          </p:spTgt>
                                        </p:tgtEl>
                                        <p:attrNameLst>
                                          <p:attrName>ppt_x</p:attrName>
                                        </p:attrNameLst>
                                      </p:cBhvr>
                                      <p:tavLst>
                                        <p:tav tm="0">
                                          <p:val>
                                            <p:strVal val="#ppt_x"/>
                                          </p:val>
                                        </p:tav>
                                        <p:tav tm="100000">
                                          <p:val>
                                            <p:strVal val="#ppt_x"/>
                                          </p:val>
                                        </p:tav>
                                      </p:tavLst>
                                    </p:anim>
                                    <p:anim calcmode="lin" valueType="num">
                                      <p:cBhvr>
                                        <p:cTn id="95" dur="500" fill="hold"/>
                                        <p:tgtEl>
                                          <p:spTgt spid="32">
                                            <p:txEl>
                                              <p:pRg st="0" end="0"/>
                                            </p:txEl>
                                          </p:spTgt>
                                        </p:tgtEl>
                                        <p:attrNameLst>
                                          <p:attrName>ppt_y</p:attrName>
                                        </p:attrNameLst>
                                      </p:cBhvr>
                                      <p:tavLst>
                                        <p:tav tm="0">
                                          <p:val>
                                            <p:strVal val="#ppt_y+.1"/>
                                          </p:val>
                                        </p:tav>
                                        <p:tav tm="100000">
                                          <p:val>
                                            <p:strVal val="#ppt_y"/>
                                          </p:val>
                                        </p:tav>
                                      </p:tavLst>
                                    </p:anim>
                                  </p:childTnLst>
                                </p:cTn>
                              </p:par>
                            </p:childTnLst>
                          </p:cTn>
                        </p:par>
                        <p:par>
                          <p:cTn id="96" fill="hold">
                            <p:stCondLst>
                              <p:cond delay="500"/>
                            </p:stCondLst>
                            <p:childTnLst>
                              <p:par>
                                <p:cTn id="97" presetID="53" presetClass="entr" presetSubtype="16" fill="hold" grpId="0" nodeType="afterEffect">
                                  <p:stCondLst>
                                    <p:cond delay="0"/>
                                  </p:stCondLst>
                                  <p:childTnLst>
                                    <p:set>
                                      <p:cBhvr>
                                        <p:cTn id="98" dur="1" fill="hold">
                                          <p:stCondLst>
                                            <p:cond delay="0"/>
                                          </p:stCondLst>
                                        </p:cTn>
                                        <p:tgtEl>
                                          <p:spTgt spid="37"/>
                                        </p:tgtEl>
                                        <p:attrNameLst>
                                          <p:attrName>style.visibility</p:attrName>
                                        </p:attrNameLst>
                                      </p:cBhvr>
                                      <p:to>
                                        <p:strVal val="visible"/>
                                      </p:to>
                                    </p:set>
                                    <p:anim calcmode="lin" valueType="num">
                                      <p:cBhvr>
                                        <p:cTn id="99" dur="200" fill="hold"/>
                                        <p:tgtEl>
                                          <p:spTgt spid="37"/>
                                        </p:tgtEl>
                                        <p:attrNameLst>
                                          <p:attrName>ppt_w</p:attrName>
                                        </p:attrNameLst>
                                      </p:cBhvr>
                                      <p:tavLst>
                                        <p:tav tm="0">
                                          <p:val>
                                            <p:fltVal val="0"/>
                                          </p:val>
                                        </p:tav>
                                        <p:tav tm="100000">
                                          <p:val>
                                            <p:strVal val="#ppt_w"/>
                                          </p:val>
                                        </p:tav>
                                      </p:tavLst>
                                    </p:anim>
                                    <p:anim calcmode="lin" valueType="num">
                                      <p:cBhvr>
                                        <p:cTn id="100" dur="200" fill="hold"/>
                                        <p:tgtEl>
                                          <p:spTgt spid="37"/>
                                        </p:tgtEl>
                                        <p:attrNameLst>
                                          <p:attrName>ppt_h</p:attrName>
                                        </p:attrNameLst>
                                      </p:cBhvr>
                                      <p:tavLst>
                                        <p:tav tm="0">
                                          <p:val>
                                            <p:fltVal val="0"/>
                                          </p:val>
                                        </p:tav>
                                        <p:tav tm="100000">
                                          <p:val>
                                            <p:strVal val="#ppt_h"/>
                                          </p:val>
                                        </p:tav>
                                      </p:tavLst>
                                    </p:anim>
                                    <p:animEffect transition="in" filter="fade">
                                      <p:cBhvr>
                                        <p:cTn id="101" dur="200"/>
                                        <p:tgtEl>
                                          <p:spTgt spid="37"/>
                                        </p:tgtEl>
                                      </p:cBhvr>
                                    </p:animEffect>
                                  </p:childTnLst>
                                </p:cTn>
                              </p:par>
                            </p:childTnLst>
                          </p:cTn>
                        </p:par>
                        <p:par>
                          <p:cTn id="102" fill="hold">
                            <p:stCondLst>
                              <p:cond delay="1000"/>
                            </p:stCondLst>
                            <p:childTnLst>
                              <p:par>
                                <p:cTn id="103" presetID="53" presetClass="entr" presetSubtype="16" fill="hold" grpId="0" nodeType="afterEffect">
                                  <p:stCondLst>
                                    <p:cond delay="0"/>
                                  </p:stCondLst>
                                  <p:childTnLst>
                                    <p:set>
                                      <p:cBhvr>
                                        <p:cTn id="104" dur="1" fill="hold">
                                          <p:stCondLst>
                                            <p:cond delay="0"/>
                                          </p:stCondLst>
                                        </p:cTn>
                                        <p:tgtEl>
                                          <p:spTgt spid="38"/>
                                        </p:tgtEl>
                                        <p:attrNameLst>
                                          <p:attrName>style.visibility</p:attrName>
                                        </p:attrNameLst>
                                      </p:cBhvr>
                                      <p:to>
                                        <p:strVal val="visible"/>
                                      </p:to>
                                    </p:set>
                                    <p:anim calcmode="lin" valueType="num">
                                      <p:cBhvr>
                                        <p:cTn id="105" dur="200" fill="hold"/>
                                        <p:tgtEl>
                                          <p:spTgt spid="38"/>
                                        </p:tgtEl>
                                        <p:attrNameLst>
                                          <p:attrName>ppt_w</p:attrName>
                                        </p:attrNameLst>
                                      </p:cBhvr>
                                      <p:tavLst>
                                        <p:tav tm="0">
                                          <p:val>
                                            <p:fltVal val="0"/>
                                          </p:val>
                                        </p:tav>
                                        <p:tav tm="100000">
                                          <p:val>
                                            <p:strVal val="#ppt_w"/>
                                          </p:val>
                                        </p:tav>
                                      </p:tavLst>
                                    </p:anim>
                                    <p:anim calcmode="lin" valueType="num">
                                      <p:cBhvr>
                                        <p:cTn id="106" dur="200" fill="hold"/>
                                        <p:tgtEl>
                                          <p:spTgt spid="38"/>
                                        </p:tgtEl>
                                        <p:attrNameLst>
                                          <p:attrName>ppt_h</p:attrName>
                                        </p:attrNameLst>
                                      </p:cBhvr>
                                      <p:tavLst>
                                        <p:tav tm="0">
                                          <p:val>
                                            <p:fltVal val="0"/>
                                          </p:val>
                                        </p:tav>
                                        <p:tav tm="100000">
                                          <p:val>
                                            <p:strVal val="#ppt_h"/>
                                          </p:val>
                                        </p:tav>
                                      </p:tavLst>
                                    </p:anim>
                                    <p:animEffect transition="in" filter="fade">
                                      <p:cBhvr>
                                        <p:cTn id="107" dur="200"/>
                                        <p:tgtEl>
                                          <p:spTgt spid="38"/>
                                        </p:tgtEl>
                                      </p:cBhvr>
                                    </p:animEffect>
                                  </p:childTnLst>
                                </p:cTn>
                              </p:par>
                            </p:childTnLst>
                          </p:cTn>
                        </p:par>
                        <p:par>
                          <p:cTn id="108" fill="hold">
                            <p:stCondLst>
                              <p:cond delay="1500"/>
                            </p:stCondLst>
                            <p:childTnLst>
                              <p:par>
                                <p:cTn id="109" presetID="53" presetClass="entr" presetSubtype="16" fill="hold" grpId="0" nodeType="afterEffect">
                                  <p:stCondLst>
                                    <p:cond delay="0"/>
                                  </p:stCondLst>
                                  <p:childTnLst>
                                    <p:set>
                                      <p:cBhvr>
                                        <p:cTn id="110" dur="1" fill="hold">
                                          <p:stCondLst>
                                            <p:cond delay="0"/>
                                          </p:stCondLst>
                                        </p:cTn>
                                        <p:tgtEl>
                                          <p:spTgt spid="39"/>
                                        </p:tgtEl>
                                        <p:attrNameLst>
                                          <p:attrName>style.visibility</p:attrName>
                                        </p:attrNameLst>
                                      </p:cBhvr>
                                      <p:to>
                                        <p:strVal val="visible"/>
                                      </p:to>
                                    </p:set>
                                    <p:anim calcmode="lin" valueType="num">
                                      <p:cBhvr>
                                        <p:cTn id="111" dur="200" fill="hold"/>
                                        <p:tgtEl>
                                          <p:spTgt spid="39"/>
                                        </p:tgtEl>
                                        <p:attrNameLst>
                                          <p:attrName>ppt_w</p:attrName>
                                        </p:attrNameLst>
                                      </p:cBhvr>
                                      <p:tavLst>
                                        <p:tav tm="0">
                                          <p:val>
                                            <p:fltVal val="0"/>
                                          </p:val>
                                        </p:tav>
                                        <p:tav tm="100000">
                                          <p:val>
                                            <p:strVal val="#ppt_w"/>
                                          </p:val>
                                        </p:tav>
                                      </p:tavLst>
                                    </p:anim>
                                    <p:anim calcmode="lin" valueType="num">
                                      <p:cBhvr>
                                        <p:cTn id="112" dur="200" fill="hold"/>
                                        <p:tgtEl>
                                          <p:spTgt spid="39"/>
                                        </p:tgtEl>
                                        <p:attrNameLst>
                                          <p:attrName>ppt_h</p:attrName>
                                        </p:attrNameLst>
                                      </p:cBhvr>
                                      <p:tavLst>
                                        <p:tav tm="0">
                                          <p:val>
                                            <p:fltVal val="0"/>
                                          </p:val>
                                        </p:tav>
                                        <p:tav tm="100000">
                                          <p:val>
                                            <p:strVal val="#ppt_h"/>
                                          </p:val>
                                        </p:tav>
                                      </p:tavLst>
                                    </p:anim>
                                    <p:animEffect transition="in" filter="fade">
                                      <p:cBhvr>
                                        <p:cTn id="113" dur="200"/>
                                        <p:tgtEl>
                                          <p:spTgt spid="39"/>
                                        </p:tgtEl>
                                      </p:cBhvr>
                                    </p:animEffect>
                                  </p:childTnLst>
                                </p:cTn>
                              </p:par>
                            </p:childTnLst>
                          </p:cTn>
                        </p:par>
                        <p:par>
                          <p:cTn id="114" fill="hold">
                            <p:stCondLst>
                              <p:cond delay="2000"/>
                            </p:stCondLst>
                            <p:childTnLst>
                              <p:par>
                                <p:cTn id="115" presetID="53" presetClass="entr" presetSubtype="16" fill="hold" grpId="0" nodeType="afterEffect">
                                  <p:stCondLst>
                                    <p:cond delay="0"/>
                                  </p:stCondLst>
                                  <p:childTnLst>
                                    <p:set>
                                      <p:cBhvr>
                                        <p:cTn id="116" dur="1" fill="hold">
                                          <p:stCondLst>
                                            <p:cond delay="0"/>
                                          </p:stCondLst>
                                        </p:cTn>
                                        <p:tgtEl>
                                          <p:spTgt spid="40"/>
                                        </p:tgtEl>
                                        <p:attrNameLst>
                                          <p:attrName>style.visibility</p:attrName>
                                        </p:attrNameLst>
                                      </p:cBhvr>
                                      <p:to>
                                        <p:strVal val="visible"/>
                                      </p:to>
                                    </p:set>
                                    <p:anim calcmode="lin" valueType="num">
                                      <p:cBhvr>
                                        <p:cTn id="117" dur="200" fill="hold"/>
                                        <p:tgtEl>
                                          <p:spTgt spid="40"/>
                                        </p:tgtEl>
                                        <p:attrNameLst>
                                          <p:attrName>ppt_w</p:attrName>
                                        </p:attrNameLst>
                                      </p:cBhvr>
                                      <p:tavLst>
                                        <p:tav tm="0">
                                          <p:val>
                                            <p:fltVal val="0"/>
                                          </p:val>
                                        </p:tav>
                                        <p:tav tm="100000">
                                          <p:val>
                                            <p:strVal val="#ppt_w"/>
                                          </p:val>
                                        </p:tav>
                                      </p:tavLst>
                                    </p:anim>
                                    <p:anim calcmode="lin" valueType="num">
                                      <p:cBhvr>
                                        <p:cTn id="118" dur="200" fill="hold"/>
                                        <p:tgtEl>
                                          <p:spTgt spid="40"/>
                                        </p:tgtEl>
                                        <p:attrNameLst>
                                          <p:attrName>ppt_h</p:attrName>
                                        </p:attrNameLst>
                                      </p:cBhvr>
                                      <p:tavLst>
                                        <p:tav tm="0">
                                          <p:val>
                                            <p:fltVal val="0"/>
                                          </p:val>
                                        </p:tav>
                                        <p:tav tm="100000">
                                          <p:val>
                                            <p:strVal val="#ppt_h"/>
                                          </p:val>
                                        </p:tav>
                                      </p:tavLst>
                                    </p:anim>
                                    <p:animEffect transition="in" filter="fade">
                                      <p:cBhvr>
                                        <p:cTn id="119" dur="200"/>
                                        <p:tgtEl>
                                          <p:spTgt spid="40"/>
                                        </p:tgtEl>
                                      </p:cBhvr>
                                    </p:animEffect>
                                  </p:childTnLst>
                                </p:cTn>
                              </p:par>
                            </p:childTnLst>
                          </p:cTn>
                        </p:par>
                        <p:par>
                          <p:cTn id="120" fill="hold">
                            <p:stCondLst>
                              <p:cond delay="2500"/>
                            </p:stCondLst>
                            <p:childTnLst>
                              <p:par>
                                <p:cTn id="121" presetID="53" presetClass="entr" presetSubtype="16" fill="hold" grpId="0" nodeType="afterEffect">
                                  <p:stCondLst>
                                    <p:cond delay="0"/>
                                  </p:stCondLst>
                                  <p:childTnLst>
                                    <p:set>
                                      <p:cBhvr>
                                        <p:cTn id="122" dur="1" fill="hold">
                                          <p:stCondLst>
                                            <p:cond delay="0"/>
                                          </p:stCondLst>
                                        </p:cTn>
                                        <p:tgtEl>
                                          <p:spTgt spid="41"/>
                                        </p:tgtEl>
                                        <p:attrNameLst>
                                          <p:attrName>style.visibility</p:attrName>
                                        </p:attrNameLst>
                                      </p:cBhvr>
                                      <p:to>
                                        <p:strVal val="visible"/>
                                      </p:to>
                                    </p:set>
                                    <p:anim calcmode="lin" valueType="num">
                                      <p:cBhvr>
                                        <p:cTn id="123" dur="200" fill="hold"/>
                                        <p:tgtEl>
                                          <p:spTgt spid="41"/>
                                        </p:tgtEl>
                                        <p:attrNameLst>
                                          <p:attrName>ppt_w</p:attrName>
                                        </p:attrNameLst>
                                      </p:cBhvr>
                                      <p:tavLst>
                                        <p:tav tm="0">
                                          <p:val>
                                            <p:fltVal val="0"/>
                                          </p:val>
                                        </p:tav>
                                        <p:tav tm="100000">
                                          <p:val>
                                            <p:strVal val="#ppt_w"/>
                                          </p:val>
                                        </p:tav>
                                      </p:tavLst>
                                    </p:anim>
                                    <p:anim calcmode="lin" valueType="num">
                                      <p:cBhvr>
                                        <p:cTn id="124" dur="200" fill="hold"/>
                                        <p:tgtEl>
                                          <p:spTgt spid="41"/>
                                        </p:tgtEl>
                                        <p:attrNameLst>
                                          <p:attrName>ppt_h</p:attrName>
                                        </p:attrNameLst>
                                      </p:cBhvr>
                                      <p:tavLst>
                                        <p:tav tm="0">
                                          <p:val>
                                            <p:fltVal val="0"/>
                                          </p:val>
                                        </p:tav>
                                        <p:tav tm="100000">
                                          <p:val>
                                            <p:strVal val="#ppt_h"/>
                                          </p:val>
                                        </p:tav>
                                      </p:tavLst>
                                    </p:anim>
                                    <p:animEffect transition="in" filter="fade">
                                      <p:cBhvr>
                                        <p:cTn id="125" dur="200"/>
                                        <p:tgtEl>
                                          <p:spTgt spid="41"/>
                                        </p:tgtEl>
                                      </p:cBhvr>
                                    </p:animEffect>
                                  </p:childTnLst>
                                </p:cTn>
                              </p:par>
                            </p:childTnLst>
                          </p:cTn>
                        </p:par>
                        <p:par>
                          <p:cTn id="126" fill="hold">
                            <p:stCondLst>
                              <p:cond delay="3000"/>
                            </p:stCondLst>
                            <p:childTnLst>
                              <p:par>
                                <p:cTn id="127" presetID="53" presetClass="entr" presetSubtype="16" fill="hold" grpId="0" nodeType="afterEffect">
                                  <p:stCondLst>
                                    <p:cond delay="0"/>
                                  </p:stCondLst>
                                  <p:childTnLst>
                                    <p:set>
                                      <p:cBhvr>
                                        <p:cTn id="128" dur="1" fill="hold">
                                          <p:stCondLst>
                                            <p:cond delay="0"/>
                                          </p:stCondLst>
                                        </p:cTn>
                                        <p:tgtEl>
                                          <p:spTgt spid="42"/>
                                        </p:tgtEl>
                                        <p:attrNameLst>
                                          <p:attrName>style.visibility</p:attrName>
                                        </p:attrNameLst>
                                      </p:cBhvr>
                                      <p:to>
                                        <p:strVal val="visible"/>
                                      </p:to>
                                    </p:set>
                                    <p:anim calcmode="lin" valueType="num">
                                      <p:cBhvr>
                                        <p:cTn id="129" dur="200" fill="hold"/>
                                        <p:tgtEl>
                                          <p:spTgt spid="42"/>
                                        </p:tgtEl>
                                        <p:attrNameLst>
                                          <p:attrName>ppt_w</p:attrName>
                                        </p:attrNameLst>
                                      </p:cBhvr>
                                      <p:tavLst>
                                        <p:tav tm="0">
                                          <p:val>
                                            <p:fltVal val="0"/>
                                          </p:val>
                                        </p:tav>
                                        <p:tav tm="100000">
                                          <p:val>
                                            <p:strVal val="#ppt_w"/>
                                          </p:val>
                                        </p:tav>
                                      </p:tavLst>
                                    </p:anim>
                                    <p:anim calcmode="lin" valueType="num">
                                      <p:cBhvr>
                                        <p:cTn id="130" dur="200" fill="hold"/>
                                        <p:tgtEl>
                                          <p:spTgt spid="42"/>
                                        </p:tgtEl>
                                        <p:attrNameLst>
                                          <p:attrName>ppt_h</p:attrName>
                                        </p:attrNameLst>
                                      </p:cBhvr>
                                      <p:tavLst>
                                        <p:tav tm="0">
                                          <p:val>
                                            <p:fltVal val="0"/>
                                          </p:val>
                                        </p:tav>
                                        <p:tav tm="100000">
                                          <p:val>
                                            <p:strVal val="#ppt_h"/>
                                          </p:val>
                                        </p:tav>
                                      </p:tavLst>
                                    </p:anim>
                                    <p:animEffect transition="in" filter="fade">
                                      <p:cBhvr>
                                        <p:cTn id="131" dur="2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4" grpId="0" build="p">
        <p:tmplLst>
          <p:tmpl lvl="1">
            <p:tnLst>
              <p:par>
                <p:cTn presetID="10" presetClass="entr" presetSubtype="0" fill="hold" nodeType="withEffect">
                  <p:stCondLst>
                    <p:cond delay="8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build="p">
        <p:tmplLst>
          <p:tmpl lvl="1">
            <p:tnLst>
              <p:par>
                <p:cTn presetID="42" presetClass="entr" presetSubtype="0" fill="hold" nodeType="withEffect">
                  <p:stCondLst>
                    <p:cond delay="200"/>
                  </p:stCondLst>
                  <p:childTnLst>
                    <p:set>
                      <p:cBhvr>
                        <p:cTn dur="1" fill="hold">
                          <p:stCondLst>
                            <p:cond delay="0"/>
                          </p:stCondLst>
                        </p:cTn>
                        <p:tgtEl>
                          <p:spTgt spid="5"/>
                        </p:tgtEl>
                        <p:attrNameLst>
                          <p:attrName>style.visibility</p:attrName>
                        </p:attrNameLst>
                      </p:cBhvr>
                      <p:to>
                        <p:strVal val="visible"/>
                      </p:to>
                    </p:set>
                    <p:animEffect transition="in" filter="fade">
                      <p:cBhvr>
                        <p:cTn dur="400"/>
                        <p:tgtEl>
                          <p:spTgt spid="5"/>
                        </p:tgtEl>
                      </p:cBhvr>
                    </p:animEffect>
                    <p:anim calcmode="lin" valueType="num">
                      <p:cBhvr>
                        <p:cTn dur="400" fill="hold"/>
                        <p:tgtEl>
                          <p:spTgt spid="5"/>
                        </p:tgtEl>
                        <p:attrNameLst>
                          <p:attrName>ppt_x</p:attrName>
                        </p:attrNameLst>
                      </p:cBhvr>
                      <p:tavLst>
                        <p:tav tm="0">
                          <p:val>
                            <p:strVal val="#ppt_x"/>
                          </p:val>
                        </p:tav>
                        <p:tav tm="100000">
                          <p:val>
                            <p:strVal val="#ppt_x"/>
                          </p:val>
                        </p:tav>
                      </p:tavLst>
                    </p:anim>
                    <p:anim calcmode="lin" valueType="num">
                      <p:cBhvr>
                        <p:cTn dur="400" fill="hold"/>
                        <p:tgtEl>
                          <p:spTgt spid="5"/>
                        </p:tgtEl>
                        <p:attrNameLst>
                          <p:attrName>ppt_y</p:attrName>
                        </p:attrNameLst>
                      </p:cBhvr>
                      <p:tavLst>
                        <p:tav tm="0">
                          <p:val>
                            <p:strVal val="#ppt_y+.1"/>
                          </p:val>
                        </p:tav>
                        <p:tav tm="100000">
                          <p:val>
                            <p:strVal val="#ppt_y"/>
                          </p:val>
                        </p:tav>
                      </p:tavLst>
                    </p:anim>
                  </p:childTnLst>
                </p:cTn>
              </p:par>
            </p:tnLst>
          </p:tmpl>
        </p:tmplLst>
      </p:bldP>
      <p:bldP spid="7" grpId="0" build="p">
        <p:tmplLst>
          <p:tmpl lvl="1">
            <p:tnLst>
              <p:par>
                <p:cTn presetID="42" presetClass="entr" presetSubtype="0" fill="hold" nodeType="withEffect">
                  <p:stCondLst>
                    <p:cond delay="20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anim calcmode="lin" valueType="num">
                      <p:cBhvr>
                        <p:cTn dur="500" fill="hold"/>
                        <p:tgtEl>
                          <p:spTgt spid="7"/>
                        </p:tgtEl>
                        <p:attrNameLst>
                          <p:attrName>ppt_x</p:attrName>
                        </p:attrNameLst>
                      </p:cBhvr>
                      <p:tavLst>
                        <p:tav tm="0">
                          <p:val>
                            <p:strVal val="#ppt_x"/>
                          </p:val>
                        </p:tav>
                        <p:tav tm="100000">
                          <p:val>
                            <p:strVal val="#ppt_x"/>
                          </p:val>
                        </p:tav>
                      </p:tavLst>
                    </p:anim>
                    <p:anim calcmode="lin" valueType="num">
                      <p:cBhvr>
                        <p:cTn dur="500" fill="hold"/>
                        <p:tgtEl>
                          <p:spTgt spid="7"/>
                        </p:tgtEl>
                        <p:attrNameLst>
                          <p:attrName>ppt_y</p:attrName>
                        </p:attrNameLst>
                      </p:cBhvr>
                      <p:tavLst>
                        <p:tav tm="0">
                          <p:val>
                            <p:strVal val="#ppt_y+.1"/>
                          </p:val>
                        </p:tav>
                        <p:tav tm="100000">
                          <p:val>
                            <p:strVal val="#ppt_y"/>
                          </p:val>
                        </p:tav>
                      </p:tavLst>
                    </p:anim>
                  </p:childTnLst>
                </p:cTn>
              </p:par>
            </p:tnLst>
          </p:tmpl>
        </p:tmplLst>
      </p:bldP>
      <p:bldP spid="18" grpId="0" build="p">
        <p:tmplLst>
          <p:tmpl lvl="1">
            <p:tnLst>
              <p:par>
                <p:cTn presetID="10" presetClass="entr" presetSubtype="0" fill="hold" nodeType="withEffect">
                  <p:stCondLst>
                    <p:cond delay="80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Lst>
      </p:bldP>
      <p:bldP spid="19" grpId="0" build="p">
        <p:tmplLst>
          <p:tmpl lvl="1">
            <p:tnLst>
              <p:par>
                <p:cTn presetID="42" presetClass="entr" presetSubtype="0" fill="hold" nodeType="withEffect">
                  <p:stCondLst>
                    <p:cond delay="200"/>
                  </p:stCondLst>
                  <p:childTnLst>
                    <p:set>
                      <p:cBhvr>
                        <p:cTn dur="1" fill="hold">
                          <p:stCondLst>
                            <p:cond delay="0"/>
                          </p:stCondLst>
                        </p:cTn>
                        <p:tgtEl>
                          <p:spTgt spid="19"/>
                        </p:tgtEl>
                        <p:attrNameLst>
                          <p:attrName>style.visibility</p:attrName>
                        </p:attrNameLst>
                      </p:cBhvr>
                      <p:to>
                        <p:strVal val="visible"/>
                      </p:to>
                    </p:set>
                    <p:animEffect transition="in" filter="fade">
                      <p:cBhvr>
                        <p:cTn dur="400"/>
                        <p:tgtEl>
                          <p:spTgt spid="19"/>
                        </p:tgtEl>
                      </p:cBhvr>
                    </p:animEffect>
                    <p:anim calcmode="lin" valueType="num">
                      <p:cBhvr>
                        <p:cTn dur="400" fill="hold"/>
                        <p:tgtEl>
                          <p:spTgt spid="19"/>
                        </p:tgtEl>
                        <p:attrNameLst>
                          <p:attrName>ppt_x</p:attrName>
                        </p:attrNameLst>
                      </p:cBhvr>
                      <p:tavLst>
                        <p:tav tm="0">
                          <p:val>
                            <p:strVal val="#ppt_x"/>
                          </p:val>
                        </p:tav>
                        <p:tav tm="100000">
                          <p:val>
                            <p:strVal val="#ppt_x"/>
                          </p:val>
                        </p:tav>
                      </p:tavLst>
                    </p:anim>
                    <p:anim calcmode="lin" valueType="num">
                      <p:cBhvr>
                        <p:cTn dur="400" fill="hold"/>
                        <p:tgtEl>
                          <p:spTgt spid="19"/>
                        </p:tgtEl>
                        <p:attrNameLst>
                          <p:attrName>ppt_y</p:attrName>
                        </p:attrNameLst>
                      </p:cBhvr>
                      <p:tavLst>
                        <p:tav tm="0">
                          <p:val>
                            <p:strVal val="#ppt_y+.1"/>
                          </p:val>
                        </p:tav>
                        <p:tav tm="100000">
                          <p:val>
                            <p:strVal val="#ppt_y"/>
                          </p:val>
                        </p:tav>
                      </p:tavLst>
                    </p:anim>
                  </p:childTnLst>
                </p:cTn>
              </p:par>
            </p:tnLst>
          </p:tmpl>
        </p:tmplLst>
      </p:bldP>
      <p:bldP spid="20" grpId="0" build="p">
        <p:tmplLst>
          <p:tmpl lvl="1">
            <p:tnLst>
              <p:par>
                <p:cTn presetID="42" presetClass="entr" presetSubtype="0" fill="hold" nodeType="withEffect">
                  <p:stCondLst>
                    <p:cond delay="20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anim calcmode="lin" valueType="num">
                      <p:cBhvr>
                        <p:cTn dur="500" fill="hold"/>
                        <p:tgtEl>
                          <p:spTgt spid="20"/>
                        </p:tgtEl>
                        <p:attrNameLst>
                          <p:attrName>ppt_x</p:attrName>
                        </p:attrNameLst>
                      </p:cBhvr>
                      <p:tavLst>
                        <p:tav tm="0">
                          <p:val>
                            <p:strVal val="#ppt_x"/>
                          </p:val>
                        </p:tav>
                        <p:tav tm="100000">
                          <p:val>
                            <p:strVal val="#ppt_x"/>
                          </p:val>
                        </p:tav>
                      </p:tavLst>
                    </p:anim>
                    <p:anim calcmode="lin" valueType="num">
                      <p:cBhvr>
                        <p:cTn dur="500" fill="hold"/>
                        <p:tgtEl>
                          <p:spTgt spid="20"/>
                        </p:tgtEl>
                        <p:attrNameLst>
                          <p:attrName>ppt_y</p:attrName>
                        </p:attrNameLst>
                      </p:cBhvr>
                      <p:tavLst>
                        <p:tav tm="0">
                          <p:val>
                            <p:strVal val="#ppt_y+.1"/>
                          </p:val>
                        </p:tav>
                        <p:tav tm="100000">
                          <p:val>
                            <p:strVal val="#ppt_y"/>
                          </p:val>
                        </p:tav>
                      </p:tavLst>
                    </p:anim>
                  </p:childTnLst>
                </p:cTn>
              </p:par>
            </p:tnLst>
          </p:tmpl>
        </p:tmplLst>
      </p:bldP>
      <p:bldP spid="21" grpId="0" build="p">
        <p:tmplLst>
          <p:tmpl lvl="1">
            <p:tnLst>
              <p:par>
                <p:cTn presetID="10" presetClass="entr" presetSubtype="0" fill="hold" nodeType="withEffect">
                  <p:stCondLst>
                    <p:cond delay="80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22" grpId="0" build="p">
        <p:tmplLst>
          <p:tmpl lvl="1">
            <p:tnLst>
              <p:par>
                <p:cTn presetID="42" presetClass="entr" presetSubtype="0" fill="hold" nodeType="withEffect">
                  <p:stCondLst>
                    <p:cond delay="200"/>
                  </p:stCondLst>
                  <p:childTnLst>
                    <p:set>
                      <p:cBhvr>
                        <p:cTn dur="1" fill="hold">
                          <p:stCondLst>
                            <p:cond delay="0"/>
                          </p:stCondLst>
                        </p:cTn>
                        <p:tgtEl>
                          <p:spTgt spid="22"/>
                        </p:tgtEl>
                        <p:attrNameLst>
                          <p:attrName>style.visibility</p:attrName>
                        </p:attrNameLst>
                      </p:cBhvr>
                      <p:to>
                        <p:strVal val="visible"/>
                      </p:to>
                    </p:set>
                    <p:animEffect transition="in" filter="fade">
                      <p:cBhvr>
                        <p:cTn dur="400"/>
                        <p:tgtEl>
                          <p:spTgt spid="22"/>
                        </p:tgtEl>
                      </p:cBhvr>
                    </p:animEffect>
                    <p:anim calcmode="lin" valueType="num">
                      <p:cBhvr>
                        <p:cTn dur="400" fill="hold"/>
                        <p:tgtEl>
                          <p:spTgt spid="22"/>
                        </p:tgtEl>
                        <p:attrNameLst>
                          <p:attrName>ppt_x</p:attrName>
                        </p:attrNameLst>
                      </p:cBhvr>
                      <p:tavLst>
                        <p:tav tm="0">
                          <p:val>
                            <p:strVal val="#ppt_x"/>
                          </p:val>
                        </p:tav>
                        <p:tav tm="100000">
                          <p:val>
                            <p:strVal val="#ppt_x"/>
                          </p:val>
                        </p:tav>
                      </p:tavLst>
                    </p:anim>
                    <p:anim calcmode="lin" valueType="num">
                      <p:cBhvr>
                        <p:cTn dur="400" fill="hold"/>
                        <p:tgtEl>
                          <p:spTgt spid="22"/>
                        </p:tgtEl>
                        <p:attrNameLst>
                          <p:attrName>ppt_y</p:attrName>
                        </p:attrNameLst>
                      </p:cBhvr>
                      <p:tavLst>
                        <p:tav tm="0">
                          <p:val>
                            <p:strVal val="#ppt_y+.1"/>
                          </p:val>
                        </p:tav>
                        <p:tav tm="100000">
                          <p:val>
                            <p:strVal val="#ppt_y"/>
                          </p:val>
                        </p:tav>
                      </p:tavLst>
                    </p:anim>
                  </p:childTnLst>
                </p:cTn>
              </p:par>
            </p:tnLst>
          </p:tmpl>
        </p:tmplLst>
      </p:bldP>
      <p:bldP spid="23" grpId="0" build="p">
        <p:tmplLst>
          <p:tmpl lvl="1">
            <p:tnLst>
              <p:par>
                <p:cTn presetID="42" presetClass="entr" presetSubtype="0" fill="hold" nodeType="withEffect">
                  <p:stCondLst>
                    <p:cond delay="20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anim calcmode="lin" valueType="num">
                      <p:cBhvr>
                        <p:cTn dur="500" fill="hold"/>
                        <p:tgtEl>
                          <p:spTgt spid="23"/>
                        </p:tgtEl>
                        <p:attrNameLst>
                          <p:attrName>ppt_x</p:attrName>
                        </p:attrNameLst>
                      </p:cBhvr>
                      <p:tavLst>
                        <p:tav tm="0">
                          <p:val>
                            <p:strVal val="#ppt_x"/>
                          </p:val>
                        </p:tav>
                        <p:tav tm="100000">
                          <p:val>
                            <p:strVal val="#ppt_x"/>
                          </p:val>
                        </p:tav>
                      </p:tavLst>
                    </p:anim>
                    <p:anim calcmode="lin" valueType="num">
                      <p:cBhvr>
                        <p:cTn dur="500" fill="hold"/>
                        <p:tgtEl>
                          <p:spTgt spid="23"/>
                        </p:tgtEl>
                        <p:attrNameLst>
                          <p:attrName>ppt_y</p:attrName>
                        </p:attrNameLst>
                      </p:cBhvr>
                      <p:tavLst>
                        <p:tav tm="0">
                          <p:val>
                            <p:strVal val="#ppt_y+.1"/>
                          </p:val>
                        </p:tav>
                        <p:tav tm="100000">
                          <p:val>
                            <p:strVal val="#ppt_y"/>
                          </p:val>
                        </p:tav>
                      </p:tavLst>
                    </p:anim>
                  </p:childTnLst>
                </p:cTn>
              </p:par>
            </p:tnLst>
          </p:tmpl>
        </p:tmplLst>
      </p:bldP>
      <p:bldP spid="24" grpId="0" build="p">
        <p:tmplLst>
          <p:tmpl lvl="1">
            <p:tnLst>
              <p:par>
                <p:cTn presetID="10" presetClass="entr" presetSubtype="0" fill="hold" nodeType="withEffect">
                  <p:stCondLst>
                    <p:cond delay="80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P spid="25" grpId="0" build="p">
        <p:tmplLst>
          <p:tmpl lvl="1">
            <p:tnLst>
              <p:par>
                <p:cTn presetID="42" presetClass="entr" presetSubtype="0" fill="hold" nodeType="withEffect">
                  <p:stCondLst>
                    <p:cond delay="200"/>
                  </p:stCondLst>
                  <p:childTnLst>
                    <p:set>
                      <p:cBhvr>
                        <p:cTn dur="1" fill="hold">
                          <p:stCondLst>
                            <p:cond delay="0"/>
                          </p:stCondLst>
                        </p:cTn>
                        <p:tgtEl>
                          <p:spTgt spid="25"/>
                        </p:tgtEl>
                        <p:attrNameLst>
                          <p:attrName>style.visibility</p:attrName>
                        </p:attrNameLst>
                      </p:cBhvr>
                      <p:to>
                        <p:strVal val="visible"/>
                      </p:to>
                    </p:set>
                    <p:animEffect transition="in" filter="fade">
                      <p:cBhvr>
                        <p:cTn dur="400"/>
                        <p:tgtEl>
                          <p:spTgt spid="25"/>
                        </p:tgtEl>
                      </p:cBhvr>
                    </p:animEffect>
                    <p:anim calcmode="lin" valueType="num">
                      <p:cBhvr>
                        <p:cTn dur="400" fill="hold"/>
                        <p:tgtEl>
                          <p:spTgt spid="25"/>
                        </p:tgtEl>
                        <p:attrNameLst>
                          <p:attrName>ppt_x</p:attrName>
                        </p:attrNameLst>
                      </p:cBhvr>
                      <p:tavLst>
                        <p:tav tm="0">
                          <p:val>
                            <p:strVal val="#ppt_x"/>
                          </p:val>
                        </p:tav>
                        <p:tav tm="100000">
                          <p:val>
                            <p:strVal val="#ppt_x"/>
                          </p:val>
                        </p:tav>
                      </p:tavLst>
                    </p:anim>
                    <p:anim calcmode="lin" valueType="num">
                      <p:cBhvr>
                        <p:cTn dur="400" fill="hold"/>
                        <p:tgtEl>
                          <p:spTgt spid="25"/>
                        </p:tgtEl>
                        <p:attrNameLst>
                          <p:attrName>ppt_y</p:attrName>
                        </p:attrNameLst>
                      </p:cBhvr>
                      <p:tavLst>
                        <p:tav tm="0">
                          <p:val>
                            <p:strVal val="#ppt_y+.1"/>
                          </p:val>
                        </p:tav>
                        <p:tav tm="100000">
                          <p:val>
                            <p:strVal val="#ppt_y"/>
                          </p:val>
                        </p:tav>
                      </p:tavLst>
                    </p:anim>
                  </p:childTnLst>
                </p:cTn>
              </p:par>
            </p:tnLst>
          </p:tmpl>
        </p:tmplLst>
      </p:bldP>
      <p:bldP spid="26" grpId="0" build="p">
        <p:tmplLst>
          <p:tmpl lvl="1">
            <p:tnLst>
              <p:par>
                <p:cTn presetID="42" presetClass="entr" presetSubtype="0" fill="hold" nodeType="withEffect">
                  <p:stCondLst>
                    <p:cond delay="20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anim calcmode="lin" valueType="num">
                      <p:cBhvr>
                        <p:cTn dur="500" fill="hold"/>
                        <p:tgtEl>
                          <p:spTgt spid="26"/>
                        </p:tgtEl>
                        <p:attrNameLst>
                          <p:attrName>ppt_x</p:attrName>
                        </p:attrNameLst>
                      </p:cBhvr>
                      <p:tavLst>
                        <p:tav tm="0">
                          <p:val>
                            <p:strVal val="#ppt_x"/>
                          </p:val>
                        </p:tav>
                        <p:tav tm="100000">
                          <p:val>
                            <p:strVal val="#ppt_x"/>
                          </p:val>
                        </p:tav>
                      </p:tavLst>
                    </p:anim>
                    <p:anim calcmode="lin" valueType="num">
                      <p:cBhvr>
                        <p:cTn dur="500" fill="hold"/>
                        <p:tgtEl>
                          <p:spTgt spid="26"/>
                        </p:tgtEl>
                        <p:attrNameLst>
                          <p:attrName>ppt_y</p:attrName>
                        </p:attrNameLst>
                      </p:cBhvr>
                      <p:tavLst>
                        <p:tav tm="0">
                          <p:val>
                            <p:strVal val="#ppt_y+.1"/>
                          </p:val>
                        </p:tav>
                        <p:tav tm="100000">
                          <p:val>
                            <p:strVal val="#ppt_y"/>
                          </p:val>
                        </p:tav>
                      </p:tavLst>
                    </p:anim>
                  </p:childTnLst>
                </p:cTn>
              </p:par>
            </p:tnLst>
          </p:tmpl>
        </p:tmplLst>
      </p:bldP>
      <p:bldP spid="27" grpId="0" build="p">
        <p:tmplLst>
          <p:tmpl lvl="1">
            <p:tnLst>
              <p:par>
                <p:cTn presetID="10" presetClass="entr" presetSubtype="0" fill="hold" nodeType="withEffect">
                  <p:stCondLst>
                    <p:cond delay="80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28" grpId="0" build="p">
        <p:tmplLst>
          <p:tmpl lvl="1">
            <p:tnLst>
              <p:par>
                <p:cTn presetID="42" presetClass="entr" presetSubtype="0" fill="hold" nodeType="withEffect">
                  <p:stCondLst>
                    <p:cond delay="200"/>
                  </p:stCondLst>
                  <p:childTnLst>
                    <p:set>
                      <p:cBhvr>
                        <p:cTn dur="1" fill="hold">
                          <p:stCondLst>
                            <p:cond delay="0"/>
                          </p:stCondLst>
                        </p:cTn>
                        <p:tgtEl>
                          <p:spTgt spid="28"/>
                        </p:tgtEl>
                        <p:attrNameLst>
                          <p:attrName>style.visibility</p:attrName>
                        </p:attrNameLst>
                      </p:cBhvr>
                      <p:to>
                        <p:strVal val="visible"/>
                      </p:to>
                    </p:set>
                    <p:animEffect transition="in" filter="fade">
                      <p:cBhvr>
                        <p:cTn dur="400"/>
                        <p:tgtEl>
                          <p:spTgt spid="28"/>
                        </p:tgtEl>
                      </p:cBhvr>
                    </p:animEffect>
                    <p:anim calcmode="lin" valueType="num">
                      <p:cBhvr>
                        <p:cTn dur="400" fill="hold"/>
                        <p:tgtEl>
                          <p:spTgt spid="28"/>
                        </p:tgtEl>
                        <p:attrNameLst>
                          <p:attrName>ppt_x</p:attrName>
                        </p:attrNameLst>
                      </p:cBhvr>
                      <p:tavLst>
                        <p:tav tm="0">
                          <p:val>
                            <p:strVal val="#ppt_x"/>
                          </p:val>
                        </p:tav>
                        <p:tav tm="100000">
                          <p:val>
                            <p:strVal val="#ppt_x"/>
                          </p:val>
                        </p:tav>
                      </p:tavLst>
                    </p:anim>
                    <p:anim calcmode="lin" valueType="num">
                      <p:cBhvr>
                        <p:cTn dur="400" fill="hold"/>
                        <p:tgtEl>
                          <p:spTgt spid="28"/>
                        </p:tgtEl>
                        <p:attrNameLst>
                          <p:attrName>ppt_y</p:attrName>
                        </p:attrNameLst>
                      </p:cBhvr>
                      <p:tavLst>
                        <p:tav tm="0">
                          <p:val>
                            <p:strVal val="#ppt_y+.1"/>
                          </p:val>
                        </p:tav>
                        <p:tav tm="100000">
                          <p:val>
                            <p:strVal val="#ppt_y"/>
                          </p:val>
                        </p:tav>
                      </p:tavLst>
                    </p:anim>
                  </p:childTnLst>
                </p:cTn>
              </p:par>
            </p:tnLst>
          </p:tmpl>
        </p:tmplLst>
      </p:bldP>
      <p:bldP spid="29" grpId="0" build="p">
        <p:tmplLst>
          <p:tmpl lvl="1">
            <p:tnLst>
              <p:par>
                <p:cTn presetID="42" presetClass="entr" presetSubtype="0" fill="hold" nodeType="withEffect">
                  <p:stCondLst>
                    <p:cond delay="20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anim calcmode="lin" valueType="num">
                      <p:cBhvr>
                        <p:cTn dur="500" fill="hold"/>
                        <p:tgtEl>
                          <p:spTgt spid="29"/>
                        </p:tgtEl>
                        <p:attrNameLst>
                          <p:attrName>ppt_x</p:attrName>
                        </p:attrNameLst>
                      </p:cBhvr>
                      <p:tavLst>
                        <p:tav tm="0">
                          <p:val>
                            <p:strVal val="#ppt_x"/>
                          </p:val>
                        </p:tav>
                        <p:tav tm="100000">
                          <p:val>
                            <p:strVal val="#ppt_x"/>
                          </p:val>
                        </p:tav>
                      </p:tavLst>
                    </p:anim>
                    <p:anim calcmode="lin" valueType="num">
                      <p:cBhvr>
                        <p:cTn dur="500" fill="hold"/>
                        <p:tgtEl>
                          <p:spTgt spid="29"/>
                        </p:tgtEl>
                        <p:attrNameLst>
                          <p:attrName>ppt_y</p:attrName>
                        </p:attrNameLst>
                      </p:cBhvr>
                      <p:tavLst>
                        <p:tav tm="0">
                          <p:val>
                            <p:strVal val="#ppt_y+.1"/>
                          </p:val>
                        </p:tav>
                        <p:tav tm="100000">
                          <p:val>
                            <p:strVal val="#ppt_y"/>
                          </p:val>
                        </p:tav>
                      </p:tavLst>
                    </p:anim>
                  </p:childTnLst>
                </p:cTn>
              </p:par>
            </p:tnLst>
          </p:tmpl>
        </p:tmplLst>
      </p:bldP>
      <p:bldP spid="30" grpId="0" build="p">
        <p:tmplLst>
          <p:tmpl lvl="1">
            <p:tnLst>
              <p:par>
                <p:cTn presetID="10" presetClass="entr" presetSubtype="0" fill="hold" nodeType="withEffect">
                  <p:stCondLst>
                    <p:cond delay="80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childTnLst>
                </p:cTn>
              </p:par>
            </p:tnLst>
          </p:tmpl>
        </p:tmplLst>
      </p:bldP>
      <p:bldP spid="31" grpId="0" build="p">
        <p:tmplLst>
          <p:tmpl lvl="1">
            <p:tnLst>
              <p:par>
                <p:cTn presetID="42" presetClass="entr" presetSubtype="0" fill="hold" nodeType="withEffect">
                  <p:stCondLst>
                    <p:cond delay="200"/>
                  </p:stCondLst>
                  <p:childTnLst>
                    <p:set>
                      <p:cBhvr>
                        <p:cTn dur="1" fill="hold">
                          <p:stCondLst>
                            <p:cond delay="0"/>
                          </p:stCondLst>
                        </p:cTn>
                        <p:tgtEl>
                          <p:spTgt spid="31"/>
                        </p:tgtEl>
                        <p:attrNameLst>
                          <p:attrName>style.visibility</p:attrName>
                        </p:attrNameLst>
                      </p:cBhvr>
                      <p:to>
                        <p:strVal val="visible"/>
                      </p:to>
                    </p:set>
                    <p:animEffect transition="in" filter="fade">
                      <p:cBhvr>
                        <p:cTn dur="400"/>
                        <p:tgtEl>
                          <p:spTgt spid="31"/>
                        </p:tgtEl>
                      </p:cBhvr>
                    </p:animEffect>
                    <p:anim calcmode="lin" valueType="num">
                      <p:cBhvr>
                        <p:cTn dur="400" fill="hold"/>
                        <p:tgtEl>
                          <p:spTgt spid="31"/>
                        </p:tgtEl>
                        <p:attrNameLst>
                          <p:attrName>ppt_x</p:attrName>
                        </p:attrNameLst>
                      </p:cBhvr>
                      <p:tavLst>
                        <p:tav tm="0">
                          <p:val>
                            <p:strVal val="#ppt_x"/>
                          </p:val>
                        </p:tav>
                        <p:tav tm="100000">
                          <p:val>
                            <p:strVal val="#ppt_x"/>
                          </p:val>
                        </p:tav>
                      </p:tavLst>
                    </p:anim>
                    <p:anim calcmode="lin" valueType="num">
                      <p:cBhvr>
                        <p:cTn dur="400" fill="hold"/>
                        <p:tgtEl>
                          <p:spTgt spid="31"/>
                        </p:tgtEl>
                        <p:attrNameLst>
                          <p:attrName>ppt_y</p:attrName>
                        </p:attrNameLst>
                      </p:cBhvr>
                      <p:tavLst>
                        <p:tav tm="0">
                          <p:val>
                            <p:strVal val="#ppt_y+.1"/>
                          </p:val>
                        </p:tav>
                        <p:tav tm="100000">
                          <p:val>
                            <p:strVal val="#ppt_y"/>
                          </p:val>
                        </p:tav>
                      </p:tavLst>
                    </p:anim>
                  </p:childTnLst>
                </p:cTn>
              </p:par>
            </p:tnLst>
          </p:tmpl>
        </p:tmplLst>
      </p:bldP>
      <p:bldP spid="32" grpId="0" build="p">
        <p:tmplLst>
          <p:tmpl lvl="1">
            <p:tnLst>
              <p:par>
                <p:cTn presetID="42" presetClass="entr" presetSubtype="0" fill="hold" nodeType="withEffect">
                  <p:stCondLst>
                    <p:cond delay="200"/>
                  </p:stCondLst>
                  <p:childTnLst>
                    <p:set>
                      <p:cBhvr>
                        <p:cTn dur="1" fill="hold">
                          <p:stCondLst>
                            <p:cond delay="0"/>
                          </p:stCondLst>
                        </p:cTn>
                        <p:tgtEl>
                          <p:spTgt spid="32"/>
                        </p:tgtEl>
                        <p:attrNameLst>
                          <p:attrName>style.visibility</p:attrName>
                        </p:attrNameLst>
                      </p:cBhvr>
                      <p:to>
                        <p:strVal val="visible"/>
                      </p:to>
                    </p:set>
                    <p:animEffect transition="in" filter="fade">
                      <p:cBhvr>
                        <p:cTn dur="500"/>
                        <p:tgtEl>
                          <p:spTgt spid="32"/>
                        </p:tgtEl>
                      </p:cBhvr>
                    </p:animEffect>
                    <p:anim calcmode="lin" valueType="num">
                      <p:cBhvr>
                        <p:cTn dur="500" fill="hold"/>
                        <p:tgtEl>
                          <p:spTgt spid="32"/>
                        </p:tgtEl>
                        <p:attrNameLst>
                          <p:attrName>ppt_x</p:attrName>
                        </p:attrNameLst>
                      </p:cBhvr>
                      <p:tavLst>
                        <p:tav tm="0">
                          <p:val>
                            <p:strVal val="#ppt_x"/>
                          </p:val>
                        </p:tav>
                        <p:tav tm="100000">
                          <p:val>
                            <p:strVal val="#ppt_x"/>
                          </p:val>
                        </p:tav>
                      </p:tavLst>
                    </p:anim>
                    <p:anim calcmode="lin" valueType="num">
                      <p:cBhvr>
                        <p:cTn dur="500" fill="hold"/>
                        <p:tgtEl>
                          <p:spTgt spid="32"/>
                        </p:tgtEl>
                        <p:attrNameLst>
                          <p:attrName>ppt_y</p:attrName>
                        </p:attrNameLst>
                      </p:cBhvr>
                      <p:tavLst>
                        <p:tav tm="0">
                          <p:val>
                            <p:strVal val="#ppt_y+.1"/>
                          </p:val>
                        </p:tav>
                        <p:tav tm="100000">
                          <p:val>
                            <p:strVal val="#ppt_y"/>
                          </p:val>
                        </p:tav>
                      </p:tavLst>
                    </p:anim>
                  </p:childTnLst>
                </p:cTn>
              </p:par>
            </p:tnLst>
          </p:tmpl>
        </p:tmplLst>
      </p:bldP>
      <p:bldP spid="37" grpId="0" animBg="1"/>
      <p:bldP spid="38" grpId="0" animBg="1"/>
      <p:bldP spid="39" grpId="0" animBg="1"/>
      <p:bldP spid="40" grpId="0" animBg="1"/>
      <p:bldP spid="41" grpId="0" animBg="1"/>
      <p:bldP spid="42" grpId="0" animBg="1"/>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Right column with dates">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Text Placeholder 2"/>
          <p:cNvSpPr>
            <a:spLocks noGrp="1"/>
          </p:cNvSpPr>
          <p:nvPr>
            <p:ph type="body" sz="quarter" idx="64" hasCustomPrompt="1"/>
          </p:nvPr>
        </p:nvSpPr>
        <p:spPr>
          <a:xfrm>
            <a:off x="603251" y="2145650"/>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5" name="Text Placeholder 7"/>
          <p:cNvSpPr>
            <a:spLocks noGrp="1"/>
          </p:cNvSpPr>
          <p:nvPr>
            <p:ph type="body" sz="quarter" idx="18" hasCustomPrompt="1"/>
          </p:nvPr>
        </p:nvSpPr>
        <p:spPr>
          <a:xfrm>
            <a:off x="1009644" y="1527880"/>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Lato Light"/>
                <a:cs typeface="Lato Light"/>
              </a:defRPr>
            </a:lvl1pPr>
          </a:lstStyle>
          <a:p>
            <a:pPr lvl="0"/>
            <a:r>
              <a:rPr lang="es-ES_tradnl" dirty="0" smtClean="0"/>
              <a:t>2000</a:t>
            </a:r>
          </a:p>
        </p:txBody>
      </p:sp>
      <p:sp>
        <p:nvSpPr>
          <p:cNvPr id="7" name="Text Placeholder 7"/>
          <p:cNvSpPr>
            <a:spLocks noGrp="1"/>
          </p:cNvSpPr>
          <p:nvPr>
            <p:ph type="body" sz="quarter" idx="65" hasCustomPrompt="1"/>
          </p:nvPr>
        </p:nvSpPr>
        <p:spPr>
          <a:xfrm>
            <a:off x="603251" y="1898830"/>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8" name="Text Placeholder 2"/>
          <p:cNvSpPr>
            <a:spLocks noGrp="1"/>
          </p:cNvSpPr>
          <p:nvPr>
            <p:ph type="body" sz="quarter" idx="66" hasCustomPrompt="1"/>
          </p:nvPr>
        </p:nvSpPr>
        <p:spPr>
          <a:xfrm>
            <a:off x="9215262" y="2145650"/>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19" name="Text Placeholder 7"/>
          <p:cNvSpPr>
            <a:spLocks noGrp="1"/>
          </p:cNvSpPr>
          <p:nvPr>
            <p:ph type="body" sz="quarter" idx="67" hasCustomPrompt="1"/>
          </p:nvPr>
        </p:nvSpPr>
        <p:spPr>
          <a:xfrm>
            <a:off x="9621655" y="1527880"/>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Lato Light"/>
                <a:cs typeface="Lato Light"/>
              </a:defRPr>
            </a:lvl1pPr>
          </a:lstStyle>
          <a:p>
            <a:pPr lvl="0"/>
            <a:r>
              <a:rPr lang="es-ES_tradnl" dirty="0" smtClean="0"/>
              <a:t>2000</a:t>
            </a:r>
          </a:p>
        </p:txBody>
      </p:sp>
      <p:sp>
        <p:nvSpPr>
          <p:cNvPr id="20" name="Text Placeholder 7"/>
          <p:cNvSpPr>
            <a:spLocks noGrp="1"/>
          </p:cNvSpPr>
          <p:nvPr>
            <p:ph type="body" sz="quarter" idx="68" hasCustomPrompt="1"/>
          </p:nvPr>
        </p:nvSpPr>
        <p:spPr>
          <a:xfrm>
            <a:off x="9215262" y="1898830"/>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1" name="Text Placeholder 2"/>
          <p:cNvSpPr>
            <a:spLocks noGrp="1"/>
          </p:cNvSpPr>
          <p:nvPr>
            <p:ph type="body" sz="quarter" idx="69" hasCustomPrompt="1"/>
          </p:nvPr>
        </p:nvSpPr>
        <p:spPr>
          <a:xfrm>
            <a:off x="603251" y="3762176"/>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22" name="Text Placeholder 7"/>
          <p:cNvSpPr>
            <a:spLocks noGrp="1"/>
          </p:cNvSpPr>
          <p:nvPr>
            <p:ph type="body" sz="quarter" idx="70" hasCustomPrompt="1"/>
          </p:nvPr>
        </p:nvSpPr>
        <p:spPr>
          <a:xfrm>
            <a:off x="1009644" y="3144408"/>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Lato Light"/>
                <a:cs typeface="Lato Light"/>
              </a:defRPr>
            </a:lvl1pPr>
          </a:lstStyle>
          <a:p>
            <a:pPr lvl="0"/>
            <a:r>
              <a:rPr lang="es-ES_tradnl" dirty="0" smtClean="0"/>
              <a:t>2000</a:t>
            </a:r>
          </a:p>
        </p:txBody>
      </p:sp>
      <p:sp>
        <p:nvSpPr>
          <p:cNvPr id="23" name="Text Placeholder 7"/>
          <p:cNvSpPr>
            <a:spLocks noGrp="1"/>
          </p:cNvSpPr>
          <p:nvPr>
            <p:ph type="body" sz="quarter" idx="71" hasCustomPrompt="1"/>
          </p:nvPr>
        </p:nvSpPr>
        <p:spPr>
          <a:xfrm>
            <a:off x="603251" y="3515357"/>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4" name="Text Placeholder 2"/>
          <p:cNvSpPr>
            <a:spLocks noGrp="1"/>
          </p:cNvSpPr>
          <p:nvPr>
            <p:ph type="body" sz="quarter" idx="72" hasCustomPrompt="1"/>
          </p:nvPr>
        </p:nvSpPr>
        <p:spPr>
          <a:xfrm>
            <a:off x="9215262" y="3762176"/>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25" name="Text Placeholder 7"/>
          <p:cNvSpPr>
            <a:spLocks noGrp="1"/>
          </p:cNvSpPr>
          <p:nvPr>
            <p:ph type="body" sz="quarter" idx="73" hasCustomPrompt="1"/>
          </p:nvPr>
        </p:nvSpPr>
        <p:spPr>
          <a:xfrm>
            <a:off x="9621655" y="3144408"/>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Lato Light"/>
                <a:cs typeface="Lato Light"/>
              </a:defRPr>
            </a:lvl1pPr>
          </a:lstStyle>
          <a:p>
            <a:pPr lvl="0"/>
            <a:r>
              <a:rPr lang="es-ES_tradnl" dirty="0" smtClean="0"/>
              <a:t>2000</a:t>
            </a:r>
          </a:p>
        </p:txBody>
      </p:sp>
      <p:sp>
        <p:nvSpPr>
          <p:cNvPr id="26" name="Text Placeholder 7"/>
          <p:cNvSpPr>
            <a:spLocks noGrp="1"/>
          </p:cNvSpPr>
          <p:nvPr>
            <p:ph type="body" sz="quarter" idx="74" hasCustomPrompt="1"/>
          </p:nvPr>
        </p:nvSpPr>
        <p:spPr>
          <a:xfrm>
            <a:off x="9215262" y="3515357"/>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7" name="Text Placeholder 2"/>
          <p:cNvSpPr>
            <a:spLocks noGrp="1"/>
          </p:cNvSpPr>
          <p:nvPr>
            <p:ph type="body" sz="quarter" idx="75" hasCustomPrompt="1"/>
          </p:nvPr>
        </p:nvSpPr>
        <p:spPr>
          <a:xfrm>
            <a:off x="603251" y="5344250"/>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28" name="Text Placeholder 7"/>
          <p:cNvSpPr>
            <a:spLocks noGrp="1"/>
          </p:cNvSpPr>
          <p:nvPr>
            <p:ph type="body" sz="quarter" idx="76" hasCustomPrompt="1"/>
          </p:nvPr>
        </p:nvSpPr>
        <p:spPr>
          <a:xfrm>
            <a:off x="1009644" y="4746930"/>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Lato Light"/>
                <a:cs typeface="Lato Light"/>
              </a:defRPr>
            </a:lvl1pPr>
          </a:lstStyle>
          <a:p>
            <a:pPr lvl="0"/>
            <a:r>
              <a:rPr lang="es-ES_tradnl" dirty="0" smtClean="0"/>
              <a:t>2000</a:t>
            </a:r>
          </a:p>
        </p:txBody>
      </p:sp>
      <p:sp>
        <p:nvSpPr>
          <p:cNvPr id="29" name="Text Placeholder 7"/>
          <p:cNvSpPr>
            <a:spLocks noGrp="1"/>
          </p:cNvSpPr>
          <p:nvPr>
            <p:ph type="body" sz="quarter" idx="77" hasCustomPrompt="1"/>
          </p:nvPr>
        </p:nvSpPr>
        <p:spPr>
          <a:xfrm>
            <a:off x="603251" y="5097430"/>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33" name="Group 32"/>
          <p:cNvGrpSpPr/>
          <p:nvPr userDrawn="1"/>
        </p:nvGrpSpPr>
        <p:grpSpPr>
          <a:xfrm>
            <a:off x="101309" y="385540"/>
            <a:ext cx="383999" cy="342172"/>
            <a:chOff x="5270500" y="1460500"/>
            <a:chExt cx="1701800" cy="2705100"/>
          </a:xfrm>
        </p:grpSpPr>
        <p:sp>
          <p:nvSpPr>
            <p:cNvPr id="34" name="Rounded Rectangle 33"/>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5" name="Rounded Rectangle 34"/>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6" name="Rounded Rectangle 35"/>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3" name="Group 2"/>
          <p:cNvGrpSpPr/>
          <p:nvPr userDrawn="1"/>
        </p:nvGrpSpPr>
        <p:grpSpPr>
          <a:xfrm>
            <a:off x="3882071" y="1568515"/>
            <a:ext cx="3953299" cy="4873008"/>
            <a:chOff x="-1393297" y="-1336778"/>
            <a:chExt cx="6142038" cy="8412162"/>
          </a:xfrm>
        </p:grpSpPr>
        <p:grpSp>
          <p:nvGrpSpPr>
            <p:cNvPr id="2" name="Group 1"/>
            <p:cNvGrpSpPr/>
            <p:nvPr userDrawn="1"/>
          </p:nvGrpSpPr>
          <p:grpSpPr>
            <a:xfrm>
              <a:off x="-1393297" y="-1336778"/>
              <a:ext cx="6142038" cy="8412162"/>
              <a:chOff x="-1393297" y="-1336778"/>
              <a:chExt cx="6142038" cy="8412162"/>
            </a:xfrm>
          </p:grpSpPr>
          <p:sp>
            <p:nvSpPr>
              <p:cNvPr id="43" name="AutoShape 1"/>
              <p:cNvSpPr/>
              <p:nvPr userDrawn="1"/>
            </p:nvSpPr>
            <p:spPr bwMode="auto">
              <a:xfrm>
                <a:off x="-1385359" y="3649559"/>
                <a:ext cx="6134100" cy="3425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 y="0"/>
                    </a:moveTo>
                    <a:cubicBezTo>
                      <a:pt x="1" y="44"/>
                      <a:pt x="0" y="88"/>
                      <a:pt x="0" y="132"/>
                    </a:cubicBezTo>
                    <a:lnTo>
                      <a:pt x="0" y="2252"/>
                    </a:lnTo>
                    <a:cubicBezTo>
                      <a:pt x="0" y="12937"/>
                      <a:pt x="4834" y="21599"/>
                      <a:pt x="10799" y="21599"/>
                    </a:cubicBezTo>
                    <a:cubicBezTo>
                      <a:pt x="16763" y="21599"/>
                      <a:pt x="21599" y="12937"/>
                      <a:pt x="21599" y="2252"/>
                    </a:cubicBezTo>
                    <a:lnTo>
                      <a:pt x="21599" y="132"/>
                    </a:lnTo>
                    <a:cubicBezTo>
                      <a:pt x="21599" y="88"/>
                      <a:pt x="21598" y="44"/>
                      <a:pt x="21598" y="0"/>
                    </a:cubicBezTo>
                    <a:lnTo>
                      <a:pt x="18198" y="0"/>
                    </a:lnTo>
                    <a:lnTo>
                      <a:pt x="18198" y="2520"/>
                    </a:lnTo>
                    <a:cubicBezTo>
                      <a:pt x="18198" y="9811"/>
                      <a:pt x="14900" y="15722"/>
                      <a:pt x="10830" y="15722"/>
                    </a:cubicBezTo>
                    <a:cubicBezTo>
                      <a:pt x="6759" y="15722"/>
                      <a:pt x="3460" y="9811"/>
                      <a:pt x="3460" y="2520"/>
                    </a:cubicBezTo>
                    <a:lnTo>
                      <a:pt x="3460" y="0"/>
                    </a:lnTo>
                    <a:lnTo>
                      <a:pt x="1" y="0"/>
                    </a:lnTo>
                    <a:close/>
                  </a:path>
                </a:pathLst>
              </a:custGeom>
              <a:solidFill>
                <a:schemeClr val="accent1">
                  <a:lumMod val="75000"/>
                </a:schemeClr>
              </a:solidFill>
              <a:ln>
                <a:noFill/>
              </a:ln>
              <a:effectLst/>
            </p:spPr>
            <p:txBody>
              <a:bodyPr lIns="0" tIns="0" rIns="0" bIns="0" anchor="ctr"/>
              <a:lstStyle/>
              <a:p>
                <a:pPr marL="0" marR="0" lvl="0" indent="0" algn="l" defTabSz="485394" rtl="0" eaLnBrk="1" fontAlgn="auto" latinLnBrk="0" hangingPunct="1">
                  <a:lnSpc>
                    <a:spcPct val="100000"/>
                  </a:lnSpc>
                  <a:spcBef>
                    <a:spcPts val="0"/>
                  </a:spcBef>
                  <a:spcAft>
                    <a:spcPts val="0"/>
                  </a:spcAft>
                  <a:buClrTx/>
                  <a:buSzTx/>
                  <a:buFontTx/>
                  <a:buNone/>
                  <a:tabLst/>
                  <a:defRPr/>
                </a:pPr>
                <a:endParaRPr kumimoji="0" lang="es-ES" sz="6720" b="0" i="0" u="none" strike="noStrike" kern="1200" cap="none" spc="0" normalizeH="0" baseline="0" noProof="0">
                  <a:ln>
                    <a:noFill/>
                  </a:ln>
                  <a:solidFill>
                    <a:prstClr val="black"/>
                  </a:solidFill>
                  <a:effectLst>
                    <a:outerShdw blurRad="38100" dist="38100" dir="2700000" algn="tl">
                      <a:srgbClr val="000000"/>
                    </a:outerShdw>
                  </a:effectLst>
                  <a:uLnTx/>
                  <a:uFillTx/>
                  <a:latin typeface="Gill Sans" charset="0"/>
                  <a:ea typeface="+mn-ea"/>
                  <a:cs typeface="Gill Sans" charset="0"/>
                  <a:sym typeface="Gill Sans" charset="0"/>
                </a:endParaRPr>
              </a:p>
            </p:txBody>
          </p:sp>
          <p:sp>
            <p:nvSpPr>
              <p:cNvPr id="44" name="AutoShape 17"/>
              <p:cNvSpPr/>
              <p:nvPr userDrawn="1"/>
            </p:nvSpPr>
            <p:spPr bwMode="auto">
              <a:xfrm>
                <a:off x="2408766" y="-789091"/>
                <a:ext cx="993775" cy="5443538"/>
              </a:xfrm>
              <a:prstGeom prst="roundRect">
                <a:avLst>
                  <a:gd name="adj" fmla="val 49824"/>
                </a:avLst>
              </a:prstGeom>
              <a:solidFill>
                <a:schemeClr val="accent4"/>
              </a:solidFill>
              <a:ln>
                <a:noFill/>
              </a:ln>
              <a:effectLst/>
            </p:spPr>
            <p:txBody>
              <a:bodyPr lIns="0" tIns="0" rIns="0" bIns="0" anchor="ctr"/>
              <a:lstStyle/>
              <a:p>
                <a:pPr marL="0" marR="0" lvl="0" indent="0" algn="l" defTabSz="485394" rtl="0" eaLnBrk="1" fontAlgn="auto" latinLnBrk="0" hangingPunct="1">
                  <a:lnSpc>
                    <a:spcPct val="100000"/>
                  </a:lnSpc>
                  <a:spcBef>
                    <a:spcPts val="0"/>
                  </a:spcBef>
                  <a:spcAft>
                    <a:spcPts val="0"/>
                  </a:spcAft>
                  <a:buClrTx/>
                  <a:buSzTx/>
                  <a:buFontTx/>
                  <a:buNone/>
                  <a:tabLst/>
                  <a:defRPr/>
                </a:pPr>
                <a:endParaRPr kumimoji="0" lang="es-ES" sz="6720" b="0" i="0" u="none" strike="noStrike" kern="1200" cap="none" spc="0" normalizeH="0" baseline="0" noProof="0">
                  <a:ln>
                    <a:noFill/>
                  </a:ln>
                  <a:solidFill>
                    <a:prstClr val="black"/>
                  </a:solidFill>
                  <a:effectLst>
                    <a:outerShdw blurRad="38100" dist="38100" dir="2700000" algn="tl">
                      <a:srgbClr val="000000"/>
                    </a:outerShdw>
                  </a:effectLst>
                  <a:uLnTx/>
                  <a:uFillTx/>
                  <a:latin typeface="Gill Sans" charset="0"/>
                  <a:ea typeface="+mn-ea"/>
                  <a:cs typeface="Gill Sans" charset="0"/>
                  <a:sym typeface="Gill Sans" charset="0"/>
                </a:endParaRPr>
              </a:p>
            </p:txBody>
          </p:sp>
          <p:sp>
            <p:nvSpPr>
              <p:cNvPr id="46" name="AutoShape 20"/>
              <p:cNvSpPr/>
              <p:nvPr userDrawn="1"/>
            </p:nvSpPr>
            <p:spPr bwMode="auto">
              <a:xfrm>
                <a:off x="-161397" y="-654153"/>
                <a:ext cx="993775" cy="5308600"/>
              </a:xfrm>
              <a:prstGeom prst="roundRect">
                <a:avLst>
                  <a:gd name="adj" fmla="val 49824"/>
                </a:avLst>
              </a:prstGeom>
              <a:solidFill>
                <a:schemeClr val="accent2"/>
              </a:solidFill>
              <a:ln>
                <a:noFill/>
              </a:ln>
              <a:effectLst/>
            </p:spPr>
            <p:txBody>
              <a:bodyPr lIns="0" tIns="0" rIns="0" bIns="0" anchor="ctr"/>
              <a:lstStyle/>
              <a:p>
                <a:pPr marL="0" marR="0" lvl="0" indent="0" algn="l" defTabSz="485394" rtl="0" eaLnBrk="1" fontAlgn="auto" latinLnBrk="0" hangingPunct="1">
                  <a:lnSpc>
                    <a:spcPct val="100000"/>
                  </a:lnSpc>
                  <a:spcBef>
                    <a:spcPts val="0"/>
                  </a:spcBef>
                  <a:spcAft>
                    <a:spcPts val="0"/>
                  </a:spcAft>
                  <a:buClrTx/>
                  <a:buSzTx/>
                  <a:buFontTx/>
                  <a:buNone/>
                  <a:tabLst/>
                  <a:defRPr/>
                </a:pPr>
                <a:endParaRPr kumimoji="0" lang="es-ES" sz="6720" b="0" i="0" u="none" strike="noStrike" kern="1200" cap="none" spc="0" normalizeH="0" baseline="0" noProof="0">
                  <a:ln>
                    <a:noFill/>
                  </a:ln>
                  <a:solidFill>
                    <a:prstClr val="black"/>
                  </a:solidFill>
                  <a:effectLst>
                    <a:outerShdw blurRad="38100" dist="38100" dir="2700000" algn="tl">
                      <a:srgbClr val="000000"/>
                    </a:outerShdw>
                  </a:effectLst>
                  <a:uLnTx/>
                  <a:uFillTx/>
                  <a:latin typeface="Gill Sans" charset="0"/>
                  <a:ea typeface="+mn-ea"/>
                  <a:cs typeface="Gill Sans" charset="0"/>
                  <a:sym typeface="Gill Sans" charset="0"/>
                </a:endParaRPr>
              </a:p>
            </p:txBody>
          </p:sp>
          <p:sp>
            <p:nvSpPr>
              <p:cNvPr id="48" name="AutoShape 24"/>
              <p:cNvSpPr/>
              <p:nvPr userDrawn="1"/>
            </p:nvSpPr>
            <p:spPr bwMode="auto">
              <a:xfrm>
                <a:off x="1070503" y="-1336778"/>
                <a:ext cx="993775" cy="6003925"/>
              </a:xfrm>
              <a:prstGeom prst="roundRect">
                <a:avLst>
                  <a:gd name="adj" fmla="val 49824"/>
                </a:avLst>
              </a:prstGeom>
              <a:solidFill>
                <a:schemeClr val="accent3"/>
              </a:solidFill>
              <a:ln>
                <a:noFill/>
              </a:ln>
              <a:effectLst/>
            </p:spPr>
            <p:txBody>
              <a:bodyPr lIns="0" tIns="0" rIns="0" bIns="0" anchor="ctr"/>
              <a:lstStyle/>
              <a:p>
                <a:pPr marL="0" marR="0" lvl="0" indent="0" algn="l" defTabSz="485394" rtl="0" eaLnBrk="1" fontAlgn="auto" latinLnBrk="0" hangingPunct="1">
                  <a:lnSpc>
                    <a:spcPct val="100000"/>
                  </a:lnSpc>
                  <a:spcBef>
                    <a:spcPts val="0"/>
                  </a:spcBef>
                  <a:spcAft>
                    <a:spcPts val="0"/>
                  </a:spcAft>
                  <a:buClrTx/>
                  <a:buSzTx/>
                  <a:buFontTx/>
                  <a:buNone/>
                  <a:tabLst/>
                  <a:defRPr/>
                </a:pPr>
                <a:endParaRPr kumimoji="0" lang="es-ES" sz="6720" b="0" i="0" u="none" strike="noStrike" kern="1200" cap="none" spc="0" normalizeH="0" baseline="0" noProof="0">
                  <a:ln>
                    <a:noFill/>
                  </a:ln>
                  <a:solidFill>
                    <a:prstClr val="black"/>
                  </a:solidFill>
                  <a:effectLst>
                    <a:outerShdw blurRad="38100" dist="38100" dir="2700000" algn="tl">
                      <a:srgbClr val="000000"/>
                    </a:outerShdw>
                  </a:effectLst>
                  <a:uLnTx/>
                  <a:uFillTx/>
                  <a:latin typeface="Gill Sans" charset="0"/>
                  <a:ea typeface="+mn-ea"/>
                  <a:cs typeface="Gill Sans" charset="0"/>
                  <a:sym typeface="Gill Sans" charset="0"/>
                </a:endParaRPr>
              </a:p>
            </p:txBody>
          </p:sp>
          <p:sp>
            <p:nvSpPr>
              <p:cNvPr id="50" name="AutoShape 27"/>
              <p:cNvSpPr/>
              <p:nvPr userDrawn="1"/>
            </p:nvSpPr>
            <p:spPr bwMode="auto">
              <a:xfrm>
                <a:off x="-1393297" y="2030309"/>
                <a:ext cx="993775" cy="2624138"/>
              </a:xfrm>
              <a:prstGeom prst="roundRect">
                <a:avLst>
                  <a:gd name="adj" fmla="val 49824"/>
                </a:avLst>
              </a:prstGeom>
              <a:solidFill>
                <a:schemeClr val="accent1"/>
              </a:solidFill>
              <a:ln>
                <a:noFill/>
              </a:ln>
              <a:effectLst/>
            </p:spPr>
            <p:txBody>
              <a:bodyPr lIns="0" tIns="0" rIns="0" bIns="0" anchor="ctr"/>
              <a:lstStyle/>
              <a:p>
                <a:pPr marL="0" marR="0" lvl="0" indent="0" algn="l" defTabSz="485394" rtl="0" eaLnBrk="1" fontAlgn="auto" latinLnBrk="0" hangingPunct="1">
                  <a:lnSpc>
                    <a:spcPct val="100000"/>
                  </a:lnSpc>
                  <a:spcBef>
                    <a:spcPts val="0"/>
                  </a:spcBef>
                  <a:spcAft>
                    <a:spcPts val="0"/>
                  </a:spcAft>
                  <a:buClrTx/>
                  <a:buSzTx/>
                  <a:buFontTx/>
                  <a:buNone/>
                  <a:tabLst/>
                  <a:defRPr/>
                </a:pPr>
                <a:endParaRPr kumimoji="0" lang="es-ES" sz="6720" b="0" i="0" u="none" strike="noStrike" kern="1200" cap="none" spc="0" normalizeH="0" baseline="0" noProof="0">
                  <a:ln>
                    <a:noFill/>
                  </a:ln>
                  <a:solidFill>
                    <a:prstClr val="black"/>
                  </a:solidFill>
                  <a:effectLst>
                    <a:outerShdw blurRad="38100" dist="38100" dir="2700000" algn="tl">
                      <a:srgbClr val="000000"/>
                    </a:outerShdw>
                  </a:effectLst>
                  <a:uLnTx/>
                  <a:uFillTx/>
                  <a:latin typeface="Gill Sans" charset="0"/>
                  <a:ea typeface="+mn-ea"/>
                  <a:cs typeface="Gill Sans" charset="0"/>
                  <a:sym typeface="Gill Sans" charset="0"/>
                </a:endParaRPr>
              </a:p>
            </p:txBody>
          </p:sp>
          <p:sp>
            <p:nvSpPr>
              <p:cNvPr id="52" name="AutoShape 30"/>
              <p:cNvSpPr/>
              <p:nvPr userDrawn="1"/>
            </p:nvSpPr>
            <p:spPr bwMode="auto">
              <a:xfrm>
                <a:off x="3772428" y="561872"/>
                <a:ext cx="968375" cy="4060825"/>
              </a:xfrm>
              <a:prstGeom prst="roundRect">
                <a:avLst>
                  <a:gd name="adj" fmla="val 48509"/>
                </a:avLst>
              </a:prstGeom>
              <a:solidFill>
                <a:schemeClr val="accent5"/>
              </a:solidFill>
              <a:ln>
                <a:noFill/>
              </a:ln>
              <a:effectLst/>
            </p:spPr>
            <p:txBody>
              <a:bodyPr lIns="0" tIns="0" rIns="0" bIns="0" anchor="ctr"/>
              <a:lstStyle/>
              <a:p>
                <a:pPr marL="0" marR="0" lvl="0" indent="0" algn="l" defTabSz="485394" rtl="0" eaLnBrk="1" fontAlgn="auto" latinLnBrk="0" hangingPunct="1">
                  <a:lnSpc>
                    <a:spcPct val="100000"/>
                  </a:lnSpc>
                  <a:spcBef>
                    <a:spcPts val="0"/>
                  </a:spcBef>
                  <a:spcAft>
                    <a:spcPts val="0"/>
                  </a:spcAft>
                  <a:buClrTx/>
                  <a:buSzTx/>
                  <a:buFontTx/>
                  <a:buNone/>
                  <a:tabLst/>
                  <a:defRPr/>
                </a:pPr>
                <a:endParaRPr kumimoji="0" lang="es-ES" sz="6720" b="0" i="0" u="none" strike="noStrike" kern="1200" cap="none" spc="0" normalizeH="0" baseline="0" noProof="0">
                  <a:ln>
                    <a:noFill/>
                  </a:ln>
                  <a:solidFill>
                    <a:prstClr val="black"/>
                  </a:solidFill>
                  <a:effectLst>
                    <a:outerShdw blurRad="38100" dist="38100" dir="2700000" algn="tl">
                      <a:srgbClr val="000000"/>
                    </a:outerShdw>
                  </a:effectLst>
                  <a:uLnTx/>
                  <a:uFillTx/>
                  <a:latin typeface="Gill Sans" charset="0"/>
                  <a:ea typeface="+mn-ea"/>
                  <a:cs typeface="Gill Sans" charset="0"/>
                  <a:sym typeface="Gill Sans" charset="0"/>
                </a:endParaRPr>
              </a:p>
            </p:txBody>
          </p:sp>
        </p:grpSp>
        <p:sp>
          <p:nvSpPr>
            <p:cNvPr id="45" name="AutoShape 18"/>
            <p:cNvSpPr/>
            <p:nvPr userDrawn="1"/>
          </p:nvSpPr>
          <p:spPr bwMode="auto">
            <a:xfrm>
              <a:off x="2415116" y="1404214"/>
              <a:ext cx="969962" cy="968375"/>
            </a:xfrm>
            <a:prstGeom prst="roundRect">
              <a:avLst>
                <a:gd name="adj" fmla="val 49819"/>
              </a:avLst>
            </a:prstGeom>
            <a:solidFill>
              <a:schemeClr val="accent4">
                <a:lumMod val="60000"/>
                <a:lumOff val="40000"/>
              </a:schemeClr>
            </a:solidFill>
            <a:ln>
              <a:noFill/>
            </a:ln>
            <a:effectLst>
              <a:outerShdw blurRad="127000" dist="25400" dir="5400000" algn="ctr" rotWithShape="0">
                <a:srgbClr val="000000">
                  <a:alpha val="50000"/>
                </a:srgbClr>
              </a:outerShdw>
            </a:effectLst>
          </p:spPr>
          <p:txBody>
            <a:bodyPr lIns="0" tIns="0" rIns="0" bIns="0" anchor="ctr"/>
            <a:lstStyle/>
            <a:p>
              <a:pPr marL="0" marR="0" lvl="0" indent="0" algn="l" defTabSz="485394" rtl="0" eaLnBrk="1" fontAlgn="auto" latinLnBrk="0" hangingPunct="1">
                <a:lnSpc>
                  <a:spcPct val="100000"/>
                </a:lnSpc>
                <a:spcBef>
                  <a:spcPts val="0"/>
                </a:spcBef>
                <a:spcAft>
                  <a:spcPts val="0"/>
                </a:spcAft>
                <a:buClrTx/>
                <a:buSzTx/>
                <a:buFontTx/>
                <a:buNone/>
                <a:tabLst/>
                <a:defRPr/>
              </a:pPr>
              <a:endParaRPr kumimoji="0" lang="es-ES" sz="6720" b="0" i="0" u="none" strike="noStrike" kern="1200" cap="none" spc="0" normalizeH="0" baseline="0" noProof="0">
                <a:ln>
                  <a:noFill/>
                </a:ln>
                <a:solidFill>
                  <a:prstClr val="black"/>
                </a:solidFill>
                <a:effectLst>
                  <a:outerShdw blurRad="38100" dist="38100" dir="2700000" algn="tl">
                    <a:srgbClr val="000000"/>
                  </a:outerShdw>
                </a:effectLst>
                <a:uLnTx/>
                <a:uFillTx/>
                <a:latin typeface="Gill Sans" charset="0"/>
                <a:ea typeface="+mn-ea"/>
                <a:cs typeface="Gill Sans" charset="0"/>
                <a:sym typeface="Gill Sans" charset="0"/>
              </a:endParaRPr>
            </a:p>
          </p:txBody>
        </p:sp>
        <p:sp>
          <p:nvSpPr>
            <p:cNvPr id="47" name="AutoShape 21"/>
            <p:cNvSpPr/>
            <p:nvPr userDrawn="1"/>
          </p:nvSpPr>
          <p:spPr bwMode="auto">
            <a:xfrm>
              <a:off x="-159809" y="1404214"/>
              <a:ext cx="968375" cy="968375"/>
            </a:xfrm>
            <a:prstGeom prst="roundRect">
              <a:avLst>
                <a:gd name="adj" fmla="val 49819"/>
              </a:avLst>
            </a:prstGeom>
            <a:solidFill>
              <a:schemeClr val="accent2">
                <a:lumMod val="60000"/>
                <a:lumOff val="40000"/>
              </a:schemeClr>
            </a:solidFill>
            <a:ln>
              <a:noFill/>
            </a:ln>
            <a:effectLst>
              <a:outerShdw blurRad="127000" dist="25400" dir="5400000" algn="ctr" rotWithShape="0">
                <a:srgbClr val="000000">
                  <a:alpha val="50000"/>
                </a:srgbClr>
              </a:outerShdw>
            </a:effectLst>
          </p:spPr>
          <p:txBody>
            <a:bodyPr lIns="0" tIns="0" rIns="0" bIns="0" anchor="ctr"/>
            <a:lstStyle/>
            <a:p>
              <a:pPr marL="0" marR="0" lvl="0" indent="0" algn="l" defTabSz="485394" rtl="0" eaLnBrk="1" fontAlgn="auto" latinLnBrk="0" hangingPunct="1">
                <a:lnSpc>
                  <a:spcPct val="100000"/>
                </a:lnSpc>
                <a:spcBef>
                  <a:spcPts val="0"/>
                </a:spcBef>
                <a:spcAft>
                  <a:spcPts val="0"/>
                </a:spcAft>
                <a:buClrTx/>
                <a:buSzTx/>
                <a:buFontTx/>
                <a:buNone/>
                <a:tabLst/>
                <a:defRPr/>
              </a:pPr>
              <a:endParaRPr kumimoji="0" lang="es-ES" sz="6720" b="0" i="0" u="none" strike="noStrike" kern="1200" cap="none" spc="0" normalizeH="0" baseline="0" noProof="0">
                <a:ln>
                  <a:noFill/>
                </a:ln>
                <a:solidFill>
                  <a:prstClr val="black"/>
                </a:solidFill>
                <a:effectLst>
                  <a:outerShdw blurRad="38100" dist="38100" dir="2700000" algn="tl">
                    <a:srgbClr val="000000"/>
                  </a:outerShdw>
                </a:effectLst>
                <a:uLnTx/>
                <a:uFillTx/>
                <a:latin typeface="Gill Sans" charset="0"/>
                <a:ea typeface="+mn-ea"/>
                <a:cs typeface="Gill Sans" charset="0"/>
                <a:sym typeface="Gill Sans" charset="0"/>
              </a:endParaRPr>
            </a:p>
          </p:txBody>
        </p:sp>
        <p:sp>
          <p:nvSpPr>
            <p:cNvPr id="49" name="AutoShape 25"/>
            <p:cNvSpPr/>
            <p:nvPr userDrawn="1"/>
          </p:nvSpPr>
          <p:spPr bwMode="auto">
            <a:xfrm>
              <a:off x="1072091" y="388214"/>
              <a:ext cx="968375" cy="968375"/>
            </a:xfrm>
            <a:prstGeom prst="roundRect">
              <a:avLst>
                <a:gd name="adj" fmla="val 49819"/>
              </a:avLst>
            </a:prstGeom>
            <a:solidFill>
              <a:schemeClr val="accent3">
                <a:lumMod val="60000"/>
                <a:lumOff val="40000"/>
              </a:schemeClr>
            </a:solidFill>
            <a:ln>
              <a:noFill/>
            </a:ln>
            <a:effectLst>
              <a:outerShdw blurRad="127000" dist="25400" dir="5400000" algn="ctr" rotWithShape="0">
                <a:srgbClr val="000000">
                  <a:alpha val="50000"/>
                </a:srgbClr>
              </a:outerShdw>
            </a:effectLst>
          </p:spPr>
          <p:txBody>
            <a:bodyPr lIns="0" tIns="0" rIns="0" bIns="0" anchor="ctr"/>
            <a:lstStyle/>
            <a:p>
              <a:pPr marL="0" marR="0" lvl="0" indent="0" algn="l" defTabSz="485394" rtl="0" eaLnBrk="1" fontAlgn="auto" latinLnBrk="0" hangingPunct="1">
                <a:lnSpc>
                  <a:spcPct val="100000"/>
                </a:lnSpc>
                <a:spcBef>
                  <a:spcPts val="0"/>
                </a:spcBef>
                <a:spcAft>
                  <a:spcPts val="0"/>
                </a:spcAft>
                <a:buClrTx/>
                <a:buSzTx/>
                <a:buFontTx/>
                <a:buNone/>
                <a:tabLst/>
                <a:defRPr/>
              </a:pPr>
              <a:endParaRPr kumimoji="0" lang="es-ES" sz="6720" b="0" i="0" u="none" strike="noStrike" kern="1200" cap="none" spc="0" normalizeH="0" baseline="0" noProof="0">
                <a:ln>
                  <a:noFill/>
                </a:ln>
                <a:solidFill>
                  <a:prstClr val="black"/>
                </a:solidFill>
                <a:effectLst>
                  <a:outerShdw blurRad="38100" dist="38100" dir="2700000" algn="tl">
                    <a:srgbClr val="000000"/>
                  </a:outerShdw>
                </a:effectLst>
                <a:uLnTx/>
                <a:uFillTx/>
                <a:latin typeface="Gill Sans" charset="0"/>
                <a:ea typeface="+mn-ea"/>
                <a:cs typeface="Gill Sans" charset="0"/>
                <a:sym typeface="Gill Sans" charset="0"/>
              </a:endParaRPr>
            </a:p>
          </p:txBody>
        </p:sp>
        <p:sp>
          <p:nvSpPr>
            <p:cNvPr id="51" name="AutoShape 28"/>
            <p:cNvSpPr/>
            <p:nvPr userDrawn="1"/>
          </p:nvSpPr>
          <p:spPr bwMode="auto">
            <a:xfrm>
              <a:off x="-1379009" y="2420214"/>
              <a:ext cx="968375" cy="968375"/>
            </a:xfrm>
            <a:prstGeom prst="roundRect">
              <a:avLst>
                <a:gd name="adj" fmla="val 49819"/>
              </a:avLst>
            </a:prstGeom>
            <a:solidFill>
              <a:schemeClr val="accent1">
                <a:lumMod val="60000"/>
                <a:lumOff val="40000"/>
              </a:schemeClr>
            </a:solidFill>
            <a:ln>
              <a:noFill/>
            </a:ln>
            <a:effectLst>
              <a:outerShdw blurRad="127000" dist="25400" dir="5400000" algn="ctr" rotWithShape="0">
                <a:srgbClr val="000000">
                  <a:alpha val="50000"/>
                </a:srgbClr>
              </a:outerShdw>
            </a:effectLst>
          </p:spPr>
          <p:txBody>
            <a:bodyPr lIns="0" tIns="0" rIns="0" bIns="0" anchor="ctr"/>
            <a:lstStyle/>
            <a:p>
              <a:pPr marL="0" marR="0" lvl="0" indent="0" algn="l" defTabSz="485394" rtl="0" eaLnBrk="1" fontAlgn="auto" latinLnBrk="0" hangingPunct="1">
                <a:lnSpc>
                  <a:spcPct val="100000"/>
                </a:lnSpc>
                <a:spcBef>
                  <a:spcPts val="0"/>
                </a:spcBef>
                <a:spcAft>
                  <a:spcPts val="0"/>
                </a:spcAft>
                <a:buClrTx/>
                <a:buSzTx/>
                <a:buFontTx/>
                <a:buNone/>
                <a:tabLst/>
                <a:defRPr/>
              </a:pPr>
              <a:endParaRPr kumimoji="0" lang="es-ES" sz="6720" b="0" i="0" u="none" strike="noStrike" kern="1200" cap="none" spc="0" normalizeH="0" baseline="0" noProof="0">
                <a:ln>
                  <a:noFill/>
                </a:ln>
                <a:solidFill>
                  <a:prstClr val="black"/>
                </a:solidFill>
                <a:effectLst>
                  <a:outerShdw blurRad="38100" dist="38100" dir="2700000" algn="tl">
                    <a:srgbClr val="000000"/>
                  </a:outerShdw>
                </a:effectLst>
                <a:uLnTx/>
                <a:uFillTx/>
                <a:latin typeface="Gill Sans" charset="0"/>
                <a:ea typeface="+mn-ea"/>
                <a:cs typeface="Gill Sans" charset="0"/>
                <a:sym typeface="Gill Sans" charset="0"/>
              </a:endParaRPr>
            </a:p>
          </p:txBody>
        </p:sp>
        <p:sp>
          <p:nvSpPr>
            <p:cNvPr id="53" name="AutoShape 31"/>
            <p:cNvSpPr/>
            <p:nvPr userDrawn="1"/>
          </p:nvSpPr>
          <p:spPr bwMode="auto">
            <a:xfrm>
              <a:off x="3772428" y="2401784"/>
              <a:ext cx="968375" cy="968375"/>
            </a:xfrm>
            <a:prstGeom prst="roundRect">
              <a:avLst>
                <a:gd name="adj" fmla="val 49819"/>
              </a:avLst>
            </a:prstGeom>
            <a:solidFill>
              <a:schemeClr val="accent5">
                <a:lumMod val="60000"/>
                <a:lumOff val="40000"/>
              </a:schemeClr>
            </a:solidFill>
            <a:ln>
              <a:noFill/>
            </a:ln>
            <a:effectLst>
              <a:outerShdw blurRad="127000" dist="25400" dir="5400000" algn="ctr" rotWithShape="0">
                <a:srgbClr val="000000">
                  <a:alpha val="50000"/>
                </a:srgbClr>
              </a:outerShdw>
            </a:effectLst>
          </p:spPr>
          <p:txBody>
            <a:bodyPr lIns="0" tIns="0" rIns="0" bIns="0" anchor="ctr"/>
            <a:lstStyle/>
            <a:p>
              <a:pPr marL="0" marR="0" lvl="0" indent="0" algn="l" defTabSz="485394" rtl="0" eaLnBrk="1" fontAlgn="auto" latinLnBrk="0" hangingPunct="1">
                <a:lnSpc>
                  <a:spcPct val="100000"/>
                </a:lnSpc>
                <a:spcBef>
                  <a:spcPts val="0"/>
                </a:spcBef>
                <a:spcAft>
                  <a:spcPts val="0"/>
                </a:spcAft>
                <a:buClrTx/>
                <a:buSzTx/>
                <a:buFontTx/>
                <a:buNone/>
                <a:tabLst/>
                <a:defRPr/>
              </a:pPr>
              <a:endParaRPr kumimoji="0" lang="es-ES" sz="6720" b="0" i="0" u="none" strike="noStrike" kern="1200" cap="none" spc="0" normalizeH="0" baseline="0" noProof="0">
                <a:ln>
                  <a:noFill/>
                </a:ln>
                <a:solidFill>
                  <a:prstClr val="black"/>
                </a:solidFill>
                <a:effectLst>
                  <a:outerShdw blurRad="38100" dist="38100" dir="2700000" algn="tl">
                    <a:srgbClr val="000000"/>
                  </a:outerShdw>
                </a:effectLst>
                <a:uLnTx/>
                <a:uFillTx/>
                <a:latin typeface="Gill Sans" charset="0"/>
                <a:ea typeface="+mn-ea"/>
                <a:cs typeface="Gill Sans" charset="0"/>
                <a:sym typeface="Gill Sans" charset="0"/>
              </a:endParaRPr>
            </a:p>
          </p:txBody>
        </p:sp>
      </p:grpSp>
      <p:sp>
        <p:nvSpPr>
          <p:cNvPr id="54" name="Text Placeholder 7"/>
          <p:cNvSpPr>
            <a:spLocks noGrp="1" noChangeAspect="1"/>
          </p:cNvSpPr>
          <p:nvPr>
            <p:ph type="body" sz="quarter" idx="81" hasCustomPrompt="1"/>
          </p:nvPr>
        </p:nvSpPr>
        <p:spPr>
          <a:xfrm>
            <a:off x="3917827" y="3734194"/>
            <a:ext cx="556876" cy="56159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Lato Black"/>
                <a:cs typeface="Lato Black"/>
              </a:defRPr>
            </a:lvl1pPr>
          </a:lstStyle>
          <a:p>
            <a:pPr lvl="0"/>
            <a:r>
              <a:rPr lang="es-ES_tradnl" dirty="0" smtClean="0"/>
              <a:t>01</a:t>
            </a:r>
          </a:p>
        </p:txBody>
      </p:sp>
      <p:sp>
        <p:nvSpPr>
          <p:cNvPr id="55" name="Text Placeholder 7"/>
          <p:cNvSpPr>
            <a:spLocks noGrp="1" noChangeAspect="1"/>
          </p:cNvSpPr>
          <p:nvPr>
            <p:ph type="body" sz="quarter" idx="47" hasCustomPrompt="1"/>
          </p:nvPr>
        </p:nvSpPr>
        <p:spPr>
          <a:xfrm>
            <a:off x="4697095" y="3159647"/>
            <a:ext cx="556876" cy="56159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Lato Black"/>
                <a:cs typeface="Lato Black"/>
              </a:defRPr>
            </a:lvl1pPr>
          </a:lstStyle>
          <a:p>
            <a:pPr lvl="0"/>
            <a:r>
              <a:rPr lang="es-ES_tradnl" dirty="0" smtClean="0"/>
              <a:t>02</a:t>
            </a:r>
          </a:p>
        </p:txBody>
      </p:sp>
      <p:sp>
        <p:nvSpPr>
          <p:cNvPr id="56" name="Text Placeholder 7"/>
          <p:cNvSpPr>
            <a:spLocks noGrp="1" noChangeAspect="1"/>
          </p:cNvSpPr>
          <p:nvPr>
            <p:ph type="body" sz="quarter" idx="48" hasCustomPrompt="1"/>
          </p:nvPr>
        </p:nvSpPr>
        <p:spPr>
          <a:xfrm>
            <a:off x="5500482" y="2567771"/>
            <a:ext cx="556876" cy="56159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Lato Black"/>
                <a:cs typeface="Lato Black"/>
              </a:defRPr>
            </a:lvl1pPr>
          </a:lstStyle>
          <a:p>
            <a:pPr lvl="0"/>
            <a:r>
              <a:rPr lang="es-ES_tradnl" dirty="0" smtClean="0"/>
              <a:t>03</a:t>
            </a:r>
          </a:p>
        </p:txBody>
      </p:sp>
      <p:sp>
        <p:nvSpPr>
          <p:cNvPr id="57" name="Text Placeholder 7"/>
          <p:cNvSpPr>
            <a:spLocks noGrp="1" noChangeAspect="1"/>
          </p:cNvSpPr>
          <p:nvPr>
            <p:ph type="body" sz="quarter" idx="49" hasCustomPrompt="1"/>
          </p:nvPr>
        </p:nvSpPr>
        <p:spPr>
          <a:xfrm>
            <a:off x="6361221" y="3137655"/>
            <a:ext cx="556876" cy="56159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Lato Black"/>
                <a:cs typeface="Lato Black"/>
              </a:defRPr>
            </a:lvl1pPr>
          </a:lstStyle>
          <a:p>
            <a:pPr lvl="0"/>
            <a:r>
              <a:rPr lang="es-ES_tradnl" dirty="0" smtClean="0"/>
              <a:t>04</a:t>
            </a:r>
          </a:p>
        </p:txBody>
      </p:sp>
      <p:sp>
        <p:nvSpPr>
          <p:cNvPr id="58" name="Text Placeholder 7"/>
          <p:cNvSpPr>
            <a:spLocks noGrp="1" noChangeAspect="1"/>
          </p:cNvSpPr>
          <p:nvPr>
            <p:ph type="body" sz="quarter" idx="50" hasCustomPrompt="1"/>
          </p:nvPr>
        </p:nvSpPr>
        <p:spPr>
          <a:xfrm>
            <a:off x="7245102" y="3733557"/>
            <a:ext cx="556876" cy="56159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Lato Black"/>
                <a:cs typeface="Lato Black"/>
              </a:defRPr>
            </a:lvl1pPr>
          </a:lstStyle>
          <a:p>
            <a:pPr lvl="0"/>
            <a:r>
              <a:rPr lang="es-ES_tradnl" dirty="0" smtClean="0"/>
              <a:t>05</a:t>
            </a:r>
          </a:p>
        </p:txBody>
      </p:sp>
      <p:sp>
        <p:nvSpPr>
          <p:cNvPr id="59" name="Text Placeholder 7"/>
          <p:cNvSpPr>
            <a:spLocks noGrp="1"/>
          </p:cNvSpPr>
          <p:nvPr>
            <p:ph type="body" sz="quarter" idx="82" hasCustomPrompt="1"/>
          </p:nvPr>
        </p:nvSpPr>
        <p:spPr>
          <a:xfrm>
            <a:off x="603254" y="1527880"/>
            <a:ext cx="406393"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accent1">
                    <a:lumMod val="60000"/>
                    <a:lumOff val="40000"/>
                  </a:schemeClr>
                </a:solidFill>
                <a:latin typeface="Lato Regular"/>
                <a:cs typeface="Lato Regular"/>
              </a:defRPr>
            </a:lvl1pPr>
          </a:lstStyle>
          <a:p>
            <a:pPr lvl="0"/>
            <a:r>
              <a:rPr lang="es-ES_tradnl" dirty="0" smtClean="0"/>
              <a:t>01</a:t>
            </a:r>
          </a:p>
        </p:txBody>
      </p:sp>
      <p:sp>
        <p:nvSpPr>
          <p:cNvPr id="60" name="Text Placeholder 7"/>
          <p:cNvSpPr>
            <a:spLocks noGrp="1"/>
          </p:cNvSpPr>
          <p:nvPr>
            <p:ph type="body" sz="quarter" idx="83" hasCustomPrompt="1"/>
          </p:nvPr>
        </p:nvSpPr>
        <p:spPr>
          <a:xfrm>
            <a:off x="9215265" y="1527880"/>
            <a:ext cx="406393"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accent2"/>
                </a:solidFill>
                <a:latin typeface="Lato Regular"/>
                <a:cs typeface="Lato Regular"/>
              </a:defRPr>
            </a:lvl1pPr>
          </a:lstStyle>
          <a:p>
            <a:pPr lvl="0"/>
            <a:r>
              <a:rPr lang="es-ES_tradnl" dirty="0" smtClean="0"/>
              <a:t>02</a:t>
            </a:r>
          </a:p>
        </p:txBody>
      </p:sp>
      <p:sp>
        <p:nvSpPr>
          <p:cNvPr id="61" name="Text Placeholder 7"/>
          <p:cNvSpPr>
            <a:spLocks noGrp="1"/>
          </p:cNvSpPr>
          <p:nvPr>
            <p:ph type="body" sz="quarter" idx="84" hasCustomPrompt="1"/>
          </p:nvPr>
        </p:nvSpPr>
        <p:spPr>
          <a:xfrm>
            <a:off x="603254" y="3144408"/>
            <a:ext cx="406393"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accent3"/>
                </a:solidFill>
                <a:latin typeface="Lato Regular"/>
                <a:cs typeface="Lato Regular"/>
              </a:defRPr>
            </a:lvl1pPr>
          </a:lstStyle>
          <a:p>
            <a:pPr lvl="0"/>
            <a:r>
              <a:rPr lang="es-ES_tradnl" dirty="0" smtClean="0"/>
              <a:t>03</a:t>
            </a:r>
          </a:p>
        </p:txBody>
      </p:sp>
      <p:sp>
        <p:nvSpPr>
          <p:cNvPr id="62" name="Text Placeholder 7"/>
          <p:cNvSpPr>
            <a:spLocks noGrp="1"/>
          </p:cNvSpPr>
          <p:nvPr>
            <p:ph type="body" sz="quarter" idx="85" hasCustomPrompt="1"/>
          </p:nvPr>
        </p:nvSpPr>
        <p:spPr>
          <a:xfrm>
            <a:off x="9215265" y="3144408"/>
            <a:ext cx="406393"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accent4"/>
                </a:solidFill>
                <a:latin typeface="Lato Regular"/>
                <a:cs typeface="Lato Regular"/>
              </a:defRPr>
            </a:lvl1pPr>
          </a:lstStyle>
          <a:p>
            <a:pPr lvl="0"/>
            <a:r>
              <a:rPr lang="es-ES_tradnl" dirty="0" smtClean="0"/>
              <a:t>04</a:t>
            </a:r>
          </a:p>
        </p:txBody>
      </p:sp>
      <p:sp>
        <p:nvSpPr>
          <p:cNvPr id="63" name="Text Placeholder 7"/>
          <p:cNvSpPr>
            <a:spLocks noGrp="1"/>
          </p:cNvSpPr>
          <p:nvPr>
            <p:ph type="body" sz="quarter" idx="86" hasCustomPrompt="1"/>
          </p:nvPr>
        </p:nvSpPr>
        <p:spPr>
          <a:xfrm>
            <a:off x="603254" y="4746930"/>
            <a:ext cx="406393"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accent5"/>
                </a:solidFill>
                <a:latin typeface="Lato Regular"/>
                <a:cs typeface="Lato Regular"/>
              </a:defRPr>
            </a:lvl1pPr>
          </a:lstStyle>
          <a:p>
            <a:pPr lvl="0"/>
            <a:r>
              <a:rPr lang="es-ES_tradnl" dirty="0" smtClean="0"/>
              <a:t>05</a:t>
            </a:r>
          </a:p>
        </p:txBody>
      </p:sp>
    </p:spTree>
    <p:extLst>
      <p:ext uri="{BB962C8B-B14F-4D97-AF65-F5344CB8AC3E}">
        <p14:creationId xmlns:p14="http://schemas.microsoft.com/office/powerpoint/2010/main" val="3567554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fade">
                                      <p:cBhvr>
                                        <p:cTn id="20" dur="500"/>
                                        <p:tgtEl>
                                          <p:spTgt spid="4">
                                            <p:txEl>
                                              <p:pRg st="0" end="0"/>
                                            </p:txEl>
                                          </p:spTgt>
                                        </p:tgtEl>
                                      </p:cBhvr>
                                    </p:animEffect>
                                  </p:childTnLst>
                                </p:cTn>
                              </p:par>
                              <p:par>
                                <p:cTn id="21" presetID="42" presetClass="entr" presetSubtype="0" fill="hold" grpId="0" nodeType="withEffect">
                                  <p:stCondLst>
                                    <p:cond delay="20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fade">
                                      <p:cBhvr>
                                        <p:cTn id="23" dur="400"/>
                                        <p:tgtEl>
                                          <p:spTgt spid="5">
                                            <p:txEl>
                                              <p:pRg st="0" end="0"/>
                                            </p:txEl>
                                          </p:spTgt>
                                        </p:tgtEl>
                                      </p:cBhvr>
                                    </p:animEffect>
                                    <p:anim calcmode="lin" valueType="num">
                                      <p:cBhvr>
                                        <p:cTn id="24" dur="4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5" dur="400" fill="hold"/>
                                        <p:tgtEl>
                                          <p:spTgt spid="5">
                                            <p:txEl>
                                              <p:pRg st="0" end="0"/>
                                            </p:txEl>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200"/>
                                  </p:stCondLst>
                                  <p:childTnLst>
                                    <p:set>
                                      <p:cBhvr>
                                        <p:cTn id="27" dur="1" fill="hold">
                                          <p:stCondLst>
                                            <p:cond delay="0"/>
                                          </p:stCondLst>
                                        </p:cTn>
                                        <p:tgtEl>
                                          <p:spTgt spid="7">
                                            <p:txEl>
                                              <p:pRg st="0" end="0"/>
                                            </p:txEl>
                                          </p:spTgt>
                                        </p:tgtEl>
                                        <p:attrNameLst>
                                          <p:attrName>style.visibility</p:attrName>
                                        </p:attrNameLst>
                                      </p:cBhvr>
                                      <p:to>
                                        <p:strVal val="visible"/>
                                      </p:to>
                                    </p:set>
                                    <p:animEffect transition="in" filter="fade">
                                      <p:cBhvr>
                                        <p:cTn id="28" dur="500"/>
                                        <p:tgtEl>
                                          <p:spTgt spid="7">
                                            <p:txEl>
                                              <p:pRg st="0" end="0"/>
                                            </p:txEl>
                                          </p:spTgt>
                                        </p:tgtEl>
                                      </p:cBhvr>
                                    </p:animEffect>
                                    <p:anim calcmode="lin" valueType="num">
                                      <p:cBhvr>
                                        <p:cTn id="29"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30" dur="500" fill="hold"/>
                                        <p:tgtEl>
                                          <p:spTgt spid="7">
                                            <p:txEl>
                                              <p:pRg st="0" end="0"/>
                                            </p:txEl>
                                          </p:spTgt>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800"/>
                                  </p:stCondLst>
                                  <p:childTnLst>
                                    <p:set>
                                      <p:cBhvr>
                                        <p:cTn id="32" dur="1" fill="hold">
                                          <p:stCondLst>
                                            <p:cond delay="0"/>
                                          </p:stCondLst>
                                        </p:cTn>
                                        <p:tgtEl>
                                          <p:spTgt spid="18">
                                            <p:txEl>
                                              <p:pRg st="0" end="0"/>
                                            </p:txEl>
                                          </p:spTgt>
                                        </p:tgtEl>
                                        <p:attrNameLst>
                                          <p:attrName>style.visibility</p:attrName>
                                        </p:attrNameLst>
                                      </p:cBhvr>
                                      <p:to>
                                        <p:strVal val="visible"/>
                                      </p:to>
                                    </p:set>
                                    <p:animEffect transition="in" filter="fade">
                                      <p:cBhvr>
                                        <p:cTn id="33" dur="500"/>
                                        <p:tgtEl>
                                          <p:spTgt spid="18">
                                            <p:txEl>
                                              <p:pRg st="0" end="0"/>
                                            </p:txEl>
                                          </p:spTgt>
                                        </p:tgtEl>
                                      </p:cBhvr>
                                    </p:animEffect>
                                  </p:childTnLst>
                                </p:cTn>
                              </p:par>
                              <p:par>
                                <p:cTn id="34" presetID="42" presetClass="entr" presetSubtype="0" fill="hold" grpId="0" nodeType="withEffect">
                                  <p:stCondLst>
                                    <p:cond delay="200"/>
                                  </p:stCondLst>
                                  <p:childTnLst>
                                    <p:set>
                                      <p:cBhvr>
                                        <p:cTn id="35" dur="1" fill="hold">
                                          <p:stCondLst>
                                            <p:cond delay="0"/>
                                          </p:stCondLst>
                                        </p:cTn>
                                        <p:tgtEl>
                                          <p:spTgt spid="19">
                                            <p:txEl>
                                              <p:pRg st="0" end="0"/>
                                            </p:txEl>
                                          </p:spTgt>
                                        </p:tgtEl>
                                        <p:attrNameLst>
                                          <p:attrName>style.visibility</p:attrName>
                                        </p:attrNameLst>
                                      </p:cBhvr>
                                      <p:to>
                                        <p:strVal val="visible"/>
                                      </p:to>
                                    </p:set>
                                    <p:animEffect transition="in" filter="fade">
                                      <p:cBhvr>
                                        <p:cTn id="36" dur="400"/>
                                        <p:tgtEl>
                                          <p:spTgt spid="19">
                                            <p:txEl>
                                              <p:pRg st="0" end="0"/>
                                            </p:txEl>
                                          </p:spTgt>
                                        </p:tgtEl>
                                      </p:cBhvr>
                                    </p:animEffect>
                                    <p:anim calcmode="lin" valueType="num">
                                      <p:cBhvr>
                                        <p:cTn id="37" dur="4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38" dur="400" fill="hold"/>
                                        <p:tgtEl>
                                          <p:spTgt spid="19">
                                            <p:txEl>
                                              <p:pRg st="0" end="0"/>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200"/>
                                  </p:stCondLst>
                                  <p:childTnLst>
                                    <p:set>
                                      <p:cBhvr>
                                        <p:cTn id="40" dur="1" fill="hold">
                                          <p:stCondLst>
                                            <p:cond delay="0"/>
                                          </p:stCondLst>
                                        </p:cTn>
                                        <p:tgtEl>
                                          <p:spTgt spid="20">
                                            <p:txEl>
                                              <p:pRg st="0" end="0"/>
                                            </p:txEl>
                                          </p:spTgt>
                                        </p:tgtEl>
                                        <p:attrNameLst>
                                          <p:attrName>style.visibility</p:attrName>
                                        </p:attrNameLst>
                                      </p:cBhvr>
                                      <p:to>
                                        <p:strVal val="visible"/>
                                      </p:to>
                                    </p:set>
                                    <p:animEffect transition="in" filter="fade">
                                      <p:cBhvr>
                                        <p:cTn id="41" dur="500"/>
                                        <p:tgtEl>
                                          <p:spTgt spid="20">
                                            <p:txEl>
                                              <p:pRg st="0" end="0"/>
                                            </p:txEl>
                                          </p:spTgt>
                                        </p:tgtEl>
                                      </p:cBhvr>
                                    </p:animEffect>
                                    <p:anim calcmode="lin" valueType="num">
                                      <p:cBhvr>
                                        <p:cTn id="42"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43" dur="500" fill="hold"/>
                                        <p:tgtEl>
                                          <p:spTgt spid="20">
                                            <p:txEl>
                                              <p:pRg st="0" end="0"/>
                                            </p:txEl>
                                          </p:spTgt>
                                        </p:tgtEl>
                                        <p:attrNameLst>
                                          <p:attrName>ppt_y</p:attrName>
                                        </p:attrNameLst>
                                      </p:cBhvr>
                                      <p:tavLst>
                                        <p:tav tm="0">
                                          <p:val>
                                            <p:strVal val="#ppt_y+.1"/>
                                          </p:val>
                                        </p:tav>
                                        <p:tav tm="100000">
                                          <p:val>
                                            <p:strVal val="#ppt_y"/>
                                          </p:val>
                                        </p:tav>
                                      </p:tavLst>
                                    </p:anim>
                                  </p:childTnLst>
                                </p:cTn>
                              </p:par>
                              <p:par>
                                <p:cTn id="44" presetID="10" presetClass="entr" presetSubtype="0" fill="hold" grpId="0" nodeType="withEffect">
                                  <p:stCondLst>
                                    <p:cond delay="800"/>
                                  </p:stCondLst>
                                  <p:childTnLst>
                                    <p:set>
                                      <p:cBhvr>
                                        <p:cTn id="45" dur="1" fill="hold">
                                          <p:stCondLst>
                                            <p:cond delay="0"/>
                                          </p:stCondLst>
                                        </p:cTn>
                                        <p:tgtEl>
                                          <p:spTgt spid="21">
                                            <p:txEl>
                                              <p:pRg st="0" end="0"/>
                                            </p:txEl>
                                          </p:spTgt>
                                        </p:tgtEl>
                                        <p:attrNameLst>
                                          <p:attrName>style.visibility</p:attrName>
                                        </p:attrNameLst>
                                      </p:cBhvr>
                                      <p:to>
                                        <p:strVal val="visible"/>
                                      </p:to>
                                    </p:set>
                                    <p:animEffect transition="in" filter="fade">
                                      <p:cBhvr>
                                        <p:cTn id="46" dur="500"/>
                                        <p:tgtEl>
                                          <p:spTgt spid="21">
                                            <p:txEl>
                                              <p:pRg st="0" end="0"/>
                                            </p:txEl>
                                          </p:spTgt>
                                        </p:tgtEl>
                                      </p:cBhvr>
                                    </p:animEffect>
                                  </p:childTnLst>
                                </p:cTn>
                              </p:par>
                              <p:par>
                                <p:cTn id="47" presetID="42" presetClass="entr" presetSubtype="0" fill="hold" grpId="0" nodeType="withEffect">
                                  <p:stCondLst>
                                    <p:cond delay="200"/>
                                  </p:stCondLst>
                                  <p:childTnLst>
                                    <p:set>
                                      <p:cBhvr>
                                        <p:cTn id="48" dur="1" fill="hold">
                                          <p:stCondLst>
                                            <p:cond delay="0"/>
                                          </p:stCondLst>
                                        </p:cTn>
                                        <p:tgtEl>
                                          <p:spTgt spid="22">
                                            <p:txEl>
                                              <p:pRg st="0" end="0"/>
                                            </p:txEl>
                                          </p:spTgt>
                                        </p:tgtEl>
                                        <p:attrNameLst>
                                          <p:attrName>style.visibility</p:attrName>
                                        </p:attrNameLst>
                                      </p:cBhvr>
                                      <p:to>
                                        <p:strVal val="visible"/>
                                      </p:to>
                                    </p:set>
                                    <p:animEffect transition="in" filter="fade">
                                      <p:cBhvr>
                                        <p:cTn id="49" dur="400"/>
                                        <p:tgtEl>
                                          <p:spTgt spid="22">
                                            <p:txEl>
                                              <p:pRg st="0" end="0"/>
                                            </p:txEl>
                                          </p:spTgt>
                                        </p:tgtEl>
                                      </p:cBhvr>
                                    </p:animEffect>
                                    <p:anim calcmode="lin" valueType="num">
                                      <p:cBhvr>
                                        <p:cTn id="50" dur="4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51" dur="400" fill="hold"/>
                                        <p:tgtEl>
                                          <p:spTgt spid="22">
                                            <p:txEl>
                                              <p:pRg st="0" end="0"/>
                                            </p:txEl>
                                          </p:spTgt>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200"/>
                                  </p:stCondLst>
                                  <p:childTnLst>
                                    <p:set>
                                      <p:cBhvr>
                                        <p:cTn id="53" dur="1" fill="hold">
                                          <p:stCondLst>
                                            <p:cond delay="0"/>
                                          </p:stCondLst>
                                        </p:cTn>
                                        <p:tgtEl>
                                          <p:spTgt spid="23">
                                            <p:txEl>
                                              <p:pRg st="0" end="0"/>
                                            </p:txEl>
                                          </p:spTgt>
                                        </p:tgtEl>
                                        <p:attrNameLst>
                                          <p:attrName>style.visibility</p:attrName>
                                        </p:attrNameLst>
                                      </p:cBhvr>
                                      <p:to>
                                        <p:strVal val="visible"/>
                                      </p:to>
                                    </p:set>
                                    <p:animEffect transition="in" filter="fade">
                                      <p:cBhvr>
                                        <p:cTn id="54" dur="500"/>
                                        <p:tgtEl>
                                          <p:spTgt spid="23">
                                            <p:txEl>
                                              <p:pRg st="0" end="0"/>
                                            </p:txEl>
                                          </p:spTgt>
                                        </p:tgtEl>
                                      </p:cBhvr>
                                    </p:animEffect>
                                    <p:anim calcmode="lin" valueType="num">
                                      <p:cBhvr>
                                        <p:cTn id="55" dur="50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56" dur="500" fill="hold"/>
                                        <p:tgtEl>
                                          <p:spTgt spid="23">
                                            <p:txEl>
                                              <p:pRg st="0" end="0"/>
                                            </p:txEl>
                                          </p:spTgt>
                                        </p:tgtEl>
                                        <p:attrNameLst>
                                          <p:attrName>ppt_y</p:attrName>
                                        </p:attrNameLst>
                                      </p:cBhvr>
                                      <p:tavLst>
                                        <p:tav tm="0">
                                          <p:val>
                                            <p:strVal val="#ppt_y+.1"/>
                                          </p:val>
                                        </p:tav>
                                        <p:tav tm="100000">
                                          <p:val>
                                            <p:strVal val="#ppt_y"/>
                                          </p:val>
                                        </p:tav>
                                      </p:tavLst>
                                    </p:anim>
                                  </p:childTnLst>
                                </p:cTn>
                              </p:par>
                              <p:par>
                                <p:cTn id="57" presetID="10" presetClass="entr" presetSubtype="0" fill="hold" grpId="0" nodeType="withEffect">
                                  <p:stCondLst>
                                    <p:cond delay="800"/>
                                  </p:stCondLst>
                                  <p:childTnLst>
                                    <p:set>
                                      <p:cBhvr>
                                        <p:cTn id="58" dur="1" fill="hold">
                                          <p:stCondLst>
                                            <p:cond delay="0"/>
                                          </p:stCondLst>
                                        </p:cTn>
                                        <p:tgtEl>
                                          <p:spTgt spid="24">
                                            <p:txEl>
                                              <p:pRg st="0" end="0"/>
                                            </p:txEl>
                                          </p:spTgt>
                                        </p:tgtEl>
                                        <p:attrNameLst>
                                          <p:attrName>style.visibility</p:attrName>
                                        </p:attrNameLst>
                                      </p:cBhvr>
                                      <p:to>
                                        <p:strVal val="visible"/>
                                      </p:to>
                                    </p:set>
                                    <p:animEffect transition="in" filter="fade">
                                      <p:cBhvr>
                                        <p:cTn id="59" dur="500"/>
                                        <p:tgtEl>
                                          <p:spTgt spid="24">
                                            <p:txEl>
                                              <p:pRg st="0" end="0"/>
                                            </p:txEl>
                                          </p:spTgt>
                                        </p:tgtEl>
                                      </p:cBhvr>
                                    </p:animEffect>
                                  </p:childTnLst>
                                </p:cTn>
                              </p:par>
                              <p:par>
                                <p:cTn id="60" presetID="42" presetClass="entr" presetSubtype="0" fill="hold" grpId="0" nodeType="withEffect">
                                  <p:stCondLst>
                                    <p:cond delay="200"/>
                                  </p:stCondLst>
                                  <p:childTnLst>
                                    <p:set>
                                      <p:cBhvr>
                                        <p:cTn id="61" dur="1" fill="hold">
                                          <p:stCondLst>
                                            <p:cond delay="0"/>
                                          </p:stCondLst>
                                        </p:cTn>
                                        <p:tgtEl>
                                          <p:spTgt spid="25">
                                            <p:txEl>
                                              <p:pRg st="0" end="0"/>
                                            </p:txEl>
                                          </p:spTgt>
                                        </p:tgtEl>
                                        <p:attrNameLst>
                                          <p:attrName>style.visibility</p:attrName>
                                        </p:attrNameLst>
                                      </p:cBhvr>
                                      <p:to>
                                        <p:strVal val="visible"/>
                                      </p:to>
                                    </p:set>
                                    <p:animEffect transition="in" filter="fade">
                                      <p:cBhvr>
                                        <p:cTn id="62" dur="400"/>
                                        <p:tgtEl>
                                          <p:spTgt spid="25">
                                            <p:txEl>
                                              <p:pRg st="0" end="0"/>
                                            </p:txEl>
                                          </p:spTgt>
                                        </p:tgtEl>
                                      </p:cBhvr>
                                    </p:animEffect>
                                    <p:anim calcmode="lin" valueType="num">
                                      <p:cBhvr>
                                        <p:cTn id="63" dur="400" fill="hold"/>
                                        <p:tgtEl>
                                          <p:spTgt spid="25">
                                            <p:txEl>
                                              <p:pRg st="0" end="0"/>
                                            </p:txEl>
                                          </p:spTgt>
                                        </p:tgtEl>
                                        <p:attrNameLst>
                                          <p:attrName>ppt_x</p:attrName>
                                        </p:attrNameLst>
                                      </p:cBhvr>
                                      <p:tavLst>
                                        <p:tav tm="0">
                                          <p:val>
                                            <p:strVal val="#ppt_x"/>
                                          </p:val>
                                        </p:tav>
                                        <p:tav tm="100000">
                                          <p:val>
                                            <p:strVal val="#ppt_x"/>
                                          </p:val>
                                        </p:tav>
                                      </p:tavLst>
                                    </p:anim>
                                    <p:anim calcmode="lin" valueType="num">
                                      <p:cBhvr>
                                        <p:cTn id="64" dur="400" fill="hold"/>
                                        <p:tgtEl>
                                          <p:spTgt spid="25">
                                            <p:txEl>
                                              <p:pRg st="0" end="0"/>
                                            </p:txEl>
                                          </p:spTgt>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200"/>
                                  </p:stCondLst>
                                  <p:childTnLst>
                                    <p:set>
                                      <p:cBhvr>
                                        <p:cTn id="66" dur="1" fill="hold">
                                          <p:stCondLst>
                                            <p:cond delay="0"/>
                                          </p:stCondLst>
                                        </p:cTn>
                                        <p:tgtEl>
                                          <p:spTgt spid="26">
                                            <p:txEl>
                                              <p:pRg st="0" end="0"/>
                                            </p:txEl>
                                          </p:spTgt>
                                        </p:tgtEl>
                                        <p:attrNameLst>
                                          <p:attrName>style.visibility</p:attrName>
                                        </p:attrNameLst>
                                      </p:cBhvr>
                                      <p:to>
                                        <p:strVal val="visible"/>
                                      </p:to>
                                    </p:set>
                                    <p:animEffect transition="in" filter="fade">
                                      <p:cBhvr>
                                        <p:cTn id="67" dur="500"/>
                                        <p:tgtEl>
                                          <p:spTgt spid="26">
                                            <p:txEl>
                                              <p:pRg st="0" end="0"/>
                                            </p:txEl>
                                          </p:spTgt>
                                        </p:tgtEl>
                                      </p:cBhvr>
                                    </p:animEffect>
                                    <p:anim calcmode="lin" valueType="num">
                                      <p:cBhvr>
                                        <p:cTn id="68"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69" dur="500" fill="hold"/>
                                        <p:tgtEl>
                                          <p:spTgt spid="26">
                                            <p:txEl>
                                              <p:pRg st="0" end="0"/>
                                            </p:txEl>
                                          </p:spTgt>
                                        </p:tgtEl>
                                        <p:attrNameLst>
                                          <p:attrName>ppt_y</p:attrName>
                                        </p:attrNameLst>
                                      </p:cBhvr>
                                      <p:tavLst>
                                        <p:tav tm="0">
                                          <p:val>
                                            <p:strVal val="#ppt_y+.1"/>
                                          </p:val>
                                        </p:tav>
                                        <p:tav tm="100000">
                                          <p:val>
                                            <p:strVal val="#ppt_y"/>
                                          </p:val>
                                        </p:tav>
                                      </p:tavLst>
                                    </p:anim>
                                  </p:childTnLst>
                                </p:cTn>
                              </p:par>
                              <p:par>
                                <p:cTn id="70" presetID="10" presetClass="entr" presetSubtype="0" fill="hold" grpId="0" nodeType="withEffect">
                                  <p:stCondLst>
                                    <p:cond delay="800"/>
                                  </p:stCondLst>
                                  <p:childTnLst>
                                    <p:set>
                                      <p:cBhvr>
                                        <p:cTn id="71" dur="1" fill="hold">
                                          <p:stCondLst>
                                            <p:cond delay="0"/>
                                          </p:stCondLst>
                                        </p:cTn>
                                        <p:tgtEl>
                                          <p:spTgt spid="27">
                                            <p:txEl>
                                              <p:pRg st="0" end="0"/>
                                            </p:txEl>
                                          </p:spTgt>
                                        </p:tgtEl>
                                        <p:attrNameLst>
                                          <p:attrName>style.visibility</p:attrName>
                                        </p:attrNameLst>
                                      </p:cBhvr>
                                      <p:to>
                                        <p:strVal val="visible"/>
                                      </p:to>
                                    </p:set>
                                    <p:animEffect transition="in" filter="fade">
                                      <p:cBhvr>
                                        <p:cTn id="72" dur="500"/>
                                        <p:tgtEl>
                                          <p:spTgt spid="27">
                                            <p:txEl>
                                              <p:pRg st="0" end="0"/>
                                            </p:txEl>
                                          </p:spTgt>
                                        </p:tgtEl>
                                      </p:cBhvr>
                                    </p:animEffect>
                                  </p:childTnLst>
                                </p:cTn>
                              </p:par>
                              <p:par>
                                <p:cTn id="73" presetID="42" presetClass="entr" presetSubtype="0" fill="hold" grpId="0" nodeType="withEffect">
                                  <p:stCondLst>
                                    <p:cond delay="200"/>
                                  </p:stCondLst>
                                  <p:childTnLst>
                                    <p:set>
                                      <p:cBhvr>
                                        <p:cTn id="74" dur="1" fill="hold">
                                          <p:stCondLst>
                                            <p:cond delay="0"/>
                                          </p:stCondLst>
                                        </p:cTn>
                                        <p:tgtEl>
                                          <p:spTgt spid="28">
                                            <p:txEl>
                                              <p:pRg st="0" end="0"/>
                                            </p:txEl>
                                          </p:spTgt>
                                        </p:tgtEl>
                                        <p:attrNameLst>
                                          <p:attrName>style.visibility</p:attrName>
                                        </p:attrNameLst>
                                      </p:cBhvr>
                                      <p:to>
                                        <p:strVal val="visible"/>
                                      </p:to>
                                    </p:set>
                                    <p:animEffect transition="in" filter="fade">
                                      <p:cBhvr>
                                        <p:cTn id="75" dur="400"/>
                                        <p:tgtEl>
                                          <p:spTgt spid="28">
                                            <p:txEl>
                                              <p:pRg st="0" end="0"/>
                                            </p:txEl>
                                          </p:spTgt>
                                        </p:tgtEl>
                                      </p:cBhvr>
                                    </p:animEffect>
                                    <p:anim calcmode="lin" valueType="num">
                                      <p:cBhvr>
                                        <p:cTn id="76" dur="4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77" dur="400" fill="hold"/>
                                        <p:tgtEl>
                                          <p:spTgt spid="28">
                                            <p:txEl>
                                              <p:pRg st="0" end="0"/>
                                            </p:txEl>
                                          </p:spTgt>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200"/>
                                  </p:stCondLst>
                                  <p:childTnLst>
                                    <p:set>
                                      <p:cBhvr>
                                        <p:cTn id="79" dur="1" fill="hold">
                                          <p:stCondLst>
                                            <p:cond delay="0"/>
                                          </p:stCondLst>
                                        </p:cTn>
                                        <p:tgtEl>
                                          <p:spTgt spid="29">
                                            <p:txEl>
                                              <p:pRg st="0" end="0"/>
                                            </p:txEl>
                                          </p:spTgt>
                                        </p:tgtEl>
                                        <p:attrNameLst>
                                          <p:attrName>style.visibility</p:attrName>
                                        </p:attrNameLst>
                                      </p:cBhvr>
                                      <p:to>
                                        <p:strVal val="visible"/>
                                      </p:to>
                                    </p:set>
                                    <p:animEffect transition="in" filter="fade">
                                      <p:cBhvr>
                                        <p:cTn id="80" dur="500"/>
                                        <p:tgtEl>
                                          <p:spTgt spid="29">
                                            <p:txEl>
                                              <p:pRg st="0" end="0"/>
                                            </p:txEl>
                                          </p:spTgt>
                                        </p:tgtEl>
                                      </p:cBhvr>
                                    </p:animEffect>
                                    <p:anim calcmode="lin" valueType="num">
                                      <p:cBhvr>
                                        <p:cTn id="81" dur="500" fill="hold"/>
                                        <p:tgtEl>
                                          <p:spTgt spid="29">
                                            <p:txEl>
                                              <p:pRg st="0" end="0"/>
                                            </p:txEl>
                                          </p:spTgt>
                                        </p:tgtEl>
                                        <p:attrNameLst>
                                          <p:attrName>ppt_x</p:attrName>
                                        </p:attrNameLst>
                                      </p:cBhvr>
                                      <p:tavLst>
                                        <p:tav tm="0">
                                          <p:val>
                                            <p:strVal val="#ppt_x"/>
                                          </p:val>
                                        </p:tav>
                                        <p:tav tm="100000">
                                          <p:val>
                                            <p:strVal val="#ppt_x"/>
                                          </p:val>
                                        </p:tav>
                                      </p:tavLst>
                                    </p:anim>
                                    <p:anim calcmode="lin" valueType="num">
                                      <p:cBhvr>
                                        <p:cTn id="82" dur="500" fill="hold"/>
                                        <p:tgtEl>
                                          <p:spTgt spid="29">
                                            <p:txEl>
                                              <p:pRg st="0" end="0"/>
                                            </p:txEl>
                                          </p:spTgt>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200"/>
                                  </p:stCondLst>
                                  <p:childTnLst>
                                    <p:set>
                                      <p:cBhvr>
                                        <p:cTn id="84" dur="1" fill="hold">
                                          <p:stCondLst>
                                            <p:cond delay="0"/>
                                          </p:stCondLst>
                                        </p:cTn>
                                        <p:tgtEl>
                                          <p:spTgt spid="54">
                                            <p:txEl>
                                              <p:pRg st="0" end="0"/>
                                            </p:txEl>
                                          </p:spTgt>
                                        </p:tgtEl>
                                        <p:attrNameLst>
                                          <p:attrName>style.visibility</p:attrName>
                                        </p:attrNameLst>
                                      </p:cBhvr>
                                      <p:to>
                                        <p:strVal val="visible"/>
                                      </p:to>
                                    </p:set>
                                    <p:animEffect transition="in" filter="fade">
                                      <p:cBhvr>
                                        <p:cTn id="85" dur="400"/>
                                        <p:tgtEl>
                                          <p:spTgt spid="54">
                                            <p:txEl>
                                              <p:pRg st="0" end="0"/>
                                            </p:txEl>
                                          </p:spTgt>
                                        </p:tgtEl>
                                      </p:cBhvr>
                                    </p:animEffect>
                                    <p:anim calcmode="lin" valueType="num">
                                      <p:cBhvr>
                                        <p:cTn id="86" dur="400" fill="hold"/>
                                        <p:tgtEl>
                                          <p:spTgt spid="54">
                                            <p:txEl>
                                              <p:pRg st="0" end="0"/>
                                            </p:txEl>
                                          </p:spTgt>
                                        </p:tgtEl>
                                        <p:attrNameLst>
                                          <p:attrName>ppt_x</p:attrName>
                                        </p:attrNameLst>
                                      </p:cBhvr>
                                      <p:tavLst>
                                        <p:tav tm="0">
                                          <p:val>
                                            <p:strVal val="#ppt_x"/>
                                          </p:val>
                                        </p:tav>
                                        <p:tav tm="100000">
                                          <p:val>
                                            <p:strVal val="#ppt_x"/>
                                          </p:val>
                                        </p:tav>
                                      </p:tavLst>
                                    </p:anim>
                                    <p:anim calcmode="lin" valueType="num">
                                      <p:cBhvr>
                                        <p:cTn id="87" dur="400" fill="hold"/>
                                        <p:tgtEl>
                                          <p:spTgt spid="54">
                                            <p:txEl>
                                              <p:pRg st="0" end="0"/>
                                            </p:txEl>
                                          </p:spTgt>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200"/>
                                  </p:stCondLst>
                                  <p:childTnLst>
                                    <p:set>
                                      <p:cBhvr>
                                        <p:cTn id="89" dur="1" fill="hold">
                                          <p:stCondLst>
                                            <p:cond delay="0"/>
                                          </p:stCondLst>
                                        </p:cTn>
                                        <p:tgtEl>
                                          <p:spTgt spid="55">
                                            <p:txEl>
                                              <p:pRg st="0" end="0"/>
                                            </p:txEl>
                                          </p:spTgt>
                                        </p:tgtEl>
                                        <p:attrNameLst>
                                          <p:attrName>style.visibility</p:attrName>
                                        </p:attrNameLst>
                                      </p:cBhvr>
                                      <p:to>
                                        <p:strVal val="visible"/>
                                      </p:to>
                                    </p:set>
                                    <p:animEffect transition="in" filter="fade">
                                      <p:cBhvr>
                                        <p:cTn id="90" dur="400"/>
                                        <p:tgtEl>
                                          <p:spTgt spid="55">
                                            <p:txEl>
                                              <p:pRg st="0" end="0"/>
                                            </p:txEl>
                                          </p:spTgt>
                                        </p:tgtEl>
                                      </p:cBhvr>
                                    </p:animEffect>
                                    <p:anim calcmode="lin" valueType="num">
                                      <p:cBhvr>
                                        <p:cTn id="91" dur="400" fill="hold"/>
                                        <p:tgtEl>
                                          <p:spTgt spid="55">
                                            <p:txEl>
                                              <p:pRg st="0" end="0"/>
                                            </p:txEl>
                                          </p:spTgt>
                                        </p:tgtEl>
                                        <p:attrNameLst>
                                          <p:attrName>ppt_x</p:attrName>
                                        </p:attrNameLst>
                                      </p:cBhvr>
                                      <p:tavLst>
                                        <p:tav tm="0">
                                          <p:val>
                                            <p:strVal val="#ppt_x"/>
                                          </p:val>
                                        </p:tav>
                                        <p:tav tm="100000">
                                          <p:val>
                                            <p:strVal val="#ppt_x"/>
                                          </p:val>
                                        </p:tav>
                                      </p:tavLst>
                                    </p:anim>
                                    <p:anim calcmode="lin" valueType="num">
                                      <p:cBhvr>
                                        <p:cTn id="92" dur="400" fill="hold"/>
                                        <p:tgtEl>
                                          <p:spTgt spid="55">
                                            <p:txEl>
                                              <p:pRg st="0" end="0"/>
                                            </p:txEl>
                                          </p:spTgt>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200"/>
                                  </p:stCondLst>
                                  <p:childTnLst>
                                    <p:set>
                                      <p:cBhvr>
                                        <p:cTn id="94" dur="1" fill="hold">
                                          <p:stCondLst>
                                            <p:cond delay="0"/>
                                          </p:stCondLst>
                                        </p:cTn>
                                        <p:tgtEl>
                                          <p:spTgt spid="56">
                                            <p:txEl>
                                              <p:pRg st="0" end="0"/>
                                            </p:txEl>
                                          </p:spTgt>
                                        </p:tgtEl>
                                        <p:attrNameLst>
                                          <p:attrName>style.visibility</p:attrName>
                                        </p:attrNameLst>
                                      </p:cBhvr>
                                      <p:to>
                                        <p:strVal val="visible"/>
                                      </p:to>
                                    </p:set>
                                    <p:animEffect transition="in" filter="fade">
                                      <p:cBhvr>
                                        <p:cTn id="95" dur="400"/>
                                        <p:tgtEl>
                                          <p:spTgt spid="56">
                                            <p:txEl>
                                              <p:pRg st="0" end="0"/>
                                            </p:txEl>
                                          </p:spTgt>
                                        </p:tgtEl>
                                      </p:cBhvr>
                                    </p:animEffect>
                                    <p:anim calcmode="lin" valueType="num">
                                      <p:cBhvr>
                                        <p:cTn id="96" dur="400" fill="hold"/>
                                        <p:tgtEl>
                                          <p:spTgt spid="56">
                                            <p:txEl>
                                              <p:pRg st="0" end="0"/>
                                            </p:txEl>
                                          </p:spTgt>
                                        </p:tgtEl>
                                        <p:attrNameLst>
                                          <p:attrName>ppt_x</p:attrName>
                                        </p:attrNameLst>
                                      </p:cBhvr>
                                      <p:tavLst>
                                        <p:tav tm="0">
                                          <p:val>
                                            <p:strVal val="#ppt_x"/>
                                          </p:val>
                                        </p:tav>
                                        <p:tav tm="100000">
                                          <p:val>
                                            <p:strVal val="#ppt_x"/>
                                          </p:val>
                                        </p:tav>
                                      </p:tavLst>
                                    </p:anim>
                                    <p:anim calcmode="lin" valueType="num">
                                      <p:cBhvr>
                                        <p:cTn id="97" dur="400" fill="hold"/>
                                        <p:tgtEl>
                                          <p:spTgt spid="56">
                                            <p:txEl>
                                              <p:pRg st="0" end="0"/>
                                            </p:txEl>
                                          </p:spTgt>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200"/>
                                  </p:stCondLst>
                                  <p:childTnLst>
                                    <p:set>
                                      <p:cBhvr>
                                        <p:cTn id="99" dur="1" fill="hold">
                                          <p:stCondLst>
                                            <p:cond delay="0"/>
                                          </p:stCondLst>
                                        </p:cTn>
                                        <p:tgtEl>
                                          <p:spTgt spid="57">
                                            <p:txEl>
                                              <p:pRg st="0" end="0"/>
                                            </p:txEl>
                                          </p:spTgt>
                                        </p:tgtEl>
                                        <p:attrNameLst>
                                          <p:attrName>style.visibility</p:attrName>
                                        </p:attrNameLst>
                                      </p:cBhvr>
                                      <p:to>
                                        <p:strVal val="visible"/>
                                      </p:to>
                                    </p:set>
                                    <p:animEffect transition="in" filter="fade">
                                      <p:cBhvr>
                                        <p:cTn id="100" dur="400"/>
                                        <p:tgtEl>
                                          <p:spTgt spid="57">
                                            <p:txEl>
                                              <p:pRg st="0" end="0"/>
                                            </p:txEl>
                                          </p:spTgt>
                                        </p:tgtEl>
                                      </p:cBhvr>
                                    </p:animEffect>
                                    <p:anim calcmode="lin" valueType="num">
                                      <p:cBhvr>
                                        <p:cTn id="101" dur="400" fill="hold"/>
                                        <p:tgtEl>
                                          <p:spTgt spid="57">
                                            <p:txEl>
                                              <p:pRg st="0" end="0"/>
                                            </p:txEl>
                                          </p:spTgt>
                                        </p:tgtEl>
                                        <p:attrNameLst>
                                          <p:attrName>ppt_x</p:attrName>
                                        </p:attrNameLst>
                                      </p:cBhvr>
                                      <p:tavLst>
                                        <p:tav tm="0">
                                          <p:val>
                                            <p:strVal val="#ppt_x"/>
                                          </p:val>
                                        </p:tav>
                                        <p:tav tm="100000">
                                          <p:val>
                                            <p:strVal val="#ppt_x"/>
                                          </p:val>
                                        </p:tav>
                                      </p:tavLst>
                                    </p:anim>
                                    <p:anim calcmode="lin" valueType="num">
                                      <p:cBhvr>
                                        <p:cTn id="102" dur="400" fill="hold"/>
                                        <p:tgtEl>
                                          <p:spTgt spid="57">
                                            <p:txEl>
                                              <p:pRg st="0" end="0"/>
                                            </p:txEl>
                                          </p:spTgt>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200"/>
                                  </p:stCondLst>
                                  <p:childTnLst>
                                    <p:set>
                                      <p:cBhvr>
                                        <p:cTn id="104" dur="1" fill="hold">
                                          <p:stCondLst>
                                            <p:cond delay="0"/>
                                          </p:stCondLst>
                                        </p:cTn>
                                        <p:tgtEl>
                                          <p:spTgt spid="58">
                                            <p:txEl>
                                              <p:pRg st="0" end="0"/>
                                            </p:txEl>
                                          </p:spTgt>
                                        </p:tgtEl>
                                        <p:attrNameLst>
                                          <p:attrName>style.visibility</p:attrName>
                                        </p:attrNameLst>
                                      </p:cBhvr>
                                      <p:to>
                                        <p:strVal val="visible"/>
                                      </p:to>
                                    </p:set>
                                    <p:animEffect transition="in" filter="fade">
                                      <p:cBhvr>
                                        <p:cTn id="105" dur="400"/>
                                        <p:tgtEl>
                                          <p:spTgt spid="58">
                                            <p:txEl>
                                              <p:pRg st="0" end="0"/>
                                            </p:txEl>
                                          </p:spTgt>
                                        </p:tgtEl>
                                      </p:cBhvr>
                                    </p:animEffect>
                                    <p:anim calcmode="lin" valueType="num">
                                      <p:cBhvr>
                                        <p:cTn id="106" dur="400" fill="hold"/>
                                        <p:tgtEl>
                                          <p:spTgt spid="58">
                                            <p:txEl>
                                              <p:pRg st="0" end="0"/>
                                            </p:txEl>
                                          </p:spTgt>
                                        </p:tgtEl>
                                        <p:attrNameLst>
                                          <p:attrName>ppt_x</p:attrName>
                                        </p:attrNameLst>
                                      </p:cBhvr>
                                      <p:tavLst>
                                        <p:tav tm="0">
                                          <p:val>
                                            <p:strVal val="#ppt_x"/>
                                          </p:val>
                                        </p:tav>
                                        <p:tav tm="100000">
                                          <p:val>
                                            <p:strVal val="#ppt_x"/>
                                          </p:val>
                                        </p:tav>
                                      </p:tavLst>
                                    </p:anim>
                                    <p:anim calcmode="lin" valueType="num">
                                      <p:cBhvr>
                                        <p:cTn id="107" dur="400" fill="hold"/>
                                        <p:tgtEl>
                                          <p:spTgt spid="58">
                                            <p:txEl>
                                              <p:pRg st="0" end="0"/>
                                            </p:txEl>
                                          </p:spTgt>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200"/>
                                  </p:stCondLst>
                                  <p:childTnLst>
                                    <p:set>
                                      <p:cBhvr>
                                        <p:cTn id="109" dur="1" fill="hold">
                                          <p:stCondLst>
                                            <p:cond delay="0"/>
                                          </p:stCondLst>
                                        </p:cTn>
                                        <p:tgtEl>
                                          <p:spTgt spid="59">
                                            <p:txEl>
                                              <p:pRg st="0" end="0"/>
                                            </p:txEl>
                                          </p:spTgt>
                                        </p:tgtEl>
                                        <p:attrNameLst>
                                          <p:attrName>style.visibility</p:attrName>
                                        </p:attrNameLst>
                                      </p:cBhvr>
                                      <p:to>
                                        <p:strVal val="visible"/>
                                      </p:to>
                                    </p:set>
                                    <p:animEffect transition="in" filter="fade">
                                      <p:cBhvr>
                                        <p:cTn id="110" dur="400"/>
                                        <p:tgtEl>
                                          <p:spTgt spid="59">
                                            <p:txEl>
                                              <p:pRg st="0" end="0"/>
                                            </p:txEl>
                                          </p:spTgt>
                                        </p:tgtEl>
                                      </p:cBhvr>
                                    </p:animEffect>
                                    <p:anim calcmode="lin" valueType="num">
                                      <p:cBhvr>
                                        <p:cTn id="111" dur="400" fill="hold"/>
                                        <p:tgtEl>
                                          <p:spTgt spid="59">
                                            <p:txEl>
                                              <p:pRg st="0" end="0"/>
                                            </p:txEl>
                                          </p:spTgt>
                                        </p:tgtEl>
                                        <p:attrNameLst>
                                          <p:attrName>ppt_x</p:attrName>
                                        </p:attrNameLst>
                                      </p:cBhvr>
                                      <p:tavLst>
                                        <p:tav tm="0">
                                          <p:val>
                                            <p:strVal val="#ppt_x"/>
                                          </p:val>
                                        </p:tav>
                                        <p:tav tm="100000">
                                          <p:val>
                                            <p:strVal val="#ppt_x"/>
                                          </p:val>
                                        </p:tav>
                                      </p:tavLst>
                                    </p:anim>
                                    <p:anim calcmode="lin" valueType="num">
                                      <p:cBhvr>
                                        <p:cTn id="112" dur="400" fill="hold"/>
                                        <p:tgtEl>
                                          <p:spTgt spid="59">
                                            <p:txEl>
                                              <p:pRg st="0" end="0"/>
                                            </p:txEl>
                                          </p:spTgt>
                                        </p:tgtEl>
                                        <p:attrNameLst>
                                          <p:attrName>ppt_y</p:attrName>
                                        </p:attrNameLst>
                                      </p:cBhvr>
                                      <p:tavLst>
                                        <p:tav tm="0">
                                          <p:val>
                                            <p:strVal val="#ppt_y+.1"/>
                                          </p:val>
                                        </p:tav>
                                        <p:tav tm="100000">
                                          <p:val>
                                            <p:strVal val="#ppt_y"/>
                                          </p:val>
                                        </p:tav>
                                      </p:tavLst>
                                    </p:anim>
                                  </p:childTnLst>
                                </p:cTn>
                              </p:par>
                              <p:par>
                                <p:cTn id="113" presetID="42" presetClass="entr" presetSubtype="0" fill="hold" grpId="0" nodeType="withEffect">
                                  <p:stCondLst>
                                    <p:cond delay="200"/>
                                  </p:stCondLst>
                                  <p:childTnLst>
                                    <p:set>
                                      <p:cBhvr>
                                        <p:cTn id="114" dur="1" fill="hold">
                                          <p:stCondLst>
                                            <p:cond delay="0"/>
                                          </p:stCondLst>
                                        </p:cTn>
                                        <p:tgtEl>
                                          <p:spTgt spid="60">
                                            <p:txEl>
                                              <p:pRg st="0" end="0"/>
                                            </p:txEl>
                                          </p:spTgt>
                                        </p:tgtEl>
                                        <p:attrNameLst>
                                          <p:attrName>style.visibility</p:attrName>
                                        </p:attrNameLst>
                                      </p:cBhvr>
                                      <p:to>
                                        <p:strVal val="visible"/>
                                      </p:to>
                                    </p:set>
                                    <p:animEffect transition="in" filter="fade">
                                      <p:cBhvr>
                                        <p:cTn id="115" dur="400"/>
                                        <p:tgtEl>
                                          <p:spTgt spid="60">
                                            <p:txEl>
                                              <p:pRg st="0" end="0"/>
                                            </p:txEl>
                                          </p:spTgt>
                                        </p:tgtEl>
                                      </p:cBhvr>
                                    </p:animEffect>
                                    <p:anim calcmode="lin" valueType="num">
                                      <p:cBhvr>
                                        <p:cTn id="116" dur="400" fill="hold"/>
                                        <p:tgtEl>
                                          <p:spTgt spid="60">
                                            <p:txEl>
                                              <p:pRg st="0" end="0"/>
                                            </p:txEl>
                                          </p:spTgt>
                                        </p:tgtEl>
                                        <p:attrNameLst>
                                          <p:attrName>ppt_x</p:attrName>
                                        </p:attrNameLst>
                                      </p:cBhvr>
                                      <p:tavLst>
                                        <p:tav tm="0">
                                          <p:val>
                                            <p:strVal val="#ppt_x"/>
                                          </p:val>
                                        </p:tav>
                                        <p:tav tm="100000">
                                          <p:val>
                                            <p:strVal val="#ppt_x"/>
                                          </p:val>
                                        </p:tav>
                                      </p:tavLst>
                                    </p:anim>
                                    <p:anim calcmode="lin" valueType="num">
                                      <p:cBhvr>
                                        <p:cTn id="117" dur="400" fill="hold"/>
                                        <p:tgtEl>
                                          <p:spTgt spid="60">
                                            <p:txEl>
                                              <p:pRg st="0" end="0"/>
                                            </p:txEl>
                                          </p:spTgt>
                                        </p:tgtEl>
                                        <p:attrNameLst>
                                          <p:attrName>ppt_y</p:attrName>
                                        </p:attrNameLst>
                                      </p:cBhvr>
                                      <p:tavLst>
                                        <p:tav tm="0">
                                          <p:val>
                                            <p:strVal val="#ppt_y+.1"/>
                                          </p:val>
                                        </p:tav>
                                        <p:tav tm="100000">
                                          <p:val>
                                            <p:strVal val="#ppt_y"/>
                                          </p:val>
                                        </p:tav>
                                      </p:tavLst>
                                    </p:anim>
                                  </p:childTnLst>
                                </p:cTn>
                              </p:par>
                              <p:par>
                                <p:cTn id="118" presetID="42" presetClass="entr" presetSubtype="0" fill="hold" grpId="0" nodeType="withEffect">
                                  <p:stCondLst>
                                    <p:cond delay="200"/>
                                  </p:stCondLst>
                                  <p:childTnLst>
                                    <p:set>
                                      <p:cBhvr>
                                        <p:cTn id="119" dur="1" fill="hold">
                                          <p:stCondLst>
                                            <p:cond delay="0"/>
                                          </p:stCondLst>
                                        </p:cTn>
                                        <p:tgtEl>
                                          <p:spTgt spid="61">
                                            <p:txEl>
                                              <p:pRg st="0" end="0"/>
                                            </p:txEl>
                                          </p:spTgt>
                                        </p:tgtEl>
                                        <p:attrNameLst>
                                          <p:attrName>style.visibility</p:attrName>
                                        </p:attrNameLst>
                                      </p:cBhvr>
                                      <p:to>
                                        <p:strVal val="visible"/>
                                      </p:to>
                                    </p:set>
                                    <p:animEffect transition="in" filter="fade">
                                      <p:cBhvr>
                                        <p:cTn id="120" dur="400"/>
                                        <p:tgtEl>
                                          <p:spTgt spid="61">
                                            <p:txEl>
                                              <p:pRg st="0" end="0"/>
                                            </p:txEl>
                                          </p:spTgt>
                                        </p:tgtEl>
                                      </p:cBhvr>
                                    </p:animEffect>
                                    <p:anim calcmode="lin" valueType="num">
                                      <p:cBhvr>
                                        <p:cTn id="121" dur="400" fill="hold"/>
                                        <p:tgtEl>
                                          <p:spTgt spid="61">
                                            <p:txEl>
                                              <p:pRg st="0" end="0"/>
                                            </p:txEl>
                                          </p:spTgt>
                                        </p:tgtEl>
                                        <p:attrNameLst>
                                          <p:attrName>ppt_x</p:attrName>
                                        </p:attrNameLst>
                                      </p:cBhvr>
                                      <p:tavLst>
                                        <p:tav tm="0">
                                          <p:val>
                                            <p:strVal val="#ppt_x"/>
                                          </p:val>
                                        </p:tav>
                                        <p:tav tm="100000">
                                          <p:val>
                                            <p:strVal val="#ppt_x"/>
                                          </p:val>
                                        </p:tav>
                                      </p:tavLst>
                                    </p:anim>
                                    <p:anim calcmode="lin" valueType="num">
                                      <p:cBhvr>
                                        <p:cTn id="122" dur="400" fill="hold"/>
                                        <p:tgtEl>
                                          <p:spTgt spid="61">
                                            <p:txEl>
                                              <p:pRg st="0" end="0"/>
                                            </p:txEl>
                                          </p:spTgt>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200"/>
                                  </p:stCondLst>
                                  <p:childTnLst>
                                    <p:set>
                                      <p:cBhvr>
                                        <p:cTn id="124" dur="1" fill="hold">
                                          <p:stCondLst>
                                            <p:cond delay="0"/>
                                          </p:stCondLst>
                                        </p:cTn>
                                        <p:tgtEl>
                                          <p:spTgt spid="62">
                                            <p:txEl>
                                              <p:pRg st="0" end="0"/>
                                            </p:txEl>
                                          </p:spTgt>
                                        </p:tgtEl>
                                        <p:attrNameLst>
                                          <p:attrName>style.visibility</p:attrName>
                                        </p:attrNameLst>
                                      </p:cBhvr>
                                      <p:to>
                                        <p:strVal val="visible"/>
                                      </p:to>
                                    </p:set>
                                    <p:animEffect transition="in" filter="fade">
                                      <p:cBhvr>
                                        <p:cTn id="125" dur="400"/>
                                        <p:tgtEl>
                                          <p:spTgt spid="62">
                                            <p:txEl>
                                              <p:pRg st="0" end="0"/>
                                            </p:txEl>
                                          </p:spTgt>
                                        </p:tgtEl>
                                      </p:cBhvr>
                                    </p:animEffect>
                                    <p:anim calcmode="lin" valueType="num">
                                      <p:cBhvr>
                                        <p:cTn id="126" dur="400" fill="hold"/>
                                        <p:tgtEl>
                                          <p:spTgt spid="62">
                                            <p:txEl>
                                              <p:pRg st="0" end="0"/>
                                            </p:txEl>
                                          </p:spTgt>
                                        </p:tgtEl>
                                        <p:attrNameLst>
                                          <p:attrName>ppt_x</p:attrName>
                                        </p:attrNameLst>
                                      </p:cBhvr>
                                      <p:tavLst>
                                        <p:tav tm="0">
                                          <p:val>
                                            <p:strVal val="#ppt_x"/>
                                          </p:val>
                                        </p:tav>
                                        <p:tav tm="100000">
                                          <p:val>
                                            <p:strVal val="#ppt_x"/>
                                          </p:val>
                                        </p:tav>
                                      </p:tavLst>
                                    </p:anim>
                                    <p:anim calcmode="lin" valueType="num">
                                      <p:cBhvr>
                                        <p:cTn id="127" dur="400" fill="hold"/>
                                        <p:tgtEl>
                                          <p:spTgt spid="62">
                                            <p:txEl>
                                              <p:pRg st="0" end="0"/>
                                            </p:txEl>
                                          </p:spTgt>
                                        </p:tgtEl>
                                        <p:attrNameLst>
                                          <p:attrName>ppt_y</p:attrName>
                                        </p:attrNameLst>
                                      </p:cBhvr>
                                      <p:tavLst>
                                        <p:tav tm="0">
                                          <p:val>
                                            <p:strVal val="#ppt_y+.1"/>
                                          </p:val>
                                        </p:tav>
                                        <p:tav tm="100000">
                                          <p:val>
                                            <p:strVal val="#ppt_y"/>
                                          </p:val>
                                        </p:tav>
                                      </p:tavLst>
                                    </p:anim>
                                  </p:childTnLst>
                                </p:cTn>
                              </p:par>
                              <p:par>
                                <p:cTn id="128" presetID="42" presetClass="entr" presetSubtype="0" fill="hold" grpId="0" nodeType="withEffect">
                                  <p:stCondLst>
                                    <p:cond delay="200"/>
                                  </p:stCondLst>
                                  <p:childTnLst>
                                    <p:set>
                                      <p:cBhvr>
                                        <p:cTn id="129" dur="1" fill="hold">
                                          <p:stCondLst>
                                            <p:cond delay="0"/>
                                          </p:stCondLst>
                                        </p:cTn>
                                        <p:tgtEl>
                                          <p:spTgt spid="63">
                                            <p:txEl>
                                              <p:pRg st="0" end="0"/>
                                            </p:txEl>
                                          </p:spTgt>
                                        </p:tgtEl>
                                        <p:attrNameLst>
                                          <p:attrName>style.visibility</p:attrName>
                                        </p:attrNameLst>
                                      </p:cBhvr>
                                      <p:to>
                                        <p:strVal val="visible"/>
                                      </p:to>
                                    </p:set>
                                    <p:animEffect transition="in" filter="fade">
                                      <p:cBhvr>
                                        <p:cTn id="130" dur="400"/>
                                        <p:tgtEl>
                                          <p:spTgt spid="63">
                                            <p:txEl>
                                              <p:pRg st="0" end="0"/>
                                            </p:txEl>
                                          </p:spTgt>
                                        </p:tgtEl>
                                      </p:cBhvr>
                                    </p:animEffect>
                                    <p:anim calcmode="lin" valueType="num">
                                      <p:cBhvr>
                                        <p:cTn id="131" dur="400" fill="hold"/>
                                        <p:tgtEl>
                                          <p:spTgt spid="63">
                                            <p:txEl>
                                              <p:pRg st="0" end="0"/>
                                            </p:txEl>
                                          </p:spTgt>
                                        </p:tgtEl>
                                        <p:attrNameLst>
                                          <p:attrName>ppt_x</p:attrName>
                                        </p:attrNameLst>
                                      </p:cBhvr>
                                      <p:tavLst>
                                        <p:tav tm="0">
                                          <p:val>
                                            <p:strVal val="#ppt_x"/>
                                          </p:val>
                                        </p:tav>
                                        <p:tav tm="100000">
                                          <p:val>
                                            <p:strVal val="#ppt_x"/>
                                          </p:val>
                                        </p:tav>
                                      </p:tavLst>
                                    </p:anim>
                                    <p:anim calcmode="lin" valueType="num">
                                      <p:cBhvr>
                                        <p:cTn id="132" dur="400" fill="hold"/>
                                        <p:tgtEl>
                                          <p:spTgt spid="63">
                                            <p:txEl>
                                              <p:pRg st="0" end="0"/>
                                            </p:txEl>
                                          </p:spTgt>
                                        </p:tgtEl>
                                        <p:attrNameLst>
                                          <p:attrName>ppt_y</p:attrName>
                                        </p:attrNameLst>
                                      </p:cBhvr>
                                      <p:tavLst>
                                        <p:tav tm="0">
                                          <p:val>
                                            <p:strVal val="#ppt_y+.1"/>
                                          </p:val>
                                        </p:tav>
                                        <p:tav tm="100000">
                                          <p:val>
                                            <p:strVal val="#ppt_y"/>
                                          </p:val>
                                        </p:tav>
                                      </p:tavLst>
                                    </p:anim>
                                  </p:childTnLst>
                                </p:cTn>
                              </p:par>
                            </p:childTnLst>
                          </p:cTn>
                        </p:par>
                        <p:par>
                          <p:cTn id="133" fill="hold">
                            <p:stCondLst>
                              <p:cond delay="500"/>
                            </p:stCondLst>
                            <p:childTnLst>
                              <p:par>
                                <p:cTn id="134" presetID="53" presetClass="entr" presetSubtype="16" fill="hold" grpId="1" nodeType="afterEffect">
                                  <p:stCondLst>
                                    <p:cond delay="0"/>
                                  </p:stCondLst>
                                  <p:childTnLst>
                                    <p:set>
                                      <p:cBhvr>
                                        <p:cTn id="135" dur="1" fill="hold">
                                          <p:stCondLst>
                                            <p:cond delay="0"/>
                                          </p:stCondLst>
                                        </p:cTn>
                                        <p:tgtEl>
                                          <p:spTgt spid="54">
                                            <p:txEl>
                                              <p:pRg st="0" end="0"/>
                                            </p:txEl>
                                          </p:spTgt>
                                        </p:tgtEl>
                                        <p:attrNameLst>
                                          <p:attrName>style.visibility</p:attrName>
                                        </p:attrNameLst>
                                      </p:cBhvr>
                                      <p:to>
                                        <p:strVal val="visible"/>
                                      </p:to>
                                    </p:set>
                                    <p:anim calcmode="lin" valueType="num">
                                      <p:cBhvr>
                                        <p:cTn id="136" dur="500" fill="hold"/>
                                        <p:tgtEl>
                                          <p:spTgt spid="54">
                                            <p:txEl>
                                              <p:pRg st="0" end="0"/>
                                            </p:txEl>
                                          </p:spTgt>
                                        </p:tgtEl>
                                        <p:attrNameLst>
                                          <p:attrName>ppt_w</p:attrName>
                                        </p:attrNameLst>
                                      </p:cBhvr>
                                      <p:tavLst>
                                        <p:tav tm="0">
                                          <p:val>
                                            <p:fltVal val="0"/>
                                          </p:val>
                                        </p:tav>
                                        <p:tav tm="100000">
                                          <p:val>
                                            <p:strVal val="#ppt_w"/>
                                          </p:val>
                                        </p:tav>
                                      </p:tavLst>
                                    </p:anim>
                                    <p:anim calcmode="lin" valueType="num">
                                      <p:cBhvr>
                                        <p:cTn id="137" dur="500" fill="hold"/>
                                        <p:tgtEl>
                                          <p:spTgt spid="54">
                                            <p:txEl>
                                              <p:pRg st="0" end="0"/>
                                            </p:txEl>
                                          </p:spTgt>
                                        </p:tgtEl>
                                        <p:attrNameLst>
                                          <p:attrName>ppt_h</p:attrName>
                                        </p:attrNameLst>
                                      </p:cBhvr>
                                      <p:tavLst>
                                        <p:tav tm="0">
                                          <p:val>
                                            <p:fltVal val="0"/>
                                          </p:val>
                                        </p:tav>
                                        <p:tav tm="100000">
                                          <p:val>
                                            <p:strVal val="#ppt_h"/>
                                          </p:val>
                                        </p:tav>
                                      </p:tavLst>
                                    </p:anim>
                                    <p:animEffect transition="in" filter="fade">
                                      <p:cBhvr>
                                        <p:cTn id="138" dur="500"/>
                                        <p:tgtEl>
                                          <p:spTgt spid="54">
                                            <p:txEl>
                                              <p:pRg st="0" end="0"/>
                                            </p:txEl>
                                          </p:spTgt>
                                        </p:tgtEl>
                                      </p:cBhvr>
                                    </p:animEffect>
                                  </p:childTnLst>
                                </p:cTn>
                              </p:par>
                            </p:childTnLst>
                          </p:cTn>
                        </p:par>
                        <p:par>
                          <p:cTn id="139" fill="hold">
                            <p:stCondLst>
                              <p:cond delay="1000"/>
                            </p:stCondLst>
                            <p:childTnLst>
                              <p:par>
                                <p:cTn id="140" presetID="53" presetClass="entr" presetSubtype="16" fill="hold" grpId="1" nodeType="afterEffect">
                                  <p:stCondLst>
                                    <p:cond delay="0"/>
                                  </p:stCondLst>
                                  <p:childTnLst>
                                    <p:set>
                                      <p:cBhvr>
                                        <p:cTn id="141" dur="1" fill="hold">
                                          <p:stCondLst>
                                            <p:cond delay="0"/>
                                          </p:stCondLst>
                                        </p:cTn>
                                        <p:tgtEl>
                                          <p:spTgt spid="55">
                                            <p:txEl>
                                              <p:pRg st="0" end="0"/>
                                            </p:txEl>
                                          </p:spTgt>
                                        </p:tgtEl>
                                        <p:attrNameLst>
                                          <p:attrName>style.visibility</p:attrName>
                                        </p:attrNameLst>
                                      </p:cBhvr>
                                      <p:to>
                                        <p:strVal val="visible"/>
                                      </p:to>
                                    </p:set>
                                    <p:anim calcmode="lin" valueType="num">
                                      <p:cBhvr>
                                        <p:cTn id="142" dur="500" fill="hold"/>
                                        <p:tgtEl>
                                          <p:spTgt spid="55">
                                            <p:txEl>
                                              <p:pRg st="0" end="0"/>
                                            </p:txEl>
                                          </p:spTgt>
                                        </p:tgtEl>
                                        <p:attrNameLst>
                                          <p:attrName>ppt_w</p:attrName>
                                        </p:attrNameLst>
                                      </p:cBhvr>
                                      <p:tavLst>
                                        <p:tav tm="0">
                                          <p:val>
                                            <p:fltVal val="0"/>
                                          </p:val>
                                        </p:tav>
                                        <p:tav tm="100000">
                                          <p:val>
                                            <p:strVal val="#ppt_w"/>
                                          </p:val>
                                        </p:tav>
                                      </p:tavLst>
                                    </p:anim>
                                    <p:anim calcmode="lin" valueType="num">
                                      <p:cBhvr>
                                        <p:cTn id="143" dur="500" fill="hold"/>
                                        <p:tgtEl>
                                          <p:spTgt spid="55">
                                            <p:txEl>
                                              <p:pRg st="0" end="0"/>
                                            </p:txEl>
                                          </p:spTgt>
                                        </p:tgtEl>
                                        <p:attrNameLst>
                                          <p:attrName>ppt_h</p:attrName>
                                        </p:attrNameLst>
                                      </p:cBhvr>
                                      <p:tavLst>
                                        <p:tav tm="0">
                                          <p:val>
                                            <p:fltVal val="0"/>
                                          </p:val>
                                        </p:tav>
                                        <p:tav tm="100000">
                                          <p:val>
                                            <p:strVal val="#ppt_h"/>
                                          </p:val>
                                        </p:tav>
                                      </p:tavLst>
                                    </p:anim>
                                    <p:animEffect transition="in" filter="fade">
                                      <p:cBhvr>
                                        <p:cTn id="144" dur="500"/>
                                        <p:tgtEl>
                                          <p:spTgt spid="55">
                                            <p:txEl>
                                              <p:pRg st="0" end="0"/>
                                            </p:txEl>
                                          </p:spTgt>
                                        </p:tgtEl>
                                      </p:cBhvr>
                                    </p:animEffect>
                                  </p:childTnLst>
                                </p:cTn>
                              </p:par>
                            </p:childTnLst>
                          </p:cTn>
                        </p:par>
                        <p:par>
                          <p:cTn id="145" fill="hold">
                            <p:stCondLst>
                              <p:cond delay="1500"/>
                            </p:stCondLst>
                            <p:childTnLst>
                              <p:par>
                                <p:cTn id="146" presetID="53" presetClass="entr" presetSubtype="16" fill="hold" grpId="1" nodeType="afterEffect">
                                  <p:stCondLst>
                                    <p:cond delay="0"/>
                                  </p:stCondLst>
                                  <p:childTnLst>
                                    <p:set>
                                      <p:cBhvr>
                                        <p:cTn id="147" dur="1" fill="hold">
                                          <p:stCondLst>
                                            <p:cond delay="0"/>
                                          </p:stCondLst>
                                        </p:cTn>
                                        <p:tgtEl>
                                          <p:spTgt spid="56">
                                            <p:txEl>
                                              <p:pRg st="0" end="0"/>
                                            </p:txEl>
                                          </p:spTgt>
                                        </p:tgtEl>
                                        <p:attrNameLst>
                                          <p:attrName>style.visibility</p:attrName>
                                        </p:attrNameLst>
                                      </p:cBhvr>
                                      <p:to>
                                        <p:strVal val="visible"/>
                                      </p:to>
                                    </p:set>
                                    <p:anim calcmode="lin" valueType="num">
                                      <p:cBhvr>
                                        <p:cTn id="148" dur="500" fill="hold"/>
                                        <p:tgtEl>
                                          <p:spTgt spid="56">
                                            <p:txEl>
                                              <p:pRg st="0" end="0"/>
                                            </p:txEl>
                                          </p:spTgt>
                                        </p:tgtEl>
                                        <p:attrNameLst>
                                          <p:attrName>ppt_w</p:attrName>
                                        </p:attrNameLst>
                                      </p:cBhvr>
                                      <p:tavLst>
                                        <p:tav tm="0">
                                          <p:val>
                                            <p:fltVal val="0"/>
                                          </p:val>
                                        </p:tav>
                                        <p:tav tm="100000">
                                          <p:val>
                                            <p:strVal val="#ppt_w"/>
                                          </p:val>
                                        </p:tav>
                                      </p:tavLst>
                                    </p:anim>
                                    <p:anim calcmode="lin" valueType="num">
                                      <p:cBhvr>
                                        <p:cTn id="149" dur="500" fill="hold"/>
                                        <p:tgtEl>
                                          <p:spTgt spid="56">
                                            <p:txEl>
                                              <p:pRg st="0" end="0"/>
                                            </p:txEl>
                                          </p:spTgt>
                                        </p:tgtEl>
                                        <p:attrNameLst>
                                          <p:attrName>ppt_h</p:attrName>
                                        </p:attrNameLst>
                                      </p:cBhvr>
                                      <p:tavLst>
                                        <p:tav tm="0">
                                          <p:val>
                                            <p:fltVal val="0"/>
                                          </p:val>
                                        </p:tav>
                                        <p:tav tm="100000">
                                          <p:val>
                                            <p:strVal val="#ppt_h"/>
                                          </p:val>
                                        </p:tav>
                                      </p:tavLst>
                                    </p:anim>
                                    <p:animEffect transition="in" filter="fade">
                                      <p:cBhvr>
                                        <p:cTn id="150" dur="500"/>
                                        <p:tgtEl>
                                          <p:spTgt spid="56">
                                            <p:txEl>
                                              <p:pRg st="0" end="0"/>
                                            </p:txEl>
                                          </p:spTgt>
                                        </p:tgtEl>
                                      </p:cBhvr>
                                    </p:animEffect>
                                  </p:childTnLst>
                                </p:cTn>
                              </p:par>
                            </p:childTnLst>
                          </p:cTn>
                        </p:par>
                        <p:par>
                          <p:cTn id="151" fill="hold">
                            <p:stCondLst>
                              <p:cond delay="2000"/>
                            </p:stCondLst>
                            <p:childTnLst>
                              <p:par>
                                <p:cTn id="152" presetID="53" presetClass="entr" presetSubtype="16" fill="hold" grpId="1" nodeType="afterEffect">
                                  <p:stCondLst>
                                    <p:cond delay="0"/>
                                  </p:stCondLst>
                                  <p:childTnLst>
                                    <p:set>
                                      <p:cBhvr>
                                        <p:cTn id="153" dur="1" fill="hold">
                                          <p:stCondLst>
                                            <p:cond delay="0"/>
                                          </p:stCondLst>
                                        </p:cTn>
                                        <p:tgtEl>
                                          <p:spTgt spid="57">
                                            <p:txEl>
                                              <p:pRg st="0" end="0"/>
                                            </p:txEl>
                                          </p:spTgt>
                                        </p:tgtEl>
                                        <p:attrNameLst>
                                          <p:attrName>style.visibility</p:attrName>
                                        </p:attrNameLst>
                                      </p:cBhvr>
                                      <p:to>
                                        <p:strVal val="visible"/>
                                      </p:to>
                                    </p:set>
                                    <p:anim calcmode="lin" valueType="num">
                                      <p:cBhvr>
                                        <p:cTn id="154" dur="500" fill="hold"/>
                                        <p:tgtEl>
                                          <p:spTgt spid="57">
                                            <p:txEl>
                                              <p:pRg st="0" end="0"/>
                                            </p:txEl>
                                          </p:spTgt>
                                        </p:tgtEl>
                                        <p:attrNameLst>
                                          <p:attrName>ppt_w</p:attrName>
                                        </p:attrNameLst>
                                      </p:cBhvr>
                                      <p:tavLst>
                                        <p:tav tm="0">
                                          <p:val>
                                            <p:fltVal val="0"/>
                                          </p:val>
                                        </p:tav>
                                        <p:tav tm="100000">
                                          <p:val>
                                            <p:strVal val="#ppt_w"/>
                                          </p:val>
                                        </p:tav>
                                      </p:tavLst>
                                    </p:anim>
                                    <p:anim calcmode="lin" valueType="num">
                                      <p:cBhvr>
                                        <p:cTn id="155" dur="500" fill="hold"/>
                                        <p:tgtEl>
                                          <p:spTgt spid="57">
                                            <p:txEl>
                                              <p:pRg st="0" end="0"/>
                                            </p:txEl>
                                          </p:spTgt>
                                        </p:tgtEl>
                                        <p:attrNameLst>
                                          <p:attrName>ppt_h</p:attrName>
                                        </p:attrNameLst>
                                      </p:cBhvr>
                                      <p:tavLst>
                                        <p:tav tm="0">
                                          <p:val>
                                            <p:fltVal val="0"/>
                                          </p:val>
                                        </p:tav>
                                        <p:tav tm="100000">
                                          <p:val>
                                            <p:strVal val="#ppt_h"/>
                                          </p:val>
                                        </p:tav>
                                      </p:tavLst>
                                    </p:anim>
                                    <p:animEffect transition="in" filter="fade">
                                      <p:cBhvr>
                                        <p:cTn id="156" dur="500"/>
                                        <p:tgtEl>
                                          <p:spTgt spid="57">
                                            <p:txEl>
                                              <p:pRg st="0" end="0"/>
                                            </p:txEl>
                                          </p:spTgt>
                                        </p:tgtEl>
                                      </p:cBhvr>
                                    </p:animEffect>
                                  </p:childTnLst>
                                </p:cTn>
                              </p:par>
                            </p:childTnLst>
                          </p:cTn>
                        </p:par>
                        <p:par>
                          <p:cTn id="157" fill="hold">
                            <p:stCondLst>
                              <p:cond delay="2500"/>
                            </p:stCondLst>
                            <p:childTnLst>
                              <p:par>
                                <p:cTn id="158" presetID="53" presetClass="entr" presetSubtype="16" fill="hold" grpId="1" nodeType="afterEffect">
                                  <p:stCondLst>
                                    <p:cond delay="0"/>
                                  </p:stCondLst>
                                  <p:childTnLst>
                                    <p:set>
                                      <p:cBhvr>
                                        <p:cTn id="159" dur="1" fill="hold">
                                          <p:stCondLst>
                                            <p:cond delay="0"/>
                                          </p:stCondLst>
                                        </p:cTn>
                                        <p:tgtEl>
                                          <p:spTgt spid="58">
                                            <p:txEl>
                                              <p:pRg st="0" end="0"/>
                                            </p:txEl>
                                          </p:spTgt>
                                        </p:tgtEl>
                                        <p:attrNameLst>
                                          <p:attrName>style.visibility</p:attrName>
                                        </p:attrNameLst>
                                      </p:cBhvr>
                                      <p:to>
                                        <p:strVal val="visible"/>
                                      </p:to>
                                    </p:set>
                                    <p:anim calcmode="lin" valueType="num">
                                      <p:cBhvr>
                                        <p:cTn id="160" dur="500" fill="hold"/>
                                        <p:tgtEl>
                                          <p:spTgt spid="58">
                                            <p:txEl>
                                              <p:pRg st="0" end="0"/>
                                            </p:txEl>
                                          </p:spTgt>
                                        </p:tgtEl>
                                        <p:attrNameLst>
                                          <p:attrName>ppt_w</p:attrName>
                                        </p:attrNameLst>
                                      </p:cBhvr>
                                      <p:tavLst>
                                        <p:tav tm="0">
                                          <p:val>
                                            <p:fltVal val="0"/>
                                          </p:val>
                                        </p:tav>
                                        <p:tav tm="100000">
                                          <p:val>
                                            <p:strVal val="#ppt_w"/>
                                          </p:val>
                                        </p:tav>
                                      </p:tavLst>
                                    </p:anim>
                                    <p:anim calcmode="lin" valueType="num">
                                      <p:cBhvr>
                                        <p:cTn id="161" dur="500" fill="hold"/>
                                        <p:tgtEl>
                                          <p:spTgt spid="58">
                                            <p:txEl>
                                              <p:pRg st="0" end="0"/>
                                            </p:txEl>
                                          </p:spTgt>
                                        </p:tgtEl>
                                        <p:attrNameLst>
                                          <p:attrName>ppt_h</p:attrName>
                                        </p:attrNameLst>
                                      </p:cBhvr>
                                      <p:tavLst>
                                        <p:tav tm="0">
                                          <p:val>
                                            <p:fltVal val="0"/>
                                          </p:val>
                                        </p:tav>
                                        <p:tav tm="100000">
                                          <p:val>
                                            <p:strVal val="#ppt_h"/>
                                          </p:val>
                                        </p:tav>
                                      </p:tavLst>
                                    </p:anim>
                                    <p:animEffect transition="in" filter="fade">
                                      <p:cBhvr>
                                        <p:cTn id="162" dur="500"/>
                                        <p:tgtEl>
                                          <p:spTgt spid="58">
                                            <p:txEl>
                                              <p:pRg st="0" end="0"/>
                                            </p:txEl>
                                          </p:spTgt>
                                        </p:tgtEl>
                                      </p:cBhvr>
                                    </p:animEffect>
                                  </p:childTnLst>
                                </p:cTn>
                              </p:par>
                            </p:childTnLst>
                          </p:cTn>
                        </p:par>
                      </p:childTnLst>
                    </p:cTn>
                  </p:par>
                  <p:par>
                    <p:cTn id="163" fill="hold">
                      <p:stCondLst>
                        <p:cond delay="indefinite"/>
                      </p:stCondLst>
                      <p:childTnLst>
                        <p:par>
                          <p:cTn id="164" fill="hold">
                            <p:stCondLst>
                              <p:cond delay="0"/>
                            </p:stCondLst>
                            <p:childTnLst>
                              <p:par>
                                <p:cTn id="165" presetID="6" presetClass="entr" presetSubtype="32" fill="hold" nodeType="clickEffect">
                                  <p:stCondLst>
                                    <p:cond delay="0"/>
                                  </p:stCondLst>
                                  <p:childTnLst>
                                    <p:set>
                                      <p:cBhvr>
                                        <p:cTn id="166" dur="1" fill="hold">
                                          <p:stCondLst>
                                            <p:cond delay="0"/>
                                          </p:stCondLst>
                                        </p:cTn>
                                        <p:tgtEl>
                                          <p:spTgt spid="3"/>
                                        </p:tgtEl>
                                        <p:attrNameLst>
                                          <p:attrName>style.visibility</p:attrName>
                                        </p:attrNameLst>
                                      </p:cBhvr>
                                      <p:to>
                                        <p:strVal val="visible"/>
                                      </p:to>
                                    </p:set>
                                    <p:animEffect transition="in" filter="circle(out)">
                                      <p:cBhvr>
                                        <p:cTn id="16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4" grpId="0" build="p">
        <p:tmplLst>
          <p:tmpl lvl="1">
            <p:tnLst>
              <p:par>
                <p:cTn presetID="10" presetClass="entr" presetSubtype="0" fill="hold" nodeType="withEffect">
                  <p:stCondLst>
                    <p:cond delay="8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build="p">
        <p:tmplLst>
          <p:tmpl lvl="1">
            <p:tnLst>
              <p:par>
                <p:cTn presetID="42" presetClass="entr" presetSubtype="0" fill="hold" nodeType="withEffect">
                  <p:stCondLst>
                    <p:cond delay="200"/>
                  </p:stCondLst>
                  <p:childTnLst>
                    <p:set>
                      <p:cBhvr>
                        <p:cTn dur="1" fill="hold">
                          <p:stCondLst>
                            <p:cond delay="0"/>
                          </p:stCondLst>
                        </p:cTn>
                        <p:tgtEl>
                          <p:spTgt spid="5"/>
                        </p:tgtEl>
                        <p:attrNameLst>
                          <p:attrName>style.visibility</p:attrName>
                        </p:attrNameLst>
                      </p:cBhvr>
                      <p:to>
                        <p:strVal val="visible"/>
                      </p:to>
                    </p:set>
                    <p:animEffect transition="in" filter="fade">
                      <p:cBhvr>
                        <p:cTn dur="400"/>
                        <p:tgtEl>
                          <p:spTgt spid="5"/>
                        </p:tgtEl>
                      </p:cBhvr>
                    </p:animEffect>
                    <p:anim calcmode="lin" valueType="num">
                      <p:cBhvr>
                        <p:cTn dur="400" fill="hold"/>
                        <p:tgtEl>
                          <p:spTgt spid="5"/>
                        </p:tgtEl>
                        <p:attrNameLst>
                          <p:attrName>ppt_x</p:attrName>
                        </p:attrNameLst>
                      </p:cBhvr>
                      <p:tavLst>
                        <p:tav tm="0">
                          <p:val>
                            <p:strVal val="#ppt_x"/>
                          </p:val>
                        </p:tav>
                        <p:tav tm="100000">
                          <p:val>
                            <p:strVal val="#ppt_x"/>
                          </p:val>
                        </p:tav>
                      </p:tavLst>
                    </p:anim>
                    <p:anim calcmode="lin" valueType="num">
                      <p:cBhvr>
                        <p:cTn dur="400" fill="hold"/>
                        <p:tgtEl>
                          <p:spTgt spid="5"/>
                        </p:tgtEl>
                        <p:attrNameLst>
                          <p:attrName>ppt_y</p:attrName>
                        </p:attrNameLst>
                      </p:cBhvr>
                      <p:tavLst>
                        <p:tav tm="0">
                          <p:val>
                            <p:strVal val="#ppt_y+.1"/>
                          </p:val>
                        </p:tav>
                        <p:tav tm="100000">
                          <p:val>
                            <p:strVal val="#ppt_y"/>
                          </p:val>
                        </p:tav>
                      </p:tavLst>
                    </p:anim>
                  </p:childTnLst>
                </p:cTn>
              </p:par>
            </p:tnLst>
          </p:tmpl>
        </p:tmplLst>
      </p:bldP>
      <p:bldP spid="7" grpId="0" build="p">
        <p:tmplLst>
          <p:tmpl lvl="1">
            <p:tnLst>
              <p:par>
                <p:cTn presetID="42" presetClass="entr" presetSubtype="0" fill="hold" nodeType="withEffect">
                  <p:stCondLst>
                    <p:cond delay="20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anim calcmode="lin" valueType="num">
                      <p:cBhvr>
                        <p:cTn dur="500" fill="hold"/>
                        <p:tgtEl>
                          <p:spTgt spid="7"/>
                        </p:tgtEl>
                        <p:attrNameLst>
                          <p:attrName>ppt_x</p:attrName>
                        </p:attrNameLst>
                      </p:cBhvr>
                      <p:tavLst>
                        <p:tav tm="0">
                          <p:val>
                            <p:strVal val="#ppt_x"/>
                          </p:val>
                        </p:tav>
                        <p:tav tm="100000">
                          <p:val>
                            <p:strVal val="#ppt_x"/>
                          </p:val>
                        </p:tav>
                      </p:tavLst>
                    </p:anim>
                    <p:anim calcmode="lin" valueType="num">
                      <p:cBhvr>
                        <p:cTn dur="500" fill="hold"/>
                        <p:tgtEl>
                          <p:spTgt spid="7"/>
                        </p:tgtEl>
                        <p:attrNameLst>
                          <p:attrName>ppt_y</p:attrName>
                        </p:attrNameLst>
                      </p:cBhvr>
                      <p:tavLst>
                        <p:tav tm="0">
                          <p:val>
                            <p:strVal val="#ppt_y+.1"/>
                          </p:val>
                        </p:tav>
                        <p:tav tm="100000">
                          <p:val>
                            <p:strVal val="#ppt_y"/>
                          </p:val>
                        </p:tav>
                      </p:tavLst>
                    </p:anim>
                  </p:childTnLst>
                </p:cTn>
              </p:par>
            </p:tnLst>
          </p:tmpl>
        </p:tmplLst>
      </p:bldP>
      <p:bldP spid="18" grpId="0" build="p">
        <p:tmplLst>
          <p:tmpl lvl="1">
            <p:tnLst>
              <p:par>
                <p:cTn presetID="10" presetClass="entr" presetSubtype="0" fill="hold" nodeType="withEffect">
                  <p:stCondLst>
                    <p:cond delay="80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Lst>
      </p:bldP>
      <p:bldP spid="19" grpId="0" build="p">
        <p:tmplLst>
          <p:tmpl lvl="1">
            <p:tnLst>
              <p:par>
                <p:cTn presetID="42" presetClass="entr" presetSubtype="0" fill="hold" nodeType="withEffect">
                  <p:stCondLst>
                    <p:cond delay="200"/>
                  </p:stCondLst>
                  <p:childTnLst>
                    <p:set>
                      <p:cBhvr>
                        <p:cTn dur="1" fill="hold">
                          <p:stCondLst>
                            <p:cond delay="0"/>
                          </p:stCondLst>
                        </p:cTn>
                        <p:tgtEl>
                          <p:spTgt spid="19"/>
                        </p:tgtEl>
                        <p:attrNameLst>
                          <p:attrName>style.visibility</p:attrName>
                        </p:attrNameLst>
                      </p:cBhvr>
                      <p:to>
                        <p:strVal val="visible"/>
                      </p:to>
                    </p:set>
                    <p:animEffect transition="in" filter="fade">
                      <p:cBhvr>
                        <p:cTn dur="400"/>
                        <p:tgtEl>
                          <p:spTgt spid="19"/>
                        </p:tgtEl>
                      </p:cBhvr>
                    </p:animEffect>
                    <p:anim calcmode="lin" valueType="num">
                      <p:cBhvr>
                        <p:cTn dur="400" fill="hold"/>
                        <p:tgtEl>
                          <p:spTgt spid="19"/>
                        </p:tgtEl>
                        <p:attrNameLst>
                          <p:attrName>ppt_x</p:attrName>
                        </p:attrNameLst>
                      </p:cBhvr>
                      <p:tavLst>
                        <p:tav tm="0">
                          <p:val>
                            <p:strVal val="#ppt_x"/>
                          </p:val>
                        </p:tav>
                        <p:tav tm="100000">
                          <p:val>
                            <p:strVal val="#ppt_x"/>
                          </p:val>
                        </p:tav>
                      </p:tavLst>
                    </p:anim>
                    <p:anim calcmode="lin" valueType="num">
                      <p:cBhvr>
                        <p:cTn dur="400" fill="hold"/>
                        <p:tgtEl>
                          <p:spTgt spid="19"/>
                        </p:tgtEl>
                        <p:attrNameLst>
                          <p:attrName>ppt_y</p:attrName>
                        </p:attrNameLst>
                      </p:cBhvr>
                      <p:tavLst>
                        <p:tav tm="0">
                          <p:val>
                            <p:strVal val="#ppt_y+.1"/>
                          </p:val>
                        </p:tav>
                        <p:tav tm="100000">
                          <p:val>
                            <p:strVal val="#ppt_y"/>
                          </p:val>
                        </p:tav>
                      </p:tavLst>
                    </p:anim>
                  </p:childTnLst>
                </p:cTn>
              </p:par>
            </p:tnLst>
          </p:tmpl>
        </p:tmplLst>
      </p:bldP>
      <p:bldP spid="20" grpId="0" build="p">
        <p:tmplLst>
          <p:tmpl lvl="1">
            <p:tnLst>
              <p:par>
                <p:cTn presetID="42" presetClass="entr" presetSubtype="0" fill="hold" nodeType="withEffect">
                  <p:stCondLst>
                    <p:cond delay="20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anim calcmode="lin" valueType="num">
                      <p:cBhvr>
                        <p:cTn dur="500" fill="hold"/>
                        <p:tgtEl>
                          <p:spTgt spid="20"/>
                        </p:tgtEl>
                        <p:attrNameLst>
                          <p:attrName>ppt_x</p:attrName>
                        </p:attrNameLst>
                      </p:cBhvr>
                      <p:tavLst>
                        <p:tav tm="0">
                          <p:val>
                            <p:strVal val="#ppt_x"/>
                          </p:val>
                        </p:tav>
                        <p:tav tm="100000">
                          <p:val>
                            <p:strVal val="#ppt_x"/>
                          </p:val>
                        </p:tav>
                      </p:tavLst>
                    </p:anim>
                    <p:anim calcmode="lin" valueType="num">
                      <p:cBhvr>
                        <p:cTn dur="500" fill="hold"/>
                        <p:tgtEl>
                          <p:spTgt spid="20"/>
                        </p:tgtEl>
                        <p:attrNameLst>
                          <p:attrName>ppt_y</p:attrName>
                        </p:attrNameLst>
                      </p:cBhvr>
                      <p:tavLst>
                        <p:tav tm="0">
                          <p:val>
                            <p:strVal val="#ppt_y+.1"/>
                          </p:val>
                        </p:tav>
                        <p:tav tm="100000">
                          <p:val>
                            <p:strVal val="#ppt_y"/>
                          </p:val>
                        </p:tav>
                      </p:tavLst>
                    </p:anim>
                  </p:childTnLst>
                </p:cTn>
              </p:par>
            </p:tnLst>
          </p:tmpl>
        </p:tmplLst>
      </p:bldP>
      <p:bldP spid="21" grpId="0" build="p">
        <p:tmplLst>
          <p:tmpl lvl="1">
            <p:tnLst>
              <p:par>
                <p:cTn presetID="10" presetClass="entr" presetSubtype="0" fill="hold" nodeType="withEffect">
                  <p:stCondLst>
                    <p:cond delay="80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22" grpId="0" build="p">
        <p:tmplLst>
          <p:tmpl lvl="1">
            <p:tnLst>
              <p:par>
                <p:cTn presetID="42" presetClass="entr" presetSubtype="0" fill="hold" nodeType="withEffect">
                  <p:stCondLst>
                    <p:cond delay="200"/>
                  </p:stCondLst>
                  <p:childTnLst>
                    <p:set>
                      <p:cBhvr>
                        <p:cTn dur="1" fill="hold">
                          <p:stCondLst>
                            <p:cond delay="0"/>
                          </p:stCondLst>
                        </p:cTn>
                        <p:tgtEl>
                          <p:spTgt spid="22"/>
                        </p:tgtEl>
                        <p:attrNameLst>
                          <p:attrName>style.visibility</p:attrName>
                        </p:attrNameLst>
                      </p:cBhvr>
                      <p:to>
                        <p:strVal val="visible"/>
                      </p:to>
                    </p:set>
                    <p:animEffect transition="in" filter="fade">
                      <p:cBhvr>
                        <p:cTn dur="400"/>
                        <p:tgtEl>
                          <p:spTgt spid="22"/>
                        </p:tgtEl>
                      </p:cBhvr>
                    </p:animEffect>
                    <p:anim calcmode="lin" valueType="num">
                      <p:cBhvr>
                        <p:cTn dur="400" fill="hold"/>
                        <p:tgtEl>
                          <p:spTgt spid="22"/>
                        </p:tgtEl>
                        <p:attrNameLst>
                          <p:attrName>ppt_x</p:attrName>
                        </p:attrNameLst>
                      </p:cBhvr>
                      <p:tavLst>
                        <p:tav tm="0">
                          <p:val>
                            <p:strVal val="#ppt_x"/>
                          </p:val>
                        </p:tav>
                        <p:tav tm="100000">
                          <p:val>
                            <p:strVal val="#ppt_x"/>
                          </p:val>
                        </p:tav>
                      </p:tavLst>
                    </p:anim>
                    <p:anim calcmode="lin" valueType="num">
                      <p:cBhvr>
                        <p:cTn dur="400" fill="hold"/>
                        <p:tgtEl>
                          <p:spTgt spid="22"/>
                        </p:tgtEl>
                        <p:attrNameLst>
                          <p:attrName>ppt_y</p:attrName>
                        </p:attrNameLst>
                      </p:cBhvr>
                      <p:tavLst>
                        <p:tav tm="0">
                          <p:val>
                            <p:strVal val="#ppt_y+.1"/>
                          </p:val>
                        </p:tav>
                        <p:tav tm="100000">
                          <p:val>
                            <p:strVal val="#ppt_y"/>
                          </p:val>
                        </p:tav>
                      </p:tavLst>
                    </p:anim>
                  </p:childTnLst>
                </p:cTn>
              </p:par>
            </p:tnLst>
          </p:tmpl>
        </p:tmplLst>
      </p:bldP>
      <p:bldP spid="23" grpId="0" build="p">
        <p:tmplLst>
          <p:tmpl lvl="1">
            <p:tnLst>
              <p:par>
                <p:cTn presetID="42" presetClass="entr" presetSubtype="0" fill="hold" nodeType="withEffect">
                  <p:stCondLst>
                    <p:cond delay="20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anim calcmode="lin" valueType="num">
                      <p:cBhvr>
                        <p:cTn dur="500" fill="hold"/>
                        <p:tgtEl>
                          <p:spTgt spid="23"/>
                        </p:tgtEl>
                        <p:attrNameLst>
                          <p:attrName>ppt_x</p:attrName>
                        </p:attrNameLst>
                      </p:cBhvr>
                      <p:tavLst>
                        <p:tav tm="0">
                          <p:val>
                            <p:strVal val="#ppt_x"/>
                          </p:val>
                        </p:tav>
                        <p:tav tm="100000">
                          <p:val>
                            <p:strVal val="#ppt_x"/>
                          </p:val>
                        </p:tav>
                      </p:tavLst>
                    </p:anim>
                    <p:anim calcmode="lin" valueType="num">
                      <p:cBhvr>
                        <p:cTn dur="500" fill="hold"/>
                        <p:tgtEl>
                          <p:spTgt spid="23"/>
                        </p:tgtEl>
                        <p:attrNameLst>
                          <p:attrName>ppt_y</p:attrName>
                        </p:attrNameLst>
                      </p:cBhvr>
                      <p:tavLst>
                        <p:tav tm="0">
                          <p:val>
                            <p:strVal val="#ppt_y+.1"/>
                          </p:val>
                        </p:tav>
                        <p:tav tm="100000">
                          <p:val>
                            <p:strVal val="#ppt_y"/>
                          </p:val>
                        </p:tav>
                      </p:tavLst>
                    </p:anim>
                  </p:childTnLst>
                </p:cTn>
              </p:par>
            </p:tnLst>
          </p:tmpl>
        </p:tmplLst>
      </p:bldP>
      <p:bldP spid="24" grpId="0" build="p">
        <p:tmplLst>
          <p:tmpl lvl="1">
            <p:tnLst>
              <p:par>
                <p:cTn presetID="10" presetClass="entr" presetSubtype="0" fill="hold" nodeType="withEffect">
                  <p:stCondLst>
                    <p:cond delay="80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P spid="25" grpId="0" build="p">
        <p:tmplLst>
          <p:tmpl lvl="1">
            <p:tnLst>
              <p:par>
                <p:cTn presetID="42" presetClass="entr" presetSubtype="0" fill="hold" nodeType="withEffect">
                  <p:stCondLst>
                    <p:cond delay="200"/>
                  </p:stCondLst>
                  <p:childTnLst>
                    <p:set>
                      <p:cBhvr>
                        <p:cTn dur="1" fill="hold">
                          <p:stCondLst>
                            <p:cond delay="0"/>
                          </p:stCondLst>
                        </p:cTn>
                        <p:tgtEl>
                          <p:spTgt spid="25"/>
                        </p:tgtEl>
                        <p:attrNameLst>
                          <p:attrName>style.visibility</p:attrName>
                        </p:attrNameLst>
                      </p:cBhvr>
                      <p:to>
                        <p:strVal val="visible"/>
                      </p:to>
                    </p:set>
                    <p:animEffect transition="in" filter="fade">
                      <p:cBhvr>
                        <p:cTn dur="400"/>
                        <p:tgtEl>
                          <p:spTgt spid="25"/>
                        </p:tgtEl>
                      </p:cBhvr>
                    </p:animEffect>
                    <p:anim calcmode="lin" valueType="num">
                      <p:cBhvr>
                        <p:cTn dur="400" fill="hold"/>
                        <p:tgtEl>
                          <p:spTgt spid="25"/>
                        </p:tgtEl>
                        <p:attrNameLst>
                          <p:attrName>ppt_x</p:attrName>
                        </p:attrNameLst>
                      </p:cBhvr>
                      <p:tavLst>
                        <p:tav tm="0">
                          <p:val>
                            <p:strVal val="#ppt_x"/>
                          </p:val>
                        </p:tav>
                        <p:tav tm="100000">
                          <p:val>
                            <p:strVal val="#ppt_x"/>
                          </p:val>
                        </p:tav>
                      </p:tavLst>
                    </p:anim>
                    <p:anim calcmode="lin" valueType="num">
                      <p:cBhvr>
                        <p:cTn dur="400" fill="hold"/>
                        <p:tgtEl>
                          <p:spTgt spid="25"/>
                        </p:tgtEl>
                        <p:attrNameLst>
                          <p:attrName>ppt_y</p:attrName>
                        </p:attrNameLst>
                      </p:cBhvr>
                      <p:tavLst>
                        <p:tav tm="0">
                          <p:val>
                            <p:strVal val="#ppt_y+.1"/>
                          </p:val>
                        </p:tav>
                        <p:tav tm="100000">
                          <p:val>
                            <p:strVal val="#ppt_y"/>
                          </p:val>
                        </p:tav>
                      </p:tavLst>
                    </p:anim>
                  </p:childTnLst>
                </p:cTn>
              </p:par>
            </p:tnLst>
          </p:tmpl>
        </p:tmplLst>
      </p:bldP>
      <p:bldP spid="26" grpId="0" build="p">
        <p:tmplLst>
          <p:tmpl lvl="1">
            <p:tnLst>
              <p:par>
                <p:cTn presetID="42" presetClass="entr" presetSubtype="0" fill="hold" nodeType="withEffect">
                  <p:stCondLst>
                    <p:cond delay="20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anim calcmode="lin" valueType="num">
                      <p:cBhvr>
                        <p:cTn dur="500" fill="hold"/>
                        <p:tgtEl>
                          <p:spTgt spid="26"/>
                        </p:tgtEl>
                        <p:attrNameLst>
                          <p:attrName>ppt_x</p:attrName>
                        </p:attrNameLst>
                      </p:cBhvr>
                      <p:tavLst>
                        <p:tav tm="0">
                          <p:val>
                            <p:strVal val="#ppt_x"/>
                          </p:val>
                        </p:tav>
                        <p:tav tm="100000">
                          <p:val>
                            <p:strVal val="#ppt_x"/>
                          </p:val>
                        </p:tav>
                      </p:tavLst>
                    </p:anim>
                    <p:anim calcmode="lin" valueType="num">
                      <p:cBhvr>
                        <p:cTn dur="500" fill="hold"/>
                        <p:tgtEl>
                          <p:spTgt spid="26"/>
                        </p:tgtEl>
                        <p:attrNameLst>
                          <p:attrName>ppt_y</p:attrName>
                        </p:attrNameLst>
                      </p:cBhvr>
                      <p:tavLst>
                        <p:tav tm="0">
                          <p:val>
                            <p:strVal val="#ppt_y+.1"/>
                          </p:val>
                        </p:tav>
                        <p:tav tm="100000">
                          <p:val>
                            <p:strVal val="#ppt_y"/>
                          </p:val>
                        </p:tav>
                      </p:tavLst>
                    </p:anim>
                  </p:childTnLst>
                </p:cTn>
              </p:par>
            </p:tnLst>
          </p:tmpl>
        </p:tmplLst>
      </p:bldP>
      <p:bldP spid="27" grpId="0" build="p">
        <p:tmplLst>
          <p:tmpl lvl="1">
            <p:tnLst>
              <p:par>
                <p:cTn presetID="10" presetClass="entr" presetSubtype="0" fill="hold" nodeType="withEffect">
                  <p:stCondLst>
                    <p:cond delay="80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28" grpId="0" build="p">
        <p:tmplLst>
          <p:tmpl lvl="1">
            <p:tnLst>
              <p:par>
                <p:cTn presetID="42" presetClass="entr" presetSubtype="0" fill="hold" nodeType="withEffect">
                  <p:stCondLst>
                    <p:cond delay="200"/>
                  </p:stCondLst>
                  <p:childTnLst>
                    <p:set>
                      <p:cBhvr>
                        <p:cTn dur="1" fill="hold">
                          <p:stCondLst>
                            <p:cond delay="0"/>
                          </p:stCondLst>
                        </p:cTn>
                        <p:tgtEl>
                          <p:spTgt spid="28"/>
                        </p:tgtEl>
                        <p:attrNameLst>
                          <p:attrName>style.visibility</p:attrName>
                        </p:attrNameLst>
                      </p:cBhvr>
                      <p:to>
                        <p:strVal val="visible"/>
                      </p:to>
                    </p:set>
                    <p:animEffect transition="in" filter="fade">
                      <p:cBhvr>
                        <p:cTn dur="400"/>
                        <p:tgtEl>
                          <p:spTgt spid="28"/>
                        </p:tgtEl>
                      </p:cBhvr>
                    </p:animEffect>
                    <p:anim calcmode="lin" valueType="num">
                      <p:cBhvr>
                        <p:cTn dur="400" fill="hold"/>
                        <p:tgtEl>
                          <p:spTgt spid="28"/>
                        </p:tgtEl>
                        <p:attrNameLst>
                          <p:attrName>ppt_x</p:attrName>
                        </p:attrNameLst>
                      </p:cBhvr>
                      <p:tavLst>
                        <p:tav tm="0">
                          <p:val>
                            <p:strVal val="#ppt_x"/>
                          </p:val>
                        </p:tav>
                        <p:tav tm="100000">
                          <p:val>
                            <p:strVal val="#ppt_x"/>
                          </p:val>
                        </p:tav>
                      </p:tavLst>
                    </p:anim>
                    <p:anim calcmode="lin" valueType="num">
                      <p:cBhvr>
                        <p:cTn dur="400" fill="hold"/>
                        <p:tgtEl>
                          <p:spTgt spid="28"/>
                        </p:tgtEl>
                        <p:attrNameLst>
                          <p:attrName>ppt_y</p:attrName>
                        </p:attrNameLst>
                      </p:cBhvr>
                      <p:tavLst>
                        <p:tav tm="0">
                          <p:val>
                            <p:strVal val="#ppt_y+.1"/>
                          </p:val>
                        </p:tav>
                        <p:tav tm="100000">
                          <p:val>
                            <p:strVal val="#ppt_y"/>
                          </p:val>
                        </p:tav>
                      </p:tavLst>
                    </p:anim>
                  </p:childTnLst>
                </p:cTn>
              </p:par>
            </p:tnLst>
          </p:tmpl>
        </p:tmplLst>
      </p:bldP>
      <p:bldP spid="29" grpId="0" build="p">
        <p:tmplLst>
          <p:tmpl lvl="1">
            <p:tnLst>
              <p:par>
                <p:cTn presetID="42" presetClass="entr" presetSubtype="0" fill="hold" nodeType="withEffect">
                  <p:stCondLst>
                    <p:cond delay="20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anim calcmode="lin" valueType="num">
                      <p:cBhvr>
                        <p:cTn dur="500" fill="hold"/>
                        <p:tgtEl>
                          <p:spTgt spid="29"/>
                        </p:tgtEl>
                        <p:attrNameLst>
                          <p:attrName>ppt_x</p:attrName>
                        </p:attrNameLst>
                      </p:cBhvr>
                      <p:tavLst>
                        <p:tav tm="0">
                          <p:val>
                            <p:strVal val="#ppt_x"/>
                          </p:val>
                        </p:tav>
                        <p:tav tm="100000">
                          <p:val>
                            <p:strVal val="#ppt_x"/>
                          </p:val>
                        </p:tav>
                      </p:tavLst>
                    </p:anim>
                    <p:anim calcmode="lin" valueType="num">
                      <p:cBhvr>
                        <p:cTn dur="500" fill="hold"/>
                        <p:tgtEl>
                          <p:spTgt spid="29"/>
                        </p:tgtEl>
                        <p:attrNameLst>
                          <p:attrName>ppt_y</p:attrName>
                        </p:attrNameLst>
                      </p:cBhvr>
                      <p:tavLst>
                        <p:tav tm="0">
                          <p:val>
                            <p:strVal val="#ppt_y+.1"/>
                          </p:val>
                        </p:tav>
                        <p:tav tm="100000">
                          <p:val>
                            <p:strVal val="#ppt_y"/>
                          </p:val>
                        </p:tav>
                      </p:tavLst>
                    </p:anim>
                  </p:childTnLst>
                </p:cTn>
              </p:par>
            </p:tnLst>
          </p:tmpl>
        </p:tmplLst>
      </p:bldP>
      <p:bldP spid="54" grpId="0" build="p">
        <p:tmplLst>
          <p:tmpl lvl="1">
            <p:tnLst>
              <p:par>
                <p:cTn presetID="42" presetClass="entr" presetSubtype="0" fill="hold" nodeType="withEffect">
                  <p:stCondLst>
                    <p:cond delay="200"/>
                  </p:stCondLst>
                  <p:childTnLst>
                    <p:set>
                      <p:cBhvr>
                        <p:cTn dur="1" fill="hold">
                          <p:stCondLst>
                            <p:cond delay="0"/>
                          </p:stCondLst>
                        </p:cTn>
                        <p:tgtEl>
                          <p:spTgt spid="54"/>
                        </p:tgtEl>
                        <p:attrNameLst>
                          <p:attrName>style.visibility</p:attrName>
                        </p:attrNameLst>
                      </p:cBhvr>
                      <p:to>
                        <p:strVal val="visible"/>
                      </p:to>
                    </p:set>
                    <p:animEffect transition="in" filter="fade">
                      <p:cBhvr>
                        <p:cTn dur="400"/>
                        <p:tgtEl>
                          <p:spTgt spid="54"/>
                        </p:tgtEl>
                      </p:cBhvr>
                    </p:animEffect>
                    <p:anim calcmode="lin" valueType="num">
                      <p:cBhvr>
                        <p:cTn dur="400" fill="hold"/>
                        <p:tgtEl>
                          <p:spTgt spid="54"/>
                        </p:tgtEl>
                        <p:attrNameLst>
                          <p:attrName>ppt_x</p:attrName>
                        </p:attrNameLst>
                      </p:cBhvr>
                      <p:tavLst>
                        <p:tav tm="0">
                          <p:val>
                            <p:strVal val="#ppt_x"/>
                          </p:val>
                        </p:tav>
                        <p:tav tm="100000">
                          <p:val>
                            <p:strVal val="#ppt_x"/>
                          </p:val>
                        </p:tav>
                      </p:tavLst>
                    </p:anim>
                    <p:anim calcmode="lin" valueType="num">
                      <p:cBhvr>
                        <p:cTn dur="400" fill="hold"/>
                        <p:tgtEl>
                          <p:spTgt spid="54"/>
                        </p:tgtEl>
                        <p:attrNameLst>
                          <p:attrName>ppt_y</p:attrName>
                        </p:attrNameLst>
                      </p:cBhvr>
                      <p:tavLst>
                        <p:tav tm="0">
                          <p:val>
                            <p:strVal val="#ppt_y+.1"/>
                          </p:val>
                        </p:tav>
                        <p:tav tm="100000">
                          <p:val>
                            <p:strVal val="#ppt_y"/>
                          </p:val>
                        </p:tav>
                      </p:tavLst>
                    </p:anim>
                  </p:childTnLst>
                </p:cTn>
              </p:par>
            </p:tnLst>
          </p:tmpl>
        </p:tmplLst>
      </p:bldP>
      <p:bldP spid="54" grpId="1" build="p">
        <p:tmplLst>
          <p:tmpl lvl="1">
            <p:tnLst>
              <p:par>
                <p:cTn presetID="53" presetClass="entr" presetSubtype="16" fill="hold" nodeType="afterEffect">
                  <p:stCondLst>
                    <p:cond delay="0"/>
                  </p:stCondLst>
                  <p:childTnLst>
                    <p:set>
                      <p:cBhvr>
                        <p:cTn dur="1" fill="hold">
                          <p:stCondLst>
                            <p:cond delay="0"/>
                          </p:stCondLst>
                        </p:cTn>
                        <p:tgtEl>
                          <p:spTgt spid="54"/>
                        </p:tgtEl>
                        <p:attrNameLst>
                          <p:attrName>style.visibility</p:attrName>
                        </p:attrNameLst>
                      </p:cBhvr>
                      <p:to>
                        <p:strVal val="visible"/>
                      </p:to>
                    </p:set>
                    <p:anim calcmode="lin" valueType="num">
                      <p:cBhvr>
                        <p:cTn dur="500" fill="hold"/>
                        <p:tgtEl>
                          <p:spTgt spid="54"/>
                        </p:tgtEl>
                        <p:attrNameLst>
                          <p:attrName>ppt_w</p:attrName>
                        </p:attrNameLst>
                      </p:cBhvr>
                      <p:tavLst>
                        <p:tav tm="0">
                          <p:val>
                            <p:fltVal val="0"/>
                          </p:val>
                        </p:tav>
                        <p:tav tm="100000">
                          <p:val>
                            <p:strVal val="#ppt_w"/>
                          </p:val>
                        </p:tav>
                      </p:tavLst>
                    </p:anim>
                    <p:anim calcmode="lin" valueType="num">
                      <p:cBhvr>
                        <p:cTn dur="500" fill="hold"/>
                        <p:tgtEl>
                          <p:spTgt spid="54"/>
                        </p:tgtEl>
                        <p:attrNameLst>
                          <p:attrName>ppt_h</p:attrName>
                        </p:attrNameLst>
                      </p:cBhvr>
                      <p:tavLst>
                        <p:tav tm="0">
                          <p:val>
                            <p:fltVal val="0"/>
                          </p:val>
                        </p:tav>
                        <p:tav tm="100000">
                          <p:val>
                            <p:strVal val="#ppt_h"/>
                          </p:val>
                        </p:tav>
                      </p:tavLst>
                    </p:anim>
                    <p:animEffect transition="in" filter="fade">
                      <p:cBhvr>
                        <p:cTn dur="500"/>
                        <p:tgtEl>
                          <p:spTgt spid="54"/>
                        </p:tgtEl>
                      </p:cBhvr>
                    </p:animEffect>
                  </p:childTnLst>
                </p:cTn>
              </p:par>
            </p:tnLst>
          </p:tmpl>
        </p:tmplLst>
      </p:bldP>
      <p:bldP spid="55" grpId="0" build="p">
        <p:tmplLst>
          <p:tmpl lvl="1">
            <p:tnLst>
              <p:par>
                <p:cTn presetID="42" presetClass="entr" presetSubtype="0" fill="hold" nodeType="withEffect">
                  <p:stCondLst>
                    <p:cond delay="200"/>
                  </p:stCondLst>
                  <p:childTnLst>
                    <p:set>
                      <p:cBhvr>
                        <p:cTn dur="1" fill="hold">
                          <p:stCondLst>
                            <p:cond delay="0"/>
                          </p:stCondLst>
                        </p:cTn>
                        <p:tgtEl>
                          <p:spTgt spid="55"/>
                        </p:tgtEl>
                        <p:attrNameLst>
                          <p:attrName>style.visibility</p:attrName>
                        </p:attrNameLst>
                      </p:cBhvr>
                      <p:to>
                        <p:strVal val="visible"/>
                      </p:to>
                    </p:set>
                    <p:animEffect transition="in" filter="fade">
                      <p:cBhvr>
                        <p:cTn dur="400"/>
                        <p:tgtEl>
                          <p:spTgt spid="55"/>
                        </p:tgtEl>
                      </p:cBhvr>
                    </p:animEffect>
                    <p:anim calcmode="lin" valueType="num">
                      <p:cBhvr>
                        <p:cTn dur="400" fill="hold"/>
                        <p:tgtEl>
                          <p:spTgt spid="55"/>
                        </p:tgtEl>
                        <p:attrNameLst>
                          <p:attrName>ppt_x</p:attrName>
                        </p:attrNameLst>
                      </p:cBhvr>
                      <p:tavLst>
                        <p:tav tm="0">
                          <p:val>
                            <p:strVal val="#ppt_x"/>
                          </p:val>
                        </p:tav>
                        <p:tav tm="100000">
                          <p:val>
                            <p:strVal val="#ppt_x"/>
                          </p:val>
                        </p:tav>
                      </p:tavLst>
                    </p:anim>
                    <p:anim calcmode="lin" valueType="num">
                      <p:cBhvr>
                        <p:cTn dur="400" fill="hold"/>
                        <p:tgtEl>
                          <p:spTgt spid="55"/>
                        </p:tgtEl>
                        <p:attrNameLst>
                          <p:attrName>ppt_y</p:attrName>
                        </p:attrNameLst>
                      </p:cBhvr>
                      <p:tavLst>
                        <p:tav tm="0">
                          <p:val>
                            <p:strVal val="#ppt_y+.1"/>
                          </p:val>
                        </p:tav>
                        <p:tav tm="100000">
                          <p:val>
                            <p:strVal val="#ppt_y"/>
                          </p:val>
                        </p:tav>
                      </p:tavLst>
                    </p:anim>
                  </p:childTnLst>
                </p:cTn>
              </p:par>
            </p:tnLst>
          </p:tmpl>
        </p:tmplLst>
      </p:bldP>
      <p:bldP spid="55" grpId="1" build="p">
        <p:tmplLst>
          <p:tmpl lvl="1">
            <p:tnLst>
              <p:par>
                <p:cTn presetID="53" presetClass="entr" presetSubtype="16" fill="hold" nodeType="afterEffect">
                  <p:stCondLst>
                    <p:cond delay="0"/>
                  </p:stCondLst>
                  <p:childTnLst>
                    <p:set>
                      <p:cBhvr>
                        <p:cTn dur="1" fill="hold">
                          <p:stCondLst>
                            <p:cond delay="0"/>
                          </p:stCondLst>
                        </p:cTn>
                        <p:tgtEl>
                          <p:spTgt spid="55"/>
                        </p:tgtEl>
                        <p:attrNameLst>
                          <p:attrName>style.visibility</p:attrName>
                        </p:attrNameLst>
                      </p:cBhvr>
                      <p:to>
                        <p:strVal val="visible"/>
                      </p:to>
                    </p:set>
                    <p:anim calcmode="lin" valueType="num">
                      <p:cBhvr>
                        <p:cTn dur="500" fill="hold"/>
                        <p:tgtEl>
                          <p:spTgt spid="55"/>
                        </p:tgtEl>
                        <p:attrNameLst>
                          <p:attrName>ppt_w</p:attrName>
                        </p:attrNameLst>
                      </p:cBhvr>
                      <p:tavLst>
                        <p:tav tm="0">
                          <p:val>
                            <p:fltVal val="0"/>
                          </p:val>
                        </p:tav>
                        <p:tav tm="100000">
                          <p:val>
                            <p:strVal val="#ppt_w"/>
                          </p:val>
                        </p:tav>
                      </p:tavLst>
                    </p:anim>
                    <p:anim calcmode="lin" valueType="num">
                      <p:cBhvr>
                        <p:cTn dur="500" fill="hold"/>
                        <p:tgtEl>
                          <p:spTgt spid="55"/>
                        </p:tgtEl>
                        <p:attrNameLst>
                          <p:attrName>ppt_h</p:attrName>
                        </p:attrNameLst>
                      </p:cBhvr>
                      <p:tavLst>
                        <p:tav tm="0">
                          <p:val>
                            <p:fltVal val="0"/>
                          </p:val>
                        </p:tav>
                        <p:tav tm="100000">
                          <p:val>
                            <p:strVal val="#ppt_h"/>
                          </p:val>
                        </p:tav>
                      </p:tavLst>
                    </p:anim>
                    <p:animEffect transition="in" filter="fade">
                      <p:cBhvr>
                        <p:cTn dur="500"/>
                        <p:tgtEl>
                          <p:spTgt spid="55"/>
                        </p:tgtEl>
                      </p:cBhvr>
                    </p:animEffect>
                  </p:childTnLst>
                </p:cTn>
              </p:par>
            </p:tnLst>
          </p:tmpl>
        </p:tmplLst>
      </p:bldP>
      <p:bldP spid="56" grpId="0" build="p">
        <p:tmplLst>
          <p:tmpl lvl="1">
            <p:tnLst>
              <p:par>
                <p:cTn presetID="42" presetClass="entr" presetSubtype="0" fill="hold" nodeType="withEffect">
                  <p:stCondLst>
                    <p:cond delay="200"/>
                  </p:stCondLst>
                  <p:childTnLst>
                    <p:set>
                      <p:cBhvr>
                        <p:cTn dur="1" fill="hold">
                          <p:stCondLst>
                            <p:cond delay="0"/>
                          </p:stCondLst>
                        </p:cTn>
                        <p:tgtEl>
                          <p:spTgt spid="56"/>
                        </p:tgtEl>
                        <p:attrNameLst>
                          <p:attrName>style.visibility</p:attrName>
                        </p:attrNameLst>
                      </p:cBhvr>
                      <p:to>
                        <p:strVal val="visible"/>
                      </p:to>
                    </p:set>
                    <p:animEffect transition="in" filter="fade">
                      <p:cBhvr>
                        <p:cTn dur="400"/>
                        <p:tgtEl>
                          <p:spTgt spid="56"/>
                        </p:tgtEl>
                      </p:cBhvr>
                    </p:animEffect>
                    <p:anim calcmode="lin" valueType="num">
                      <p:cBhvr>
                        <p:cTn dur="400" fill="hold"/>
                        <p:tgtEl>
                          <p:spTgt spid="56"/>
                        </p:tgtEl>
                        <p:attrNameLst>
                          <p:attrName>ppt_x</p:attrName>
                        </p:attrNameLst>
                      </p:cBhvr>
                      <p:tavLst>
                        <p:tav tm="0">
                          <p:val>
                            <p:strVal val="#ppt_x"/>
                          </p:val>
                        </p:tav>
                        <p:tav tm="100000">
                          <p:val>
                            <p:strVal val="#ppt_x"/>
                          </p:val>
                        </p:tav>
                      </p:tavLst>
                    </p:anim>
                    <p:anim calcmode="lin" valueType="num">
                      <p:cBhvr>
                        <p:cTn dur="400" fill="hold"/>
                        <p:tgtEl>
                          <p:spTgt spid="56"/>
                        </p:tgtEl>
                        <p:attrNameLst>
                          <p:attrName>ppt_y</p:attrName>
                        </p:attrNameLst>
                      </p:cBhvr>
                      <p:tavLst>
                        <p:tav tm="0">
                          <p:val>
                            <p:strVal val="#ppt_y+.1"/>
                          </p:val>
                        </p:tav>
                        <p:tav tm="100000">
                          <p:val>
                            <p:strVal val="#ppt_y"/>
                          </p:val>
                        </p:tav>
                      </p:tavLst>
                    </p:anim>
                  </p:childTnLst>
                </p:cTn>
              </p:par>
            </p:tnLst>
          </p:tmpl>
        </p:tmplLst>
      </p:bldP>
      <p:bldP spid="56" grpId="1" build="p">
        <p:tmplLst>
          <p:tmpl lvl="1">
            <p:tnLst>
              <p:par>
                <p:cTn presetID="53" presetClass="entr" presetSubtype="16" fill="hold" nodeType="afterEffect">
                  <p:stCondLst>
                    <p:cond delay="0"/>
                  </p:stCondLst>
                  <p:childTnLst>
                    <p:set>
                      <p:cBhvr>
                        <p:cTn dur="1" fill="hold">
                          <p:stCondLst>
                            <p:cond delay="0"/>
                          </p:stCondLst>
                        </p:cTn>
                        <p:tgtEl>
                          <p:spTgt spid="56"/>
                        </p:tgtEl>
                        <p:attrNameLst>
                          <p:attrName>style.visibility</p:attrName>
                        </p:attrNameLst>
                      </p:cBhvr>
                      <p:to>
                        <p:strVal val="visible"/>
                      </p:to>
                    </p:set>
                    <p:anim calcmode="lin" valueType="num">
                      <p:cBhvr>
                        <p:cTn dur="500" fill="hold"/>
                        <p:tgtEl>
                          <p:spTgt spid="56"/>
                        </p:tgtEl>
                        <p:attrNameLst>
                          <p:attrName>ppt_w</p:attrName>
                        </p:attrNameLst>
                      </p:cBhvr>
                      <p:tavLst>
                        <p:tav tm="0">
                          <p:val>
                            <p:fltVal val="0"/>
                          </p:val>
                        </p:tav>
                        <p:tav tm="100000">
                          <p:val>
                            <p:strVal val="#ppt_w"/>
                          </p:val>
                        </p:tav>
                      </p:tavLst>
                    </p:anim>
                    <p:anim calcmode="lin" valueType="num">
                      <p:cBhvr>
                        <p:cTn dur="500" fill="hold"/>
                        <p:tgtEl>
                          <p:spTgt spid="56"/>
                        </p:tgtEl>
                        <p:attrNameLst>
                          <p:attrName>ppt_h</p:attrName>
                        </p:attrNameLst>
                      </p:cBhvr>
                      <p:tavLst>
                        <p:tav tm="0">
                          <p:val>
                            <p:fltVal val="0"/>
                          </p:val>
                        </p:tav>
                        <p:tav tm="100000">
                          <p:val>
                            <p:strVal val="#ppt_h"/>
                          </p:val>
                        </p:tav>
                      </p:tavLst>
                    </p:anim>
                    <p:animEffect transition="in" filter="fade">
                      <p:cBhvr>
                        <p:cTn dur="500"/>
                        <p:tgtEl>
                          <p:spTgt spid="56"/>
                        </p:tgtEl>
                      </p:cBhvr>
                    </p:animEffect>
                  </p:childTnLst>
                </p:cTn>
              </p:par>
            </p:tnLst>
          </p:tmpl>
        </p:tmplLst>
      </p:bldP>
      <p:bldP spid="57" grpId="0" build="p">
        <p:tmplLst>
          <p:tmpl lvl="1">
            <p:tnLst>
              <p:par>
                <p:cTn presetID="42" presetClass="entr" presetSubtype="0" fill="hold" nodeType="withEffect">
                  <p:stCondLst>
                    <p:cond delay="200"/>
                  </p:stCondLst>
                  <p:childTnLst>
                    <p:set>
                      <p:cBhvr>
                        <p:cTn dur="1" fill="hold">
                          <p:stCondLst>
                            <p:cond delay="0"/>
                          </p:stCondLst>
                        </p:cTn>
                        <p:tgtEl>
                          <p:spTgt spid="57"/>
                        </p:tgtEl>
                        <p:attrNameLst>
                          <p:attrName>style.visibility</p:attrName>
                        </p:attrNameLst>
                      </p:cBhvr>
                      <p:to>
                        <p:strVal val="visible"/>
                      </p:to>
                    </p:set>
                    <p:animEffect transition="in" filter="fade">
                      <p:cBhvr>
                        <p:cTn dur="400"/>
                        <p:tgtEl>
                          <p:spTgt spid="57"/>
                        </p:tgtEl>
                      </p:cBhvr>
                    </p:animEffect>
                    <p:anim calcmode="lin" valueType="num">
                      <p:cBhvr>
                        <p:cTn dur="400" fill="hold"/>
                        <p:tgtEl>
                          <p:spTgt spid="57"/>
                        </p:tgtEl>
                        <p:attrNameLst>
                          <p:attrName>ppt_x</p:attrName>
                        </p:attrNameLst>
                      </p:cBhvr>
                      <p:tavLst>
                        <p:tav tm="0">
                          <p:val>
                            <p:strVal val="#ppt_x"/>
                          </p:val>
                        </p:tav>
                        <p:tav tm="100000">
                          <p:val>
                            <p:strVal val="#ppt_x"/>
                          </p:val>
                        </p:tav>
                      </p:tavLst>
                    </p:anim>
                    <p:anim calcmode="lin" valueType="num">
                      <p:cBhvr>
                        <p:cTn dur="400" fill="hold"/>
                        <p:tgtEl>
                          <p:spTgt spid="57"/>
                        </p:tgtEl>
                        <p:attrNameLst>
                          <p:attrName>ppt_y</p:attrName>
                        </p:attrNameLst>
                      </p:cBhvr>
                      <p:tavLst>
                        <p:tav tm="0">
                          <p:val>
                            <p:strVal val="#ppt_y+.1"/>
                          </p:val>
                        </p:tav>
                        <p:tav tm="100000">
                          <p:val>
                            <p:strVal val="#ppt_y"/>
                          </p:val>
                        </p:tav>
                      </p:tavLst>
                    </p:anim>
                  </p:childTnLst>
                </p:cTn>
              </p:par>
            </p:tnLst>
          </p:tmpl>
        </p:tmplLst>
      </p:bldP>
      <p:bldP spid="57" grpId="1" build="p">
        <p:tmplLst>
          <p:tmpl lvl="1">
            <p:tnLst>
              <p:par>
                <p:cTn presetID="53" presetClass="entr" presetSubtype="16" fill="hold" nodeType="afterEffect">
                  <p:stCondLst>
                    <p:cond delay="0"/>
                  </p:stCondLst>
                  <p:childTnLst>
                    <p:set>
                      <p:cBhvr>
                        <p:cTn dur="1" fill="hold">
                          <p:stCondLst>
                            <p:cond delay="0"/>
                          </p:stCondLst>
                        </p:cTn>
                        <p:tgtEl>
                          <p:spTgt spid="57"/>
                        </p:tgtEl>
                        <p:attrNameLst>
                          <p:attrName>style.visibility</p:attrName>
                        </p:attrNameLst>
                      </p:cBhvr>
                      <p:to>
                        <p:strVal val="visible"/>
                      </p:to>
                    </p:set>
                    <p:anim calcmode="lin" valueType="num">
                      <p:cBhvr>
                        <p:cTn dur="500" fill="hold"/>
                        <p:tgtEl>
                          <p:spTgt spid="57"/>
                        </p:tgtEl>
                        <p:attrNameLst>
                          <p:attrName>ppt_w</p:attrName>
                        </p:attrNameLst>
                      </p:cBhvr>
                      <p:tavLst>
                        <p:tav tm="0">
                          <p:val>
                            <p:fltVal val="0"/>
                          </p:val>
                        </p:tav>
                        <p:tav tm="100000">
                          <p:val>
                            <p:strVal val="#ppt_w"/>
                          </p:val>
                        </p:tav>
                      </p:tavLst>
                    </p:anim>
                    <p:anim calcmode="lin" valueType="num">
                      <p:cBhvr>
                        <p:cTn dur="500" fill="hold"/>
                        <p:tgtEl>
                          <p:spTgt spid="57"/>
                        </p:tgtEl>
                        <p:attrNameLst>
                          <p:attrName>ppt_h</p:attrName>
                        </p:attrNameLst>
                      </p:cBhvr>
                      <p:tavLst>
                        <p:tav tm="0">
                          <p:val>
                            <p:fltVal val="0"/>
                          </p:val>
                        </p:tav>
                        <p:tav tm="100000">
                          <p:val>
                            <p:strVal val="#ppt_h"/>
                          </p:val>
                        </p:tav>
                      </p:tavLst>
                    </p:anim>
                    <p:animEffect transition="in" filter="fade">
                      <p:cBhvr>
                        <p:cTn dur="500"/>
                        <p:tgtEl>
                          <p:spTgt spid="57"/>
                        </p:tgtEl>
                      </p:cBhvr>
                    </p:animEffect>
                  </p:childTnLst>
                </p:cTn>
              </p:par>
            </p:tnLst>
          </p:tmpl>
        </p:tmplLst>
      </p:bldP>
      <p:bldP spid="58" grpId="0" build="p">
        <p:tmplLst>
          <p:tmpl lvl="1">
            <p:tnLst>
              <p:par>
                <p:cTn presetID="42" presetClass="entr" presetSubtype="0" fill="hold" nodeType="withEffect">
                  <p:stCondLst>
                    <p:cond delay="200"/>
                  </p:stCondLst>
                  <p:childTnLst>
                    <p:set>
                      <p:cBhvr>
                        <p:cTn dur="1" fill="hold">
                          <p:stCondLst>
                            <p:cond delay="0"/>
                          </p:stCondLst>
                        </p:cTn>
                        <p:tgtEl>
                          <p:spTgt spid="58"/>
                        </p:tgtEl>
                        <p:attrNameLst>
                          <p:attrName>style.visibility</p:attrName>
                        </p:attrNameLst>
                      </p:cBhvr>
                      <p:to>
                        <p:strVal val="visible"/>
                      </p:to>
                    </p:set>
                    <p:animEffect transition="in" filter="fade">
                      <p:cBhvr>
                        <p:cTn dur="400"/>
                        <p:tgtEl>
                          <p:spTgt spid="58"/>
                        </p:tgtEl>
                      </p:cBhvr>
                    </p:animEffect>
                    <p:anim calcmode="lin" valueType="num">
                      <p:cBhvr>
                        <p:cTn dur="400" fill="hold"/>
                        <p:tgtEl>
                          <p:spTgt spid="58"/>
                        </p:tgtEl>
                        <p:attrNameLst>
                          <p:attrName>ppt_x</p:attrName>
                        </p:attrNameLst>
                      </p:cBhvr>
                      <p:tavLst>
                        <p:tav tm="0">
                          <p:val>
                            <p:strVal val="#ppt_x"/>
                          </p:val>
                        </p:tav>
                        <p:tav tm="100000">
                          <p:val>
                            <p:strVal val="#ppt_x"/>
                          </p:val>
                        </p:tav>
                      </p:tavLst>
                    </p:anim>
                    <p:anim calcmode="lin" valueType="num">
                      <p:cBhvr>
                        <p:cTn dur="400" fill="hold"/>
                        <p:tgtEl>
                          <p:spTgt spid="58"/>
                        </p:tgtEl>
                        <p:attrNameLst>
                          <p:attrName>ppt_y</p:attrName>
                        </p:attrNameLst>
                      </p:cBhvr>
                      <p:tavLst>
                        <p:tav tm="0">
                          <p:val>
                            <p:strVal val="#ppt_y+.1"/>
                          </p:val>
                        </p:tav>
                        <p:tav tm="100000">
                          <p:val>
                            <p:strVal val="#ppt_y"/>
                          </p:val>
                        </p:tav>
                      </p:tavLst>
                    </p:anim>
                  </p:childTnLst>
                </p:cTn>
              </p:par>
            </p:tnLst>
          </p:tmpl>
        </p:tmplLst>
      </p:bldP>
      <p:bldP spid="58" grpId="1" build="p">
        <p:tmplLst>
          <p:tmpl lvl="1">
            <p:tnLst>
              <p:par>
                <p:cTn presetID="53" presetClass="entr" presetSubtype="16" fill="hold" nodeType="afterEffect">
                  <p:stCondLst>
                    <p:cond delay="0"/>
                  </p:stCondLst>
                  <p:childTnLst>
                    <p:set>
                      <p:cBhvr>
                        <p:cTn dur="1" fill="hold">
                          <p:stCondLst>
                            <p:cond delay="0"/>
                          </p:stCondLst>
                        </p:cTn>
                        <p:tgtEl>
                          <p:spTgt spid="58"/>
                        </p:tgtEl>
                        <p:attrNameLst>
                          <p:attrName>style.visibility</p:attrName>
                        </p:attrNameLst>
                      </p:cBhvr>
                      <p:to>
                        <p:strVal val="visible"/>
                      </p:to>
                    </p:set>
                    <p:anim calcmode="lin" valueType="num">
                      <p:cBhvr>
                        <p:cTn dur="500" fill="hold"/>
                        <p:tgtEl>
                          <p:spTgt spid="58"/>
                        </p:tgtEl>
                        <p:attrNameLst>
                          <p:attrName>ppt_w</p:attrName>
                        </p:attrNameLst>
                      </p:cBhvr>
                      <p:tavLst>
                        <p:tav tm="0">
                          <p:val>
                            <p:fltVal val="0"/>
                          </p:val>
                        </p:tav>
                        <p:tav tm="100000">
                          <p:val>
                            <p:strVal val="#ppt_w"/>
                          </p:val>
                        </p:tav>
                      </p:tavLst>
                    </p:anim>
                    <p:anim calcmode="lin" valueType="num">
                      <p:cBhvr>
                        <p:cTn dur="500" fill="hold"/>
                        <p:tgtEl>
                          <p:spTgt spid="58"/>
                        </p:tgtEl>
                        <p:attrNameLst>
                          <p:attrName>ppt_h</p:attrName>
                        </p:attrNameLst>
                      </p:cBhvr>
                      <p:tavLst>
                        <p:tav tm="0">
                          <p:val>
                            <p:fltVal val="0"/>
                          </p:val>
                        </p:tav>
                        <p:tav tm="100000">
                          <p:val>
                            <p:strVal val="#ppt_h"/>
                          </p:val>
                        </p:tav>
                      </p:tavLst>
                    </p:anim>
                    <p:animEffect transition="in" filter="fade">
                      <p:cBhvr>
                        <p:cTn dur="500"/>
                        <p:tgtEl>
                          <p:spTgt spid="58"/>
                        </p:tgtEl>
                      </p:cBhvr>
                    </p:animEffect>
                  </p:childTnLst>
                </p:cTn>
              </p:par>
            </p:tnLst>
          </p:tmpl>
        </p:tmplLst>
      </p:bldP>
      <p:bldP spid="59" grpId="0" build="p">
        <p:tmplLst>
          <p:tmpl lvl="1">
            <p:tnLst>
              <p:par>
                <p:cTn presetID="42" presetClass="entr" presetSubtype="0" fill="hold" nodeType="withEffect">
                  <p:stCondLst>
                    <p:cond delay="200"/>
                  </p:stCondLst>
                  <p:childTnLst>
                    <p:set>
                      <p:cBhvr>
                        <p:cTn dur="1" fill="hold">
                          <p:stCondLst>
                            <p:cond delay="0"/>
                          </p:stCondLst>
                        </p:cTn>
                        <p:tgtEl>
                          <p:spTgt spid="59"/>
                        </p:tgtEl>
                        <p:attrNameLst>
                          <p:attrName>style.visibility</p:attrName>
                        </p:attrNameLst>
                      </p:cBhvr>
                      <p:to>
                        <p:strVal val="visible"/>
                      </p:to>
                    </p:set>
                    <p:animEffect transition="in" filter="fade">
                      <p:cBhvr>
                        <p:cTn dur="400"/>
                        <p:tgtEl>
                          <p:spTgt spid="59"/>
                        </p:tgtEl>
                      </p:cBhvr>
                    </p:animEffect>
                    <p:anim calcmode="lin" valueType="num">
                      <p:cBhvr>
                        <p:cTn dur="400" fill="hold"/>
                        <p:tgtEl>
                          <p:spTgt spid="59"/>
                        </p:tgtEl>
                        <p:attrNameLst>
                          <p:attrName>ppt_x</p:attrName>
                        </p:attrNameLst>
                      </p:cBhvr>
                      <p:tavLst>
                        <p:tav tm="0">
                          <p:val>
                            <p:strVal val="#ppt_x"/>
                          </p:val>
                        </p:tav>
                        <p:tav tm="100000">
                          <p:val>
                            <p:strVal val="#ppt_x"/>
                          </p:val>
                        </p:tav>
                      </p:tavLst>
                    </p:anim>
                    <p:anim calcmode="lin" valueType="num">
                      <p:cBhvr>
                        <p:cTn dur="400" fill="hold"/>
                        <p:tgtEl>
                          <p:spTgt spid="59"/>
                        </p:tgtEl>
                        <p:attrNameLst>
                          <p:attrName>ppt_y</p:attrName>
                        </p:attrNameLst>
                      </p:cBhvr>
                      <p:tavLst>
                        <p:tav tm="0">
                          <p:val>
                            <p:strVal val="#ppt_y+.1"/>
                          </p:val>
                        </p:tav>
                        <p:tav tm="100000">
                          <p:val>
                            <p:strVal val="#ppt_y"/>
                          </p:val>
                        </p:tav>
                      </p:tavLst>
                    </p:anim>
                  </p:childTnLst>
                </p:cTn>
              </p:par>
            </p:tnLst>
          </p:tmpl>
        </p:tmplLst>
      </p:bldP>
      <p:bldP spid="60" grpId="0" build="p">
        <p:tmplLst>
          <p:tmpl lvl="1">
            <p:tnLst>
              <p:par>
                <p:cTn presetID="42" presetClass="entr" presetSubtype="0" fill="hold" nodeType="withEffect">
                  <p:stCondLst>
                    <p:cond delay="200"/>
                  </p:stCondLst>
                  <p:childTnLst>
                    <p:set>
                      <p:cBhvr>
                        <p:cTn dur="1" fill="hold">
                          <p:stCondLst>
                            <p:cond delay="0"/>
                          </p:stCondLst>
                        </p:cTn>
                        <p:tgtEl>
                          <p:spTgt spid="60"/>
                        </p:tgtEl>
                        <p:attrNameLst>
                          <p:attrName>style.visibility</p:attrName>
                        </p:attrNameLst>
                      </p:cBhvr>
                      <p:to>
                        <p:strVal val="visible"/>
                      </p:to>
                    </p:set>
                    <p:animEffect transition="in" filter="fade">
                      <p:cBhvr>
                        <p:cTn dur="400"/>
                        <p:tgtEl>
                          <p:spTgt spid="60"/>
                        </p:tgtEl>
                      </p:cBhvr>
                    </p:animEffect>
                    <p:anim calcmode="lin" valueType="num">
                      <p:cBhvr>
                        <p:cTn dur="400" fill="hold"/>
                        <p:tgtEl>
                          <p:spTgt spid="60"/>
                        </p:tgtEl>
                        <p:attrNameLst>
                          <p:attrName>ppt_x</p:attrName>
                        </p:attrNameLst>
                      </p:cBhvr>
                      <p:tavLst>
                        <p:tav tm="0">
                          <p:val>
                            <p:strVal val="#ppt_x"/>
                          </p:val>
                        </p:tav>
                        <p:tav tm="100000">
                          <p:val>
                            <p:strVal val="#ppt_x"/>
                          </p:val>
                        </p:tav>
                      </p:tavLst>
                    </p:anim>
                    <p:anim calcmode="lin" valueType="num">
                      <p:cBhvr>
                        <p:cTn dur="400" fill="hold"/>
                        <p:tgtEl>
                          <p:spTgt spid="60"/>
                        </p:tgtEl>
                        <p:attrNameLst>
                          <p:attrName>ppt_y</p:attrName>
                        </p:attrNameLst>
                      </p:cBhvr>
                      <p:tavLst>
                        <p:tav tm="0">
                          <p:val>
                            <p:strVal val="#ppt_y+.1"/>
                          </p:val>
                        </p:tav>
                        <p:tav tm="100000">
                          <p:val>
                            <p:strVal val="#ppt_y"/>
                          </p:val>
                        </p:tav>
                      </p:tavLst>
                    </p:anim>
                  </p:childTnLst>
                </p:cTn>
              </p:par>
            </p:tnLst>
          </p:tmpl>
        </p:tmplLst>
      </p:bldP>
      <p:bldP spid="61" grpId="0" build="p">
        <p:tmplLst>
          <p:tmpl lvl="1">
            <p:tnLst>
              <p:par>
                <p:cTn presetID="42" presetClass="entr" presetSubtype="0" fill="hold" nodeType="withEffect">
                  <p:stCondLst>
                    <p:cond delay="200"/>
                  </p:stCondLst>
                  <p:childTnLst>
                    <p:set>
                      <p:cBhvr>
                        <p:cTn dur="1" fill="hold">
                          <p:stCondLst>
                            <p:cond delay="0"/>
                          </p:stCondLst>
                        </p:cTn>
                        <p:tgtEl>
                          <p:spTgt spid="61"/>
                        </p:tgtEl>
                        <p:attrNameLst>
                          <p:attrName>style.visibility</p:attrName>
                        </p:attrNameLst>
                      </p:cBhvr>
                      <p:to>
                        <p:strVal val="visible"/>
                      </p:to>
                    </p:set>
                    <p:animEffect transition="in" filter="fade">
                      <p:cBhvr>
                        <p:cTn dur="400"/>
                        <p:tgtEl>
                          <p:spTgt spid="61"/>
                        </p:tgtEl>
                      </p:cBhvr>
                    </p:animEffect>
                    <p:anim calcmode="lin" valueType="num">
                      <p:cBhvr>
                        <p:cTn dur="400" fill="hold"/>
                        <p:tgtEl>
                          <p:spTgt spid="61"/>
                        </p:tgtEl>
                        <p:attrNameLst>
                          <p:attrName>ppt_x</p:attrName>
                        </p:attrNameLst>
                      </p:cBhvr>
                      <p:tavLst>
                        <p:tav tm="0">
                          <p:val>
                            <p:strVal val="#ppt_x"/>
                          </p:val>
                        </p:tav>
                        <p:tav tm="100000">
                          <p:val>
                            <p:strVal val="#ppt_x"/>
                          </p:val>
                        </p:tav>
                      </p:tavLst>
                    </p:anim>
                    <p:anim calcmode="lin" valueType="num">
                      <p:cBhvr>
                        <p:cTn dur="400" fill="hold"/>
                        <p:tgtEl>
                          <p:spTgt spid="61"/>
                        </p:tgtEl>
                        <p:attrNameLst>
                          <p:attrName>ppt_y</p:attrName>
                        </p:attrNameLst>
                      </p:cBhvr>
                      <p:tavLst>
                        <p:tav tm="0">
                          <p:val>
                            <p:strVal val="#ppt_y+.1"/>
                          </p:val>
                        </p:tav>
                        <p:tav tm="100000">
                          <p:val>
                            <p:strVal val="#ppt_y"/>
                          </p:val>
                        </p:tav>
                      </p:tavLst>
                    </p:anim>
                  </p:childTnLst>
                </p:cTn>
              </p:par>
            </p:tnLst>
          </p:tmpl>
        </p:tmplLst>
      </p:bldP>
      <p:bldP spid="62" grpId="0" build="p">
        <p:tmplLst>
          <p:tmpl lvl="1">
            <p:tnLst>
              <p:par>
                <p:cTn presetID="42" presetClass="entr" presetSubtype="0" fill="hold" nodeType="withEffect">
                  <p:stCondLst>
                    <p:cond delay="200"/>
                  </p:stCondLst>
                  <p:childTnLst>
                    <p:set>
                      <p:cBhvr>
                        <p:cTn dur="1" fill="hold">
                          <p:stCondLst>
                            <p:cond delay="0"/>
                          </p:stCondLst>
                        </p:cTn>
                        <p:tgtEl>
                          <p:spTgt spid="62"/>
                        </p:tgtEl>
                        <p:attrNameLst>
                          <p:attrName>style.visibility</p:attrName>
                        </p:attrNameLst>
                      </p:cBhvr>
                      <p:to>
                        <p:strVal val="visible"/>
                      </p:to>
                    </p:set>
                    <p:animEffect transition="in" filter="fade">
                      <p:cBhvr>
                        <p:cTn dur="400"/>
                        <p:tgtEl>
                          <p:spTgt spid="62"/>
                        </p:tgtEl>
                      </p:cBhvr>
                    </p:animEffect>
                    <p:anim calcmode="lin" valueType="num">
                      <p:cBhvr>
                        <p:cTn dur="400" fill="hold"/>
                        <p:tgtEl>
                          <p:spTgt spid="62"/>
                        </p:tgtEl>
                        <p:attrNameLst>
                          <p:attrName>ppt_x</p:attrName>
                        </p:attrNameLst>
                      </p:cBhvr>
                      <p:tavLst>
                        <p:tav tm="0">
                          <p:val>
                            <p:strVal val="#ppt_x"/>
                          </p:val>
                        </p:tav>
                        <p:tav tm="100000">
                          <p:val>
                            <p:strVal val="#ppt_x"/>
                          </p:val>
                        </p:tav>
                      </p:tavLst>
                    </p:anim>
                    <p:anim calcmode="lin" valueType="num">
                      <p:cBhvr>
                        <p:cTn dur="400" fill="hold"/>
                        <p:tgtEl>
                          <p:spTgt spid="62"/>
                        </p:tgtEl>
                        <p:attrNameLst>
                          <p:attrName>ppt_y</p:attrName>
                        </p:attrNameLst>
                      </p:cBhvr>
                      <p:tavLst>
                        <p:tav tm="0">
                          <p:val>
                            <p:strVal val="#ppt_y+.1"/>
                          </p:val>
                        </p:tav>
                        <p:tav tm="100000">
                          <p:val>
                            <p:strVal val="#ppt_y"/>
                          </p:val>
                        </p:tav>
                      </p:tavLst>
                    </p:anim>
                  </p:childTnLst>
                </p:cTn>
              </p:par>
            </p:tnLst>
          </p:tmpl>
        </p:tmplLst>
      </p:bldP>
      <p:bldP spid="63" grpId="0" build="p">
        <p:tmplLst>
          <p:tmpl lvl="1">
            <p:tnLst>
              <p:par>
                <p:cTn presetID="42" presetClass="entr" presetSubtype="0" fill="hold" nodeType="withEffect">
                  <p:stCondLst>
                    <p:cond delay="200"/>
                  </p:stCondLst>
                  <p:childTnLst>
                    <p:set>
                      <p:cBhvr>
                        <p:cTn dur="1" fill="hold">
                          <p:stCondLst>
                            <p:cond delay="0"/>
                          </p:stCondLst>
                        </p:cTn>
                        <p:tgtEl>
                          <p:spTgt spid="63"/>
                        </p:tgtEl>
                        <p:attrNameLst>
                          <p:attrName>style.visibility</p:attrName>
                        </p:attrNameLst>
                      </p:cBhvr>
                      <p:to>
                        <p:strVal val="visible"/>
                      </p:to>
                    </p:set>
                    <p:animEffect transition="in" filter="fade">
                      <p:cBhvr>
                        <p:cTn dur="400"/>
                        <p:tgtEl>
                          <p:spTgt spid="63"/>
                        </p:tgtEl>
                      </p:cBhvr>
                    </p:animEffect>
                    <p:anim calcmode="lin" valueType="num">
                      <p:cBhvr>
                        <p:cTn dur="400" fill="hold"/>
                        <p:tgtEl>
                          <p:spTgt spid="63"/>
                        </p:tgtEl>
                        <p:attrNameLst>
                          <p:attrName>ppt_x</p:attrName>
                        </p:attrNameLst>
                      </p:cBhvr>
                      <p:tavLst>
                        <p:tav tm="0">
                          <p:val>
                            <p:strVal val="#ppt_x"/>
                          </p:val>
                        </p:tav>
                        <p:tav tm="100000">
                          <p:val>
                            <p:strVal val="#ppt_x"/>
                          </p:val>
                        </p:tav>
                      </p:tavLst>
                    </p:anim>
                    <p:anim calcmode="lin" valueType="num">
                      <p:cBhvr>
                        <p:cTn dur="400" fill="hold"/>
                        <p:tgtEl>
                          <p:spTgt spid="63"/>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with content Clear 2">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Text Placeholder 2"/>
          <p:cNvSpPr>
            <a:spLocks noGrp="1"/>
          </p:cNvSpPr>
          <p:nvPr>
            <p:ph type="body" sz="quarter" idx="64" hasCustomPrompt="1"/>
          </p:nvPr>
        </p:nvSpPr>
        <p:spPr>
          <a:xfrm>
            <a:off x="591965" y="5655212"/>
            <a:ext cx="10973505"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p>
        </p:txBody>
      </p:sp>
      <p:sp>
        <p:nvSpPr>
          <p:cNvPr id="5" name="Text Placeholder 7"/>
          <p:cNvSpPr>
            <a:spLocks noGrp="1"/>
          </p:cNvSpPr>
          <p:nvPr>
            <p:ph type="body" sz="quarter" idx="18" hasCustomPrompt="1"/>
          </p:nvPr>
        </p:nvSpPr>
        <p:spPr>
          <a:xfrm>
            <a:off x="569384" y="5200833"/>
            <a:ext cx="10996083" cy="431780"/>
          </a:xfrm>
          <a:prstGeom prst="rect">
            <a:avLst/>
          </a:prstGeom>
        </p:spPr>
        <p:txBody>
          <a:bodyPr vert="horz" lIns="0" tIns="40504" rIns="0" bIns="40504" anchor="ctr"/>
          <a:lstStyle>
            <a:lvl1pPr marL="0" indent="0" algn="l">
              <a:lnSpc>
                <a:spcPct val="100000"/>
              </a:lnSpc>
              <a:spcBef>
                <a:spcPts val="0"/>
              </a:spcBef>
              <a:buNone/>
              <a:defRPr sz="1920" b="1" baseline="0">
                <a:solidFill>
                  <a:schemeClr val="bg1"/>
                </a:solidFill>
                <a:latin typeface="Lato Light"/>
                <a:cs typeface="Lato Light"/>
              </a:defRPr>
            </a:lvl1pPr>
          </a:lstStyle>
          <a:p>
            <a:pPr lvl="0"/>
            <a:r>
              <a:rPr lang="es-ES_tradnl" dirty="0" err="1" smtClean="0"/>
              <a:t>Put</a:t>
            </a:r>
            <a:r>
              <a:rPr lang="es-ES_tradnl" dirty="0" smtClean="0"/>
              <a:t> </a:t>
            </a:r>
            <a:r>
              <a:rPr lang="es-ES_tradnl" dirty="0" err="1" smtClean="0"/>
              <a:t>your</a:t>
            </a:r>
            <a:r>
              <a:rPr lang="es-ES_tradnl" dirty="0" smtClean="0"/>
              <a:t> </a:t>
            </a:r>
            <a:r>
              <a:rPr lang="es-ES_tradnl" dirty="0" err="1" smtClean="0"/>
              <a:t>title</a:t>
            </a:r>
            <a:r>
              <a:rPr lang="es-ES_tradnl" dirty="0" smtClean="0"/>
              <a:t> </a:t>
            </a:r>
            <a:r>
              <a:rPr lang="es-ES_tradnl" dirty="0" err="1" smtClean="0"/>
              <a:t>here</a:t>
            </a:r>
            <a:endParaRPr lang="es-ES_tradnl" dirty="0" smtClean="0"/>
          </a:p>
        </p:txBody>
      </p:sp>
      <p:grpSp>
        <p:nvGrpSpPr>
          <p:cNvPr id="7" name="Group 6"/>
          <p:cNvGrpSpPr/>
          <p:nvPr userDrawn="1"/>
        </p:nvGrpSpPr>
        <p:grpSpPr>
          <a:xfrm>
            <a:off x="101309" y="385540"/>
            <a:ext cx="383999" cy="342172"/>
            <a:chOff x="5270500" y="1460500"/>
            <a:chExt cx="1701800" cy="2705100"/>
          </a:xfrm>
        </p:grpSpPr>
        <p:sp>
          <p:nvSpPr>
            <p:cNvPr id="9" name="Rounded Rectangle 8"/>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0" name="Rounded Rectangle 9"/>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10"/>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13" name="Text Placeholder 7"/>
          <p:cNvSpPr>
            <a:spLocks noGrp="1"/>
          </p:cNvSpPr>
          <p:nvPr>
            <p:ph type="body" sz="quarter" idx="77" hasCustomPrompt="1"/>
          </p:nvPr>
        </p:nvSpPr>
        <p:spPr>
          <a:xfrm>
            <a:off x="857384" y="4274774"/>
            <a:ext cx="2399995" cy="216000"/>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4" name="Oval 13"/>
          <p:cNvSpPr>
            <a:spLocks noChangeAspect="1"/>
          </p:cNvSpPr>
          <p:nvPr userDrawn="1"/>
        </p:nvSpPr>
        <p:spPr>
          <a:xfrm flipH="1">
            <a:off x="569384" y="4289746"/>
            <a:ext cx="240000" cy="2160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 Placeholder 7"/>
          <p:cNvSpPr>
            <a:spLocks noGrp="1"/>
          </p:cNvSpPr>
          <p:nvPr>
            <p:ph type="body" sz="quarter" idx="78" hasCustomPrompt="1"/>
          </p:nvPr>
        </p:nvSpPr>
        <p:spPr>
          <a:xfrm>
            <a:off x="857384" y="4640534"/>
            <a:ext cx="2399995" cy="216000"/>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6" name="Oval 15"/>
          <p:cNvSpPr>
            <a:spLocks noChangeAspect="1"/>
          </p:cNvSpPr>
          <p:nvPr userDrawn="1"/>
        </p:nvSpPr>
        <p:spPr>
          <a:xfrm flipH="1">
            <a:off x="569384" y="4655506"/>
            <a:ext cx="240000" cy="21600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7" name="Text Placeholder 7"/>
          <p:cNvSpPr>
            <a:spLocks noGrp="1"/>
          </p:cNvSpPr>
          <p:nvPr>
            <p:ph type="body" sz="quarter" idx="79" hasCustomPrompt="1"/>
          </p:nvPr>
        </p:nvSpPr>
        <p:spPr>
          <a:xfrm>
            <a:off x="3630045" y="4274774"/>
            <a:ext cx="2399995" cy="216000"/>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8" name="Oval 17"/>
          <p:cNvSpPr>
            <a:spLocks noChangeAspect="1"/>
          </p:cNvSpPr>
          <p:nvPr userDrawn="1"/>
        </p:nvSpPr>
        <p:spPr>
          <a:xfrm flipH="1">
            <a:off x="3342045" y="4289746"/>
            <a:ext cx="240000" cy="216000"/>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9" name="Text Placeholder 7"/>
          <p:cNvSpPr>
            <a:spLocks noGrp="1"/>
          </p:cNvSpPr>
          <p:nvPr>
            <p:ph type="body" sz="quarter" idx="80" hasCustomPrompt="1"/>
          </p:nvPr>
        </p:nvSpPr>
        <p:spPr>
          <a:xfrm>
            <a:off x="3630045" y="4640534"/>
            <a:ext cx="2399995" cy="216000"/>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0" name="Oval 19"/>
          <p:cNvSpPr>
            <a:spLocks noChangeAspect="1"/>
          </p:cNvSpPr>
          <p:nvPr userDrawn="1"/>
        </p:nvSpPr>
        <p:spPr>
          <a:xfrm flipH="1">
            <a:off x="3342045" y="4655506"/>
            <a:ext cx="240000" cy="21600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1" name="Text Placeholder 7"/>
          <p:cNvSpPr>
            <a:spLocks noGrp="1"/>
          </p:cNvSpPr>
          <p:nvPr>
            <p:ph type="body" sz="quarter" idx="81" hasCustomPrompt="1"/>
          </p:nvPr>
        </p:nvSpPr>
        <p:spPr>
          <a:xfrm>
            <a:off x="6318040" y="4274774"/>
            <a:ext cx="2399995" cy="216000"/>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2" name="Oval 21"/>
          <p:cNvSpPr>
            <a:spLocks noChangeAspect="1"/>
          </p:cNvSpPr>
          <p:nvPr userDrawn="1"/>
        </p:nvSpPr>
        <p:spPr>
          <a:xfrm flipH="1">
            <a:off x="6030040" y="4289746"/>
            <a:ext cx="240000" cy="216000"/>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 Placeholder 7"/>
          <p:cNvSpPr>
            <a:spLocks noGrp="1"/>
          </p:cNvSpPr>
          <p:nvPr>
            <p:ph type="body" sz="quarter" idx="82" hasCustomPrompt="1"/>
          </p:nvPr>
        </p:nvSpPr>
        <p:spPr>
          <a:xfrm>
            <a:off x="6318040" y="4640534"/>
            <a:ext cx="2399995" cy="216000"/>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4" name="Oval 23"/>
          <p:cNvSpPr>
            <a:spLocks noChangeAspect="1"/>
          </p:cNvSpPr>
          <p:nvPr userDrawn="1"/>
        </p:nvSpPr>
        <p:spPr>
          <a:xfrm flipH="1">
            <a:off x="6030040" y="4655506"/>
            <a:ext cx="240000" cy="216000"/>
          </a:xfrm>
          <a:prstGeom prst="ellipse">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5" name="Text Placeholder 7"/>
          <p:cNvSpPr>
            <a:spLocks noGrp="1"/>
          </p:cNvSpPr>
          <p:nvPr>
            <p:ph type="body" sz="quarter" idx="83" hasCustomPrompt="1"/>
          </p:nvPr>
        </p:nvSpPr>
        <p:spPr>
          <a:xfrm>
            <a:off x="9006035" y="4274774"/>
            <a:ext cx="2399995" cy="216000"/>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6" name="Oval 25"/>
          <p:cNvSpPr>
            <a:spLocks noChangeAspect="1"/>
          </p:cNvSpPr>
          <p:nvPr userDrawn="1"/>
        </p:nvSpPr>
        <p:spPr>
          <a:xfrm flipH="1">
            <a:off x="8718035" y="4289746"/>
            <a:ext cx="240000" cy="216000"/>
          </a:xfrm>
          <a:prstGeom prst="ellipse">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7" name="Text Placeholder 7"/>
          <p:cNvSpPr>
            <a:spLocks noGrp="1"/>
          </p:cNvSpPr>
          <p:nvPr>
            <p:ph type="body" sz="quarter" idx="84" hasCustomPrompt="1"/>
          </p:nvPr>
        </p:nvSpPr>
        <p:spPr>
          <a:xfrm>
            <a:off x="9006035" y="4640534"/>
            <a:ext cx="2399995" cy="216000"/>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8" name="Oval 27"/>
          <p:cNvSpPr>
            <a:spLocks noChangeAspect="1"/>
          </p:cNvSpPr>
          <p:nvPr userDrawn="1"/>
        </p:nvSpPr>
        <p:spPr>
          <a:xfrm flipH="1">
            <a:off x="8718035" y="4655506"/>
            <a:ext cx="240000" cy="216000"/>
          </a:xfrm>
          <a:prstGeom prst="ellipse">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0959108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fade">
                                      <p:cBhvr>
                                        <p:cTn id="20" dur="500"/>
                                        <p:tgtEl>
                                          <p:spTgt spid="4">
                                            <p:txEl>
                                              <p:pRg st="0" end="0"/>
                                            </p:txEl>
                                          </p:spTgt>
                                        </p:tgtEl>
                                      </p:cBhvr>
                                    </p:animEffect>
                                  </p:childTnLst>
                                </p:cTn>
                              </p:par>
                              <p:par>
                                <p:cTn id="21" presetID="42" presetClass="entr" presetSubtype="0" fill="hold" grpId="0" nodeType="withEffect">
                                  <p:stCondLst>
                                    <p:cond delay="20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fade">
                                      <p:cBhvr>
                                        <p:cTn id="23" dur="400"/>
                                        <p:tgtEl>
                                          <p:spTgt spid="5">
                                            <p:txEl>
                                              <p:pRg st="0" end="0"/>
                                            </p:txEl>
                                          </p:spTgt>
                                        </p:tgtEl>
                                      </p:cBhvr>
                                    </p:animEffect>
                                    <p:anim calcmode="lin" valueType="num">
                                      <p:cBhvr>
                                        <p:cTn id="24" dur="4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5" dur="400" fill="hold"/>
                                        <p:tgtEl>
                                          <p:spTgt spid="5">
                                            <p:txEl>
                                              <p:pRg st="0" end="0"/>
                                            </p:txEl>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200"/>
                                  </p:stCondLst>
                                  <p:childTnLst>
                                    <p:set>
                                      <p:cBhvr>
                                        <p:cTn id="27" dur="1" fill="hold">
                                          <p:stCondLst>
                                            <p:cond delay="0"/>
                                          </p:stCondLst>
                                        </p:cTn>
                                        <p:tgtEl>
                                          <p:spTgt spid="13">
                                            <p:txEl>
                                              <p:pRg st="0" end="0"/>
                                            </p:txEl>
                                          </p:spTgt>
                                        </p:tgtEl>
                                        <p:attrNameLst>
                                          <p:attrName>style.visibility</p:attrName>
                                        </p:attrNameLst>
                                      </p:cBhvr>
                                      <p:to>
                                        <p:strVal val="visible"/>
                                      </p:to>
                                    </p:set>
                                    <p:animEffect transition="in" filter="fade">
                                      <p:cBhvr>
                                        <p:cTn id="28" dur="500"/>
                                        <p:tgtEl>
                                          <p:spTgt spid="13">
                                            <p:txEl>
                                              <p:pRg st="0" end="0"/>
                                            </p:txEl>
                                          </p:spTgt>
                                        </p:tgtEl>
                                      </p:cBhvr>
                                    </p:animEffect>
                                    <p:anim calcmode="lin" valueType="num">
                                      <p:cBhvr>
                                        <p:cTn id="29"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30" dur="5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31" fill="hold">
                            <p:stCondLst>
                              <p:cond delay="500"/>
                            </p:stCondLst>
                            <p:childTnLst>
                              <p:par>
                                <p:cTn id="32" presetID="53" presetClass="entr" presetSubtype="16"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200" fill="hold"/>
                                        <p:tgtEl>
                                          <p:spTgt spid="14"/>
                                        </p:tgtEl>
                                        <p:attrNameLst>
                                          <p:attrName>ppt_w</p:attrName>
                                        </p:attrNameLst>
                                      </p:cBhvr>
                                      <p:tavLst>
                                        <p:tav tm="0">
                                          <p:val>
                                            <p:fltVal val="0"/>
                                          </p:val>
                                        </p:tav>
                                        <p:tav tm="100000">
                                          <p:val>
                                            <p:strVal val="#ppt_w"/>
                                          </p:val>
                                        </p:tav>
                                      </p:tavLst>
                                    </p:anim>
                                    <p:anim calcmode="lin" valueType="num">
                                      <p:cBhvr>
                                        <p:cTn id="35" dur="200" fill="hold"/>
                                        <p:tgtEl>
                                          <p:spTgt spid="14"/>
                                        </p:tgtEl>
                                        <p:attrNameLst>
                                          <p:attrName>ppt_h</p:attrName>
                                        </p:attrNameLst>
                                      </p:cBhvr>
                                      <p:tavLst>
                                        <p:tav tm="0">
                                          <p:val>
                                            <p:fltVal val="0"/>
                                          </p:val>
                                        </p:tav>
                                        <p:tav tm="100000">
                                          <p:val>
                                            <p:strVal val="#ppt_h"/>
                                          </p:val>
                                        </p:tav>
                                      </p:tavLst>
                                    </p:anim>
                                    <p:animEffect transition="in" filter="fade">
                                      <p:cBhvr>
                                        <p:cTn id="36" dur="200"/>
                                        <p:tgtEl>
                                          <p:spTgt spid="14"/>
                                        </p:tgtEl>
                                      </p:cBhvr>
                                    </p:animEffect>
                                  </p:childTnLst>
                                </p:cTn>
                              </p:par>
                              <p:par>
                                <p:cTn id="37" presetID="42" presetClass="entr" presetSubtype="0" fill="hold" grpId="0" nodeType="withEffect">
                                  <p:stCondLst>
                                    <p:cond delay="200"/>
                                  </p:stCondLst>
                                  <p:childTnLst>
                                    <p:set>
                                      <p:cBhvr>
                                        <p:cTn id="38" dur="1" fill="hold">
                                          <p:stCondLst>
                                            <p:cond delay="0"/>
                                          </p:stCondLst>
                                        </p:cTn>
                                        <p:tgtEl>
                                          <p:spTgt spid="15">
                                            <p:txEl>
                                              <p:pRg st="0" end="0"/>
                                            </p:txEl>
                                          </p:spTgt>
                                        </p:tgtEl>
                                        <p:attrNameLst>
                                          <p:attrName>style.visibility</p:attrName>
                                        </p:attrNameLst>
                                      </p:cBhvr>
                                      <p:to>
                                        <p:strVal val="visible"/>
                                      </p:to>
                                    </p:set>
                                    <p:animEffect transition="in" filter="fade">
                                      <p:cBhvr>
                                        <p:cTn id="39" dur="500"/>
                                        <p:tgtEl>
                                          <p:spTgt spid="15">
                                            <p:txEl>
                                              <p:pRg st="0" end="0"/>
                                            </p:txEl>
                                          </p:spTgt>
                                        </p:tgtEl>
                                      </p:cBhvr>
                                    </p:animEffect>
                                    <p:anim calcmode="lin" valueType="num">
                                      <p:cBhvr>
                                        <p:cTn id="40"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41" dur="5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par>
                          <p:cTn id="42" fill="hold">
                            <p:stCondLst>
                              <p:cond delay="1000"/>
                            </p:stCondLst>
                            <p:childTnLst>
                              <p:par>
                                <p:cTn id="43" presetID="53" presetClass="entr" presetSubtype="16"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200" fill="hold"/>
                                        <p:tgtEl>
                                          <p:spTgt spid="16"/>
                                        </p:tgtEl>
                                        <p:attrNameLst>
                                          <p:attrName>ppt_w</p:attrName>
                                        </p:attrNameLst>
                                      </p:cBhvr>
                                      <p:tavLst>
                                        <p:tav tm="0">
                                          <p:val>
                                            <p:fltVal val="0"/>
                                          </p:val>
                                        </p:tav>
                                        <p:tav tm="100000">
                                          <p:val>
                                            <p:strVal val="#ppt_w"/>
                                          </p:val>
                                        </p:tav>
                                      </p:tavLst>
                                    </p:anim>
                                    <p:anim calcmode="lin" valueType="num">
                                      <p:cBhvr>
                                        <p:cTn id="46" dur="200" fill="hold"/>
                                        <p:tgtEl>
                                          <p:spTgt spid="16"/>
                                        </p:tgtEl>
                                        <p:attrNameLst>
                                          <p:attrName>ppt_h</p:attrName>
                                        </p:attrNameLst>
                                      </p:cBhvr>
                                      <p:tavLst>
                                        <p:tav tm="0">
                                          <p:val>
                                            <p:fltVal val="0"/>
                                          </p:val>
                                        </p:tav>
                                        <p:tav tm="100000">
                                          <p:val>
                                            <p:strVal val="#ppt_h"/>
                                          </p:val>
                                        </p:tav>
                                      </p:tavLst>
                                    </p:anim>
                                    <p:animEffect transition="in" filter="fade">
                                      <p:cBhvr>
                                        <p:cTn id="47" dur="200"/>
                                        <p:tgtEl>
                                          <p:spTgt spid="16"/>
                                        </p:tgtEl>
                                      </p:cBhvr>
                                    </p:animEffect>
                                  </p:childTnLst>
                                </p:cTn>
                              </p:par>
                              <p:par>
                                <p:cTn id="48" presetID="42" presetClass="entr" presetSubtype="0" fill="hold" grpId="0" nodeType="withEffect">
                                  <p:stCondLst>
                                    <p:cond delay="200"/>
                                  </p:stCondLst>
                                  <p:childTnLst>
                                    <p:set>
                                      <p:cBhvr>
                                        <p:cTn id="49" dur="1" fill="hold">
                                          <p:stCondLst>
                                            <p:cond delay="0"/>
                                          </p:stCondLst>
                                        </p:cTn>
                                        <p:tgtEl>
                                          <p:spTgt spid="17">
                                            <p:txEl>
                                              <p:pRg st="0" end="0"/>
                                            </p:txEl>
                                          </p:spTgt>
                                        </p:tgtEl>
                                        <p:attrNameLst>
                                          <p:attrName>style.visibility</p:attrName>
                                        </p:attrNameLst>
                                      </p:cBhvr>
                                      <p:to>
                                        <p:strVal val="visible"/>
                                      </p:to>
                                    </p:set>
                                    <p:animEffect transition="in" filter="fade">
                                      <p:cBhvr>
                                        <p:cTn id="50" dur="500"/>
                                        <p:tgtEl>
                                          <p:spTgt spid="17">
                                            <p:txEl>
                                              <p:pRg st="0" end="0"/>
                                            </p:txEl>
                                          </p:spTgt>
                                        </p:tgtEl>
                                      </p:cBhvr>
                                    </p:animEffect>
                                    <p:anim calcmode="lin" valueType="num">
                                      <p:cBhvr>
                                        <p:cTn id="51"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52" dur="5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par>
                          <p:cTn id="53" fill="hold">
                            <p:stCondLst>
                              <p:cond delay="1500"/>
                            </p:stCondLst>
                            <p:childTnLst>
                              <p:par>
                                <p:cTn id="54" presetID="53" presetClass="entr" presetSubtype="16"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 calcmode="lin" valueType="num">
                                      <p:cBhvr>
                                        <p:cTn id="56" dur="200" fill="hold"/>
                                        <p:tgtEl>
                                          <p:spTgt spid="18"/>
                                        </p:tgtEl>
                                        <p:attrNameLst>
                                          <p:attrName>ppt_w</p:attrName>
                                        </p:attrNameLst>
                                      </p:cBhvr>
                                      <p:tavLst>
                                        <p:tav tm="0">
                                          <p:val>
                                            <p:fltVal val="0"/>
                                          </p:val>
                                        </p:tav>
                                        <p:tav tm="100000">
                                          <p:val>
                                            <p:strVal val="#ppt_w"/>
                                          </p:val>
                                        </p:tav>
                                      </p:tavLst>
                                    </p:anim>
                                    <p:anim calcmode="lin" valueType="num">
                                      <p:cBhvr>
                                        <p:cTn id="57" dur="200" fill="hold"/>
                                        <p:tgtEl>
                                          <p:spTgt spid="18"/>
                                        </p:tgtEl>
                                        <p:attrNameLst>
                                          <p:attrName>ppt_h</p:attrName>
                                        </p:attrNameLst>
                                      </p:cBhvr>
                                      <p:tavLst>
                                        <p:tav tm="0">
                                          <p:val>
                                            <p:fltVal val="0"/>
                                          </p:val>
                                        </p:tav>
                                        <p:tav tm="100000">
                                          <p:val>
                                            <p:strVal val="#ppt_h"/>
                                          </p:val>
                                        </p:tav>
                                      </p:tavLst>
                                    </p:anim>
                                    <p:animEffect transition="in" filter="fade">
                                      <p:cBhvr>
                                        <p:cTn id="58" dur="200"/>
                                        <p:tgtEl>
                                          <p:spTgt spid="18"/>
                                        </p:tgtEl>
                                      </p:cBhvr>
                                    </p:animEffect>
                                  </p:childTnLst>
                                </p:cTn>
                              </p:par>
                              <p:par>
                                <p:cTn id="59" presetID="42" presetClass="entr" presetSubtype="0" fill="hold" grpId="0" nodeType="withEffect">
                                  <p:stCondLst>
                                    <p:cond delay="200"/>
                                  </p:stCondLst>
                                  <p:childTnLst>
                                    <p:set>
                                      <p:cBhvr>
                                        <p:cTn id="60" dur="1" fill="hold">
                                          <p:stCondLst>
                                            <p:cond delay="0"/>
                                          </p:stCondLst>
                                        </p:cTn>
                                        <p:tgtEl>
                                          <p:spTgt spid="19">
                                            <p:txEl>
                                              <p:pRg st="0" end="0"/>
                                            </p:txEl>
                                          </p:spTgt>
                                        </p:tgtEl>
                                        <p:attrNameLst>
                                          <p:attrName>style.visibility</p:attrName>
                                        </p:attrNameLst>
                                      </p:cBhvr>
                                      <p:to>
                                        <p:strVal val="visible"/>
                                      </p:to>
                                    </p:set>
                                    <p:animEffect transition="in" filter="fade">
                                      <p:cBhvr>
                                        <p:cTn id="61" dur="500"/>
                                        <p:tgtEl>
                                          <p:spTgt spid="19">
                                            <p:txEl>
                                              <p:pRg st="0" end="0"/>
                                            </p:txEl>
                                          </p:spTgt>
                                        </p:tgtEl>
                                      </p:cBhvr>
                                    </p:animEffect>
                                    <p:anim calcmode="lin" valueType="num">
                                      <p:cBhvr>
                                        <p:cTn id="62"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63" dur="50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par>
                          <p:cTn id="64" fill="hold">
                            <p:stCondLst>
                              <p:cond delay="2000"/>
                            </p:stCondLst>
                            <p:childTnLst>
                              <p:par>
                                <p:cTn id="65" presetID="53" presetClass="entr" presetSubtype="16" fill="hold" grpId="0" nodeType="after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200" fill="hold"/>
                                        <p:tgtEl>
                                          <p:spTgt spid="20"/>
                                        </p:tgtEl>
                                        <p:attrNameLst>
                                          <p:attrName>ppt_w</p:attrName>
                                        </p:attrNameLst>
                                      </p:cBhvr>
                                      <p:tavLst>
                                        <p:tav tm="0">
                                          <p:val>
                                            <p:fltVal val="0"/>
                                          </p:val>
                                        </p:tav>
                                        <p:tav tm="100000">
                                          <p:val>
                                            <p:strVal val="#ppt_w"/>
                                          </p:val>
                                        </p:tav>
                                      </p:tavLst>
                                    </p:anim>
                                    <p:anim calcmode="lin" valueType="num">
                                      <p:cBhvr>
                                        <p:cTn id="68" dur="200" fill="hold"/>
                                        <p:tgtEl>
                                          <p:spTgt spid="20"/>
                                        </p:tgtEl>
                                        <p:attrNameLst>
                                          <p:attrName>ppt_h</p:attrName>
                                        </p:attrNameLst>
                                      </p:cBhvr>
                                      <p:tavLst>
                                        <p:tav tm="0">
                                          <p:val>
                                            <p:fltVal val="0"/>
                                          </p:val>
                                        </p:tav>
                                        <p:tav tm="100000">
                                          <p:val>
                                            <p:strVal val="#ppt_h"/>
                                          </p:val>
                                        </p:tav>
                                      </p:tavLst>
                                    </p:anim>
                                    <p:animEffect transition="in" filter="fade">
                                      <p:cBhvr>
                                        <p:cTn id="69" dur="200"/>
                                        <p:tgtEl>
                                          <p:spTgt spid="20"/>
                                        </p:tgtEl>
                                      </p:cBhvr>
                                    </p:animEffect>
                                  </p:childTnLst>
                                </p:cTn>
                              </p:par>
                              <p:par>
                                <p:cTn id="70" presetID="42" presetClass="entr" presetSubtype="0" fill="hold" grpId="0" nodeType="withEffect">
                                  <p:stCondLst>
                                    <p:cond delay="200"/>
                                  </p:stCondLst>
                                  <p:childTnLst>
                                    <p:set>
                                      <p:cBhvr>
                                        <p:cTn id="71" dur="1" fill="hold">
                                          <p:stCondLst>
                                            <p:cond delay="0"/>
                                          </p:stCondLst>
                                        </p:cTn>
                                        <p:tgtEl>
                                          <p:spTgt spid="21">
                                            <p:txEl>
                                              <p:pRg st="0" end="0"/>
                                            </p:txEl>
                                          </p:spTgt>
                                        </p:tgtEl>
                                        <p:attrNameLst>
                                          <p:attrName>style.visibility</p:attrName>
                                        </p:attrNameLst>
                                      </p:cBhvr>
                                      <p:to>
                                        <p:strVal val="visible"/>
                                      </p:to>
                                    </p:set>
                                    <p:animEffect transition="in" filter="fade">
                                      <p:cBhvr>
                                        <p:cTn id="72" dur="500"/>
                                        <p:tgtEl>
                                          <p:spTgt spid="21">
                                            <p:txEl>
                                              <p:pRg st="0" end="0"/>
                                            </p:txEl>
                                          </p:spTgt>
                                        </p:tgtEl>
                                      </p:cBhvr>
                                    </p:animEffect>
                                    <p:anim calcmode="lin" valueType="num">
                                      <p:cBhvr>
                                        <p:cTn id="73" dur="50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74" dur="500" fill="hold"/>
                                        <p:tgtEl>
                                          <p:spTgt spid="21">
                                            <p:txEl>
                                              <p:pRg st="0" end="0"/>
                                            </p:txEl>
                                          </p:spTgt>
                                        </p:tgtEl>
                                        <p:attrNameLst>
                                          <p:attrName>ppt_y</p:attrName>
                                        </p:attrNameLst>
                                      </p:cBhvr>
                                      <p:tavLst>
                                        <p:tav tm="0">
                                          <p:val>
                                            <p:strVal val="#ppt_y+.1"/>
                                          </p:val>
                                        </p:tav>
                                        <p:tav tm="100000">
                                          <p:val>
                                            <p:strVal val="#ppt_y"/>
                                          </p:val>
                                        </p:tav>
                                      </p:tavLst>
                                    </p:anim>
                                  </p:childTnLst>
                                </p:cTn>
                              </p:par>
                            </p:childTnLst>
                          </p:cTn>
                        </p:par>
                        <p:par>
                          <p:cTn id="75" fill="hold">
                            <p:stCondLst>
                              <p:cond delay="2500"/>
                            </p:stCondLst>
                            <p:childTnLst>
                              <p:par>
                                <p:cTn id="76" presetID="53" presetClass="entr" presetSubtype="16" fill="hold" grpId="0" nodeType="afterEffect">
                                  <p:stCondLst>
                                    <p:cond delay="0"/>
                                  </p:stCondLst>
                                  <p:childTnLst>
                                    <p:set>
                                      <p:cBhvr>
                                        <p:cTn id="77" dur="1" fill="hold">
                                          <p:stCondLst>
                                            <p:cond delay="0"/>
                                          </p:stCondLst>
                                        </p:cTn>
                                        <p:tgtEl>
                                          <p:spTgt spid="22"/>
                                        </p:tgtEl>
                                        <p:attrNameLst>
                                          <p:attrName>style.visibility</p:attrName>
                                        </p:attrNameLst>
                                      </p:cBhvr>
                                      <p:to>
                                        <p:strVal val="visible"/>
                                      </p:to>
                                    </p:set>
                                    <p:anim calcmode="lin" valueType="num">
                                      <p:cBhvr>
                                        <p:cTn id="78" dur="200" fill="hold"/>
                                        <p:tgtEl>
                                          <p:spTgt spid="22"/>
                                        </p:tgtEl>
                                        <p:attrNameLst>
                                          <p:attrName>ppt_w</p:attrName>
                                        </p:attrNameLst>
                                      </p:cBhvr>
                                      <p:tavLst>
                                        <p:tav tm="0">
                                          <p:val>
                                            <p:fltVal val="0"/>
                                          </p:val>
                                        </p:tav>
                                        <p:tav tm="100000">
                                          <p:val>
                                            <p:strVal val="#ppt_w"/>
                                          </p:val>
                                        </p:tav>
                                      </p:tavLst>
                                    </p:anim>
                                    <p:anim calcmode="lin" valueType="num">
                                      <p:cBhvr>
                                        <p:cTn id="79" dur="200" fill="hold"/>
                                        <p:tgtEl>
                                          <p:spTgt spid="22"/>
                                        </p:tgtEl>
                                        <p:attrNameLst>
                                          <p:attrName>ppt_h</p:attrName>
                                        </p:attrNameLst>
                                      </p:cBhvr>
                                      <p:tavLst>
                                        <p:tav tm="0">
                                          <p:val>
                                            <p:fltVal val="0"/>
                                          </p:val>
                                        </p:tav>
                                        <p:tav tm="100000">
                                          <p:val>
                                            <p:strVal val="#ppt_h"/>
                                          </p:val>
                                        </p:tav>
                                      </p:tavLst>
                                    </p:anim>
                                    <p:animEffect transition="in" filter="fade">
                                      <p:cBhvr>
                                        <p:cTn id="80" dur="200"/>
                                        <p:tgtEl>
                                          <p:spTgt spid="22"/>
                                        </p:tgtEl>
                                      </p:cBhvr>
                                    </p:animEffect>
                                  </p:childTnLst>
                                </p:cTn>
                              </p:par>
                              <p:par>
                                <p:cTn id="81" presetID="42" presetClass="entr" presetSubtype="0" fill="hold" grpId="0" nodeType="withEffect">
                                  <p:stCondLst>
                                    <p:cond delay="200"/>
                                  </p:stCondLst>
                                  <p:childTnLst>
                                    <p:set>
                                      <p:cBhvr>
                                        <p:cTn id="82" dur="1" fill="hold">
                                          <p:stCondLst>
                                            <p:cond delay="0"/>
                                          </p:stCondLst>
                                        </p:cTn>
                                        <p:tgtEl>
                                          <p:spTgt spid="23">
                                            <p:txEl>
                                              <p:pRg st="0" end="0"/>
                                            </p:txEl>
                                          </p:spTgt>
                                        </p:tgtEl>
                                        <p:attrNameLst>
                                          <p:attrName>style.visibility</p:attrName>
                                        </p:attrNameLst>
                                      </p:cBhvr>
                                      <p:to>
                                        <p:strVal val="visible"/>
                                      </p:to>
                                    </p:set>
                                    <p:animEffect transition="in" filter="fade">
                                      <p:cBhvr>
                                        <p:cTn id="83" dur="500"/>
                                        <p:tgtEl>
                                          <p:spTgt spid="23">
                                            <p:txEl>
                                              <p:pRg st="0" end="0"/>
                                            </p:txEl>
                                          </p:spTgt>
                                        </p:tgtEl>
                                      </p:cBhvr>
                                    </p:animEffect>
                                    <p:anim calcmode="lin" valueType="num">
                                      <p:cBhvr>
                                        <p:cTn id="84" dur="50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85" dur="500" fill="hold"/>
                                        <p:tgtEl>
                                          <p:spTgt spid="23">
                                            <p:txEl>
                                              <p:pRg st="0" end="0"/>
                                            </p:txEl>
                                          </p:spTgt>
                                        </p:tgtEl>
                                        <p:attrNameLst>
                                          <p:attrName>ppt_y</p:attrName>
                                        </p:attrNameLst>
                                      </p:cBhvr>
                                      <p:tavLst>
                                        <p:tav tm="0">
                                          <p:val>
                                            <p:strVal val="#ppt_y+.1"/>
                                          </p:val>
                                        </p:tav>
                                        <p:tav tm="100000">
                                          <p:val>
                                            <p:strVal val="#ppt_y"/>
                                          </p:val>
                                        </p:tav>
                                      </p:tavLst>
                                    </p:anim>
                                  </p:childTnLst>
                                </p:cTn>
                              </p:par>
                            </p:childTnLst>
                          </p:cTn>
                        </p:par>
                        <p:par>
                          <p:cTn id="86" fill="hold">
                            <p:stCondLst>
                              <p:cond delay="3000"/>
                            </p:stCondLst>
                            <p:childTnLst>
                              <p:par>
                                <p:cTn id="87" presetID="53" presetClass="entr" presetSubtype="16" fill="hold" grpId="0" nodeType="afterEffect">
                                  <p:stCondLst>
                                    <p:cond delay="0"/>
                                  </p:stCondLst>
                                  <p:childTnLst>
                                    <p:set>
                                      <p:cBhvr>
                                        <p:cTn id="88" dur="1" fill="hold">
                                          <p:stCondLst>
                                            <p:cond delay="0"/>
                                          </p:stCondLst>
                                        </p:cTn>
                                        <p:tgtEl>
                                          <p:spTgt spid="24"/>
                                        </p:tgtEl>
                                        <p:attrNameLst>
                                          <p:attrName>style.visibility</p:attrName>
                                        </p:attrNameLst>
                                      </p:cBhvr>
                                      <p:to>
                                        <p:strVal val="visible"/>
                                      </p:to>
                                    </p:set>
                                    <p:anim calcmode="lin" valueType="num">
                                      <p:cBhvr>
                                        <p:cTn id="89" dur="200" fill="hold"/>
                                        <p:tgtEl>
                                          <p:spTgt spid="24"/>
                                        </p:tgtEl>
                                        <p:attrNameLst>
                                          <p:attrName>ppt_w</p:attrName>
                                        </p:attrNameLst>
                                      </p:cBhvr>
                                      <p:tavLst>
                                        <p:tav tm="0">
                                          <p:val>
                                            <p:fltVal val="0"/>
                                          </p:val>
                                        </p:tav>
                                        <p:tav tm="100000">
                                          <p:val>
                                            <p:strVal val="#ppt_w"/>
                                          </p:val>
                                        </p:tav>
                                      </p:tavLst>
                                    </p:anim>
                                    <p:anim calcmode="lin" valueType="num">
                                      <p:cBhvr>
                                        <p:cTn id="90" dur="200" fill="hold"/>
                                        <p:tgtEl>
                                          <p:spTgt spid="24"/>
                                        </p:tgtEl>
                                        <p:attrNameLst>
                                          <p:attrName>ppt_h</p:attrName>
                                        </p:attrNameLst>
                                      </p:cBhvr>
                                      <p:tavLst>
                                        <p:tav tm="0">
                                          <p:val>
                                            <p:fltVal val="0"/>
                                          </p:val>
                                        </p:tav>
                                        <p:tav tm="100000">
                                          <p:val>
                                            <p:strVal val="#ppt_h"/>
                                          </p:val>
                                        </p:tav>
                                      </p:tavLst>
                                    </p:anim>
                                    <p:animEffect transition="in" filter="fade">
                                      <p:cBhvr>
                                        <p:cTn id="91" dur="200"/>
                                        <p:tgtEl>
                                          <p:spTgt spid="24"/>
                                        </p:tgtEl>
                                      </p:cBhvr>
                                    </p:animEffect>
                                  </p:childTnLst>
                                </p:cTn>
                              </p:par>
                              <p:par>
                                <p:cTn id="92" presetID="42" presetClass="entr" presetSubtype="0" fill="hold" grpId="0" nodeType="withEffect">
                                  <p:stCondLst>
                                    <p:cond delay="200"/>
                                  </p:stCondLst>
                                  <p:childTnLst>
                                    <p:set>
                                      <p:cBhvr>
                                        <p:cTn id="93" dur="1" fill="hold">
                                          <p:stCondLst>
                                            <p:cond delay="0"/>
                                          </p:stCondLst>
                                        </p:cTn>
                                        <p:tgtEl>
                                          <p:spTgt spid="25">
                                            <p:txEl>
                                              <p:pRg st="0" end="0"/>
                                            </p:txEl>
                                          </p:spTgt>
                                        </p:tgtEl>
                                        <p:attrNameLst>
                                          <p:attrName>style.visibility</p:attrName>
                                        </p:attrNameLst>
                                      </p:cBhvr>
                                      <p:to>
                                        <p:strVal val="visible"/>
                                      </p:to>
                                    </p:set>
                                    <p:animEffect transition="in" filter="fade">
                                      <p:cBhvr>
                                        <p:cTn id="94" dur="500"/>
                                        <p:tgtEl>
                                          <p:spTgt spid="25">
                                            <p:txEl>
                                              <p:pRg st="0" end="0"/>
                                            </p:txEl>
                                          </p:spTgt>
                                        </p:tgtEl>
                                      </p:cBhvr>
                                    </p:animEffect>
                                    <p:anim calcmode="lin" valueType="num">
                                      <p:cBhvr>
                                        <p:cTn id="95" dur="500" fill="hold"/>
                                        <p:tgtEl>
                                          <p:spTgt spid="25">
                                            <p:txEl>
                                              <p:pRg st="0" end="0"/>
                                            </p:txEl>
                                          </p:spTgt>
                                        </p:tgtEl>
                                        <p:attrNameLst>
                                          <p:attrName>ppt_x</p:attrName>
                                        </p:attrNameLst>
                                      </p:cBhvr>
                                      <p:tavLst>
                                        <p:tav tm="0">
                                          <p:val>
                                            <p:strVal val="#ppt_x"/>
                                          </p:val>
                                        </p:tav>
                                        <p:tav tm="100000">
                                          <p:val>
                                            <p:strVal val="#ppt_x"/>
                                          </p:val>
                                        </p:tav>
                                      </p:tavLst>
                                    </p:anim>
                                    <p:anim calcmode="lin" valueType="num">
                                      <p:cBhvr>
                                        <p:cTn id="96" dur="500" fill="hold"/>
                                        <p:tgtEl>
                                          <p:spTgt spid="25">
                                            <p:txEl>
                                              <p:pRg st="0" end="0"/>
                                            </p:txEl>
                                          </p:spTgt>
                                        </p:tgtEl>
                                        <p:attrNameLst>
                                          <p:attrName>ppt_y</p:attrName>
                                        </p:attrNameLst>
                                      </p:cBhvr>
                                      <p:tavLst>
                                        <p:tav tm="0">
                                          <p:val>
                                            <p:strVal val="#ppt_y+.1"/>
                                          </p:val>
                                        </p:tav>
                                        <p:tav tm="100000">
                                          <p:val>
                                            <p:strVal val="#ppt_y"/>
                                          </p:val>
                                        </p:tav>
                                      </p:tavLst>
                                    </p:anim>
                                  </p:childTnLst>
                                </p:cTn>
                              </p:par>
                            </p:childTnLst>
                          </p:cTn>
                        </p:par>
                        <p:par>
                          <p:cTn id="97" fill="hold">
                            <p:stCondLst>
                              <p:cond delay="3500"/>
                            </p:stCondLst>
                            <p:childTnLst>
                              <p:par>
                                <p:cTn id="98" presetID="53" presetClass="entr" presetSubtype="16" fill="hold" grpId="0" nodeType="afterEffect">
                                  <p:stCondLst>
                                    <p:cond delay="0"/>
                                  </p:stCondLst>
                                  <p:childTnLst>
                                    <p:set>
                                      <p:cBhvr>
                                        <p:cTn id="99" dur="1" fill="hold">
                                          <p:stCondLst>
                                            <p:cond delay="0"/>
                                          </p:stCondLst>
                                        </p:cTn>
                                        <p:tgtEl>
                                          <p:spTgt spid="26"/>
                                        </p:tgtEl>
                                        <p:attrNameLst>
                                          <p:attrName>style.visibility</p:attrName>
                                        </p:attrNameLst>
                                      </p:cBhvr>
                                      <p:to>
                                        <p:strVal val="visible"/>
                                      </p:to>
                                    </p:set>
                                    <p:anim calcmode="lin" valueType="num">
                                      <p:cBhvr>
                                        <p:cTn id="100" dur="200" fill="hold"/>
                                        <p:tgtEl>
                                          <p:spTgt spid="26"/>
                                        </p:tgtEl>
                                        <p:attrNameLst>
                                          <p:attrName>ppt_w</p:attrName>
                                        </p:attrNameLst>
                                      </p:cBhvr>
                                      <p:tavLst>
                                        <p:tav tm="0">
                                          <p:val>
                                            <p:fltVal val="0"/>
                                          </p:val>
                                        </p:tav>
                                        <p:tav tm="100000">
                                          <p:val>
                                            <p:strVal val="#ppt_w"/>
                                          </p:val>
                                        </p:tav>
                                      </p:tavLst>
                                    </p:anim>
                                    <p:anim calcmode="lin" valueType="num">
                                      <p:cBhvr>
                                        <p:cTn id="101" dur="200" fill="hold"/>
                                        <p:tgtEl>
                                          <p:spTgt spid="26"/>
                                        </p:tgtEl>
                                        <p:attrNameLst>
                                          <p:attrName>ppt_h</p:attrName>
                                        </p:attrNameLst>
                                      </p:cBhvr>
                                      <p:tavLst>
                                        <p:tav tm="0">
                                          <p:val>
                                            <p:fltVal val="0"/>
                                          </p:val>
                                        </p:tav>
                                        <p:tav tm="100000">
                                          <p:val>
                                            <p:strVal val="#ppt_h"/>
                                          </p:val>
                                        </p:tav>
                                      </p:tavLst>
                                    </p:anim>
                                    <p:animEffect transition="in" filter="fade">
                                      <p:cBhvr>
                                        <p:cTn id="102" dur="200"/>
                                        <p:tgtEl>
                                          <p:spTgt spid="26"/>
                                        </p:tgtEl>
                                      </p:cBhvr>
                                    </p:animEffect>
                                  </p:childTnLst>
                                </p:cTn>
                              </p:par>
                              <p:par>
                                <p:cTn id="103" presetID="42" presetClass="entr" presetSubtype="0" fill="hold" grpId="0" nodeType="withEffect">
                                  <p:stCondLst>
                                    <p:cond delay="200"/>
                                  </p:stCondLst>
                                  <p:childTnLst>
                                    <p:set>
                                      <p:cBhvr>
                                        <p:cTn id="104" dur="1" fill="hold">
                                          <p:stCondLst>
                                            <p:cond delay="0"/>
                                          </p:stCondLst>
                                        </p:cTn>
                                        <p:tgtEl>
                                          <p:spTgt spid="27">
                                            <p:txEl>
                                              <p:pRg st="0" end="0"/>
                                            </p:txEl>
                                          </p:spTgt>
                                        </p:tgtEl>
                                        <p:attrNameLst>
                                          <p:attrName>style.visibility</p:attrName>
                                        </p:attrNameLst>
                                      </p:cBhvr>
                                      <p:to>
                                        <p:strVal val="visible"/>
                                      </p:to>
                                    </p:set>
                                    <p:animEffect transition="in" filter="fade">
                                      <p:cBhvr>
                                        <p:cTn id="105" dur="500"/>
                                        <p:tgtEl>
                                          <p:spTgt spid="27">
                                            <p:txEl>
                                              <p:pRg st="0" end="0"/>
                                            </p:txEl>
                                          </p:spTgt>
                                        </p:tgtEl>
                                      </p:cBhvr>
                                    </p:animEffect>
                                    <p:anim calcmode="lin" valueType="num">
                                      <p:cBhvr>
                                        <p:cTn id="106"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p:cTn id="107" dur="500" fill="hold"/>
                                        <p:tgtEl>
                                          <p:spTgt spid="27">
                                            <p:txEl>
                                              <p:pRg st="0" end="0"/>
                                            </p:txEl>
                                          </p:spTgt>
                                        </p:tgtEl>
                                        <p:attrNameLst>
                                          <p:attrName>ppt_y</p:attrName>
                                        </p:attrNameLst>
                                      </p:cBhvr>
                                      <p:tavLst>
                                        <p:tav tm="0">
                                          <p:val>
                                            <p:strVal val="#ppt_y+.1"/>
                                          </p:val>
                                        </p:tav>
                                        <p:tav tm="100000">
                                          <p:val>
                                            <p:strVal val="#ppt_y"/>
                                          </p:val>
                                        </p:tav>
                                      </p:tavLst>
                                    </p:anim>
                                  </p:childTnLst>
                                </p:cTn>
                              </p:par>
                            </p:childTnLst>
                          </p:cTn>
                        </p:par>
                        <p:par>
                          <p:cTn id="108" fill="hold">
                            <p:stCondLst>
                              <p:cond delay="4000"/>
                            </p:stCondLst>
                            <p:childTnLst>
                              <p:par>
                                <p:cTn id="109" presetID="53" presetClass="entr" presetSubtype="16" fill="hold" grpId="0" nodeType="afterEffect">
                                  <p:stCondLst>
                                    <p:cond delay="0"/>
                                  </p:stCondLst>
                                  <p:childTnLst>
                                    <p:set>
                                      <p:cBhvr>
                                        <p:cTn id="110" dur="1" fill="hold">
                                          <p:stCondLst>
                                            <p:cond delay="0"/>
                                          </p:stCondLst>
                                        </p:cTn>
                                        <p:tgtEl>
                                          <p:spTgt spid="28"/>
                                        </p:tgtEl>
                                        <p:attrNameLst>
                                          <p:attrName>style.visibility</p:attrName>
                                        </p:attrNameLst>
                                      </p:cBhvr>
                                      <p:to>
                                        <p:strVal val="visible"/>
                                      </p:to>
                                    </p:set>
                                    <p:anim calcmode="lin" valueType="num">
                                      <p:cBhvr>
                                        <p:cTn id="111" dur="200" fill="hold"/>
                                        <p:tgtEl>
                                          <p:spTgt spid="28"/>
                                        </p:tgtEl>
                                        <p:attrNameLst>
                                          <p:attrName>ppt_w</p:attrName>
                                        </p:attrNameLst>
                                      </p:cBhvr>
                                      <p:tavLst>
                                        <p:tav tm="0">
                                          <p:val>
                                            <p:fltVal val="0"/>
                                          </p:val>
                                        </p:tav>
                                        <p:tav tm="100000">
                                          <p:val>
                                            <p:strVal val="#ppt_w"/>
                                          </p:val>
                                        </p:tav>
                                      </p:tavLst>
                                    </p:anim>
                                    <p:anim calcmode="lin" valueType="num">
                                      <p:cBhvr>
                                        <p:cTn id="112" dur="200" fill="hold"/>
                                        <p:tgtEl>
                                          <p:spTgt spid="28"/>
                                        </p:tgtEl>
                                        <p:attrNameLst>
                                          <p:attrName>ppt_h</p:attrName>
                                        </p:attrNameLst>
                                      </p:cBhvr>
                                      <p:tavLst>
                                        <p:tav tm="0">
                                          <p:val>
                                            <p:fltVal val="0"/>
                                          </p:val>
                                        </p:tav>
                                        <p:tav tm="100000">
                                          <p:val>
                                            <p:strVal val="#ppt_h"/>
                                          </p:val>
                                        </p:tav>
                                      </p:tavLst>
                                    </p:anim>
                                    <p:animEffect transition="in" filter="fade">
                                      <p:cBhvr>
                                        <p:cTn id="113" dur="2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4" grpId="0" build="p">
        <p:tmplLst>
          <p:tmpl lvl="1">
            <p:tnLst>
              <p:par>
                <p:cTn presetID="10" presetClass="entr" presetSubtype="0" fill="hold" nodeType="withEffect">
                  <p:stCondLst>
                    <p:cond delay="8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build="p">
        <p:tmplLst>
          <p:tmpl lvl="1">
            <p:tnLst>
              <p:par>
                <p:cTn presetID="42" presetClass="entr" presetSubtype="0" fill="hold" nodeType="withEffect">
                  <p:stCondLst>
                    <p:cond delay="200"/>
                  </p:stCondLst>
                  <p:childTnLst>
                    <p:set>
                      <p:cBhvr>
                        <p:cTn dur="1" fill="hold">
                          <p:stCondLst>
                            <p:cond delay="0"/>
                          </p:stCondLst>
                        </p:cTn>
                        <p:tgtEl>
                          <p:spTgt spid="5"/>
                        </p:tgtEl>
                        <p:attrNameLst>
                          <p:attrName>style.visibility</p:attrName>
                        </p:attrNameLst>
                      </p:cBhvr>
                      <p:to>
                        <p:strVal val="visible"/>
                      </p:to>
                    </p:set>
                    <p:animEffect transition="in" filter="fade">
                      <p:cBhvr>
                        <p:cTn dur="400"/>
                        <p:tgtEl>
                          <p:spTgt spid="5"/>
                        </p:tgtEl>
                      </p:cBhvr>
                    </p:animEffect>
                    <p:anim calcmode="lin" valueType="num">
                      <p:cBhvr>
                        <p:cTn dur="400" fill="hold"/>
                        <p:tgtEl>
                          <p:spTgt spid="5"/>
                        </p:tgtEl>
                        <p:attrNameLst>
                          <p:attrName>ppt_x</p:attrName>
                        </p:attrNameLst>
                      </p:cBhvr>
                      <p:tavLst>
                        <p:tav tm="0">
                          <p:val>
                            <p:strVal val="#ppt_x"/>
                          </p:val>
                        </p:tav>
                        <p:tav tm="100000">
                          <p:val>
                            <p:strVal val="#ppt_x"/>
                          </p:val>
                        </p:tav>
                      </p:tavLst>
                    </p:anim>
                    <p:anim calcmode="lin" valueType="num">
                      <p:cBhvr>
                        <p:cTn dur="400" fill="hold"/>
                        <p:tgtEl>
                          <p:spTgt spid="5"/>
                        </p:tgtEl>
                        <p:attrNameLst>
                          <p:attrName>ppt_y</p:attrName>
                        </p:attrNameLst>
                      </p:cBhvr>
                      <p:tavLst>
                        <p:tav tm="0">
                          <p:val>
                            <p:strVal val="#ppt_y+.1"/>
                          </p:val>
                        </p:tav>
                        <p:tav tm="100000">
                          <p:val>
                            <p:strVal val="#ppt_y"/>
                          </p:val>
                        </p:tav>
                      </p:tavLst>
                    </p:anim>
                  </p:childTnLst>
                </p:cTn>
              </p:par>
            </p:tnLst>
          </p:tmpl>
        </p:tmplLst>
      </p:bldP>
      <p:bldP spid="13" grpId="0" build="p">
        <p:tmplLst>
          <p:tmpl lvl="1">
            <p:tnLst>
              <p:par>
                <p:cTn presetID="42" presetClass="entr" presetSubtype="0" fill="hold" nodeType="withEffect">
                  <p:stCondLst>
                    <p:cond delay="20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anim calcmode="lin" valueType="num">
                      <p:cBhvr>
                        <p:cTn dur="500" fill="hold"/>
                        <p:tgtEl>
                          <p:spTgt spid="13"/>
                        </p:tgtEl>
                        <p:attrNameLst>
                          <p:attrName>ppt_x</p:attrName>
                        </p:attrNameLst>
                      </p:cBhvr>
                      <p:tavLst>
                        <p:tav tm="0">
                          <p:val>
                            <p:strVal val="#ppt_x"/>
                          </p:val>
                        </p:tav>
                        <p:tav tm="100000">
                          <p:val>
                            <p:strVal val="#ppt_x"/>
                          </p:val>
                        </p:tav>
                      </p:tavLst>
                    </p:anim>
                    <p:anim calcmode="lin" valueType="num">
                      <p:cBhvr>
                        <p:cTn dur="500" fill="hold"/>
                        <p:tgtEl>
                          <p:spTgt spid="13"/>
                        </p:tgtEl>
                        <p:attrNameLst>
                          <p:attrName>ppt_y</p:attrName>
                        </p:attrNameLst>
                      </p:cBhvr>
                      <p:tavLst>
                        <p:tav tm="0">
                          <p:val>
                            <p:strVal val="#ppt_y+.1"/>
                          </p:val>
                        </p:tav>
                        <p:tav tm="100000">
                          <p:val>
                            <p:strVal val="#ppt_y"/>
                          </p:val>
                        </p:tav>
                      </p:tavLst>
                    </p:anim>
                  </p:childTnLst>
                </p:cTn>
              </p:par>
            </p:tnLst>
          </p:tmpl>
        </p:tmplLst>
      </p:bldP>
      <p:bldP spid="14" grpId="0" animBg="1"/>
      <p:bldP spid="15" grpId="0" build="p">
        <p:tmplLst>
          <p:tmpl lvl="1">
            <p:tnLst>
              <p:par>
                <p:cTn presetID="42" presetClass="entr" presetSubtype="0" fill="hold" nodeType="withEffect">
                  <p:stCondLst>
                    <p:cond delay="20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anim calcmode="lin" valueType="num">
                      <p:cBhvr>
                        <p:cTn dur="500" fill="hold"/>
                        <p:tgtEl>
                          <p:spTgt spid="15"/>
                        </p:tgtEl>
                        <p:attrNameLst>
                          <p:attrName>ppt_x</p:attrName>
                        </p:attrNameLst>
                      </p:cBhvr>
                      <p:tavLst>
                        <p:tav tm="0">
                          <p:val>
                            <p:strVal val="#ppt_x"/>
                          </p:val>
                        </p:tav>
                        <p:tav tm="100000">
                          <p:val>
                            <p:strVal val="#ppt_x"/>
                          </p:val>
                        </p:tav>
                      </p:tavLst>
                    </p:anim>
                    <p:anim calcmode="lin" valueType="num">
                      <p:cBhvr>
                        <p:cTn dur="500" fill="hold"/>
                        <p:tgtEl>
                          <p:spTgt spid="15"/>
                        </p:tgtEl>
                        <p:attrNameLst>
                          <p:attrName>ppt_y</p:attrName>
                        </p:attrNameLst>
                      </p:cBhvr>
                      <p:tavLst>
                        <p:tav tm="0">
                          <p:val>
                            <p:strVal val="#ppt_y+.1"/>
                          </p:val>
                        </p:tav>
                        <p:tav tm="100000">
                          <p:val>
                            <p:strVal val="#ppt_y"/>
                          </p:val>
                        </p:tav>
                      </p:tavLst>
                    </p:anim>
                  </p:childTnLst>
                </p:cTn>
              </p:par>
            </p:tnLst>
          </p:tmpl>
        </p:tmplLst>
      </p:bldP>
      <p:bldP spid="16" grpId="0" animBg="1"/>
      <p:bldP spid="17" grpId="0" build="p">
        <p:tmplLst>
          <p:tmpl lvl="1">
            <p:tnLst>
              <p:par>
                <p:cTn presetID="42" presetClass="entr" presetSubtype="0" fill="hold" nodeType="withEffect">
                  <p:stCondLst>
                    <p:cond delay="20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anim calcmode="lin" valueType="num">
                      <p:cBhvr>
                        <p:cTn dur="500" fill="hold"/>
                        <p:tgtEl>
                          <p:spTgt spid="17"/>
                        </p:tgtEl>
                        <p:attrNameLst>
                          <p:attrName>ppt_x</p:attrName>
                        </p:attrNameLst>
                      </p:cBhvr>
                      <p:tavLst>
                        <p:tav tm="0">
                          <p:val>
                            <p:strVal val="#ppt_x"/>
                          </p:val>
                        </p:tav>
                        <p:tav tm="100000">
                          <p:val>
                            <p:strVal val="#ppt_x"/>
                          </p:val>
                        </p:tav>
                      </p:tavLst>
                    </p:anim>
                    <p:anim calcmode="lin" valueType="num">
                      <p:cBhvr>
                        <p:cTn dur="500" fill="hold"/>
                        <p:tgtEl>
                          <p:spTgt spid="17"/>
                        </p:tgtEl>
                        <p:attrNameLst>
                          <p:attrName>ppt_y</p:attrName>
                        </p:attrNameLst>
                      </p:cBhvr>
                      <p:tavLst>
                        <p:tav tm="0">
                          <p:val>
                            <p:strVal val="#ppt_y+.1"/>
                          </p:val>
                        </p:tav>
                        <p:tav tm="100000">
                          <p:val>
                            <p:strVal val="#ppt_y"/>
                          </p:val>
                        </p:tav>
                      </p:tavLst>
                    </p:anim>
                  </p:childTnLst>
                </p:cTn>
              </p:par>
            </p:tnLst>
          </p:tmpl>
        </p:tmplLst>
      </p:bldP>
      <p:bldP spid="18" grpId="0" animBg="1"/>
      <p:bldP spid="19" grpId="0" build="p">
        <p:tmplLst>
          <p:tmpl lvl="1">
            <p:tnLst>
              <p:par>
                <p:cTn presetID="42" presetClass="entr" presetSubtype="0" fill="hold" nodeType="withEffect">
                  <p:stCondLst>
                    <p:cond delay="20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anim calcmode="lin" valueType="num">
                      <p:cBhvr>
                        <p:cTn dur="500" fill="hold"/>
                        <p:tgtEl>
                          <p:spTgt spid="19"/>
                        </p:tgtEl>
                        <p:attrNameLst>
                          <p:attrName>ppt_x</p:attrName>
                        </p:attrNameLst>
                      </p:cBhvr>
                      <p:tavLst>
                        <p:tav tm="0">
                          <p:val>
                            <p:strVal val="#ppt_x"/>
                          </p:val>
                        </p:tav>
                        <p:tav tm="100000">
                          <p:val>
                            <p:strVal val="#ppt_x"/>
                          </p:val>
                        </p:tav>
                      </p:tavLst>
                    </p:anim>
                    <p:anim calcmode="lin" valueType="num">
                      <p:cBhvr>
                        <p:cTn dur="500" fill="hold"/>
                        <p:tgtEl>
                          <p:spTgt spid="19"/>
                        </p:tgtEl>
                        <p:attrNameLst>
                          <p:attrName>ppt_y</p:attrName>
                        </p:attrNameLst>
                      </p:cBhvr>
                      <p:tavLst>
                        <p:tav tm="0">
                          <p:val>
                            <p:strVal val="#ppt_y+.1"/>
                          </p:val>
                        </p:tav>
                        <p:tav tm="100000">
                          <p:val>
                            <p:strVal val="#ppt_y"/>
                          </p:val>
                        </p:tav>
                      </p:tavLst>
                    </p:anim>
                  </p:childTnLst>
                </p:cTn>
              </p:par>
            </p:tnLst>
          </p:tmpl>
        </p:tmplLst>
      </p:bldP>
      <p:bldP spid="20" grpId="0" animBg="1"/>
      <p:bldP spid="21" grpId="0" build="p">
        <p:tmplLst>
          <p:tmpl lvl="1">
            <p:tnLst>
              <p:par>
                <p:cTn presetID="42" presetClass="entr" presetSubtype="0" fill="hold" nodeType="withEffect">
                  <p:stCondLst>
                    <p:cond delay="20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anim calcmode="lin" valueType="num">
                      <p:cBhvr>
                        <p:cTn dur="500" fill="hold"/>
                        <p:tgtEl>
                          <p:spTgt spid="21"/>
                        </p:tgtEl>
                        <p:attrNameLst>
                          <p:attrName>ppt_x</p:attrName>
                        </p:attrNameLst>
                      </p:cBhvr>
                      <p:tavLst>
                        <p:tav tm="0">
                          <p:val>
                            <p:strVal val="#ppt_x"/>
                          </p:val>
                        </p:tav>
                        <p:tav tm="100000">
                          <p:val>
                            <p:strVal val="#ppt_x"/>
                          </p:val>
                        </p:tav>
                      </p:tavLst>
                    </p:anim>
                    <p:anim calcmode="lin" valueType="num">
                      <p:cBhvr>
                        <p:cTn dur="500" fill="hold"/>
                        <p:tgtEl>
                          <p:spTgt spid="21"/>
                        </p:tgtEl>
                        <p:attrNameLst>
                          <p:attrName>ppt_y</p:attrName>
                        </p:attrNameLst>
                      </p:cBhvr>
                      <p:tavLst>
                        <p:tav tm="0">
                          <p:val>
                            <p:strVal val="#ppt_y+.1"/>
                          </p:val>
                        </p:tav>
                        <p:tav tm="100000">
                          <p:val>
                            <p:strVal val="#ppt_y"/>
                          </p:val>
                        </p:tav>
                      </p:tavLst>
                    </p:anim>
                  </p:childTnLst>
                </p:cTn>
              </p:par>
            </p:tnLst>
          </p:tmpl>
        </p:tmplLst>
      </p:bldP>
      <p:bldP spid="22" grpId="0" animBg="1"/>
      <p:bldP spid="23" grpId="0" build="p">
        <p:tmplLst>
          <p:tmpl lvl="1">
            <p:tnLst>
              <p:par>
                <p:cTn presetID="42" presetClass="entr" presetSubtype="0" fill="hold" nodeType="withEffect">
                  <p:stCondLst>
                    <p:cond delay="20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anim calcmode="lin" valueType="num">
                      <p:cBhvr>
                        <p:cTn dur="500" fill="hold"/>
                        <p:tgtEl>
                          <p:spTgt spid="23"/>
                        </p:tgtEl>
                        <p:attrNameLst>
                          <p:attrName>ppt_x</p:attrName>
                        </p:attrNameLst>
                      </p:cBhvr>
                      <p:tavLst>
                        <p:tav tm="0">
                          <p:val>
                            <p:strVal val="#ppt_x"/>
                          </p:val>
                        </p:tav>
                        <p:tav tm="100000">
                          <p:val>
                            <p:strVal val="#ppt_x"/>
                          </p:val>
                        </p:tav>
                      </p:tavLst>
                    </p:anim>
                    <p:anim calcmode="lin" valueType="num">
                      <p:cBhvr>
                        <p:cTn dur="500" fill="hold"/>
                        <p:tgtEl>
                          <p:spTgt spid="23"/>
                        </p:tgtEl>
                        <p:attrNameLst>
                          <p:attrName>ppt_y</p:attrName>
                        </p:attrNameLst>
                      </p:cBhvr>
                      <p:tavLst>
                        <p:tav tm="0">
                          <p:val>
                            <p:strVal val="#ppt_y+.1"/>
                          </p:val>
                        </p:tav>
                        <p:tav tm="100000">
                          <p:val>
                            <p:strVal val="#ppt_y"/>
                          </p:val>
                        </p:tav>
                      </p:tavLst>
                    </p:anim>
                  </p:childTnLst>
                </p:cTn>
              </p:par>
            </p:tnLst>
          </p:tmpl>
        </p:tmplLst>
      </p:bldP>
      <p:bldP spid="24" grpId="0" animBg="1"/>
      <p:bldP spid="25" grpId="0" build="p">
        <p:tmplLst>
          <p:tmpl lvl="1">
            <p:tnLst>
              <p:par>
                <p:cTn presetID="42" presetClass="entr" presetSubtype="0" fill="hold" nodeType="withEffect">
                  <p:stCondLst>
                    <p:cond delay="200"/>
                  </p:st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anim calcmode="lin" valueType="num">
                      <p:cBhvr>
                        <p:cTn dur="500" fill="hold"/>
                        <p:tgtEl>
                          <p:spTgt spid="25"/>
                        </p:tgtEl>
                        <p:attrNameLst>
                          <p:attrName>ppt_x</p:attrName>
                        </p:attrNameLst>
                      </p:cBhvr>
                      <p:tavLst>
                        <p:tav tm="0">
                          <p:val>
                            <p:strVal val="#ppt_x"/>
                          </p:val>
                        </p:tav>
                        <p:tav tm="100000">
                          <p:val>
                            <p:strVal val="#ppt_x"/>
                          </p:val>
                        </p:tav>
                      </p:tavLst>
                    </p:anim>
                    <p:anim calcmode="lin" valueType="num">
                      <p:cBhvr>
                        <p:cTn dur="500" fill="hold"/>
                        <p:tgtEl>
                          <p:spTgt spid="25"/>
                        </p:tgtEl>
                        <p:attrNameLst>
                          <p:attrName>ppt_y</p:attrName>
                        </p:attrNameLst>
                      </p:cBhvr>
                      <p:tavLst>
                        <p:tav tm="0">
                          <p:val>
                            <p:strVal val="#ppt_y+.1"/>
                          </p:val>
                        </p:tav>
                        <p:tav tm="100000">
                          <p:val>
                            <p:strVal val="#ppt_y"/>
                          </p:val>
                        </p:tav>
                      </p:tavLst>
                    </p:anim>
                  </p:childTnLst>
                </p:cTn>
              </p:par>
            </p:tnLst>
          </p:tmpl>
        </p:tmplLst>
      </p:bldP>
      <p:bldP spid="26" grpId="0" animBg="1"/>
      <p:bldP spid="27" grpId="0" build="p">
        <p:tmplLst>
          <p:tmpl lvl="1">
            <p:tnLst>
              <p:par>
                <p:cTn presetID="42" presetClass="entr" presetSubtype="0" fill="hold" nodeType="withEffect">
                  <p:stCondLst>
                    <p:cond delay="20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anim calcmode="lin" valueType="num">
                      <p:cBhvr>
                        <p:cTn dur="500" fill="hold"/>
                        <p:tgtEl>
                          <p:spTgt spid="27"/>
                        </p:tgtEl>
                        <p:attrNameLst>
                          <p:attrName>ppt_x</p:attrName>
                        </p:attrNameLst>
                      </p:cBhvr>
                      <p:tavLst>
                        <p:tav tm="0">
                          <p:val>
                            <p:strVal val="#ppt_x"/>
                          </p:val>
                        </p:tav>
                        <p:tav tm="100000">
                          <p:val>
                            <p:strVal val="#ppt_x"/>
                          </p:val>
                        </p:tav>
                      </p:tavLst>
                    </p:anim>
                    <p:anim calcmode="lin" valueType="num">
                      <p:cBhvr>
                        <p:cTn dur="500" fill="hold"/>
                        <p:tgtEl>
                          <p:spTgt spid="27"/>
                        </p:tgtEl>
                        <p:attrNameLst>
                          <p:attrName>ppt_y</p:attrName>
                        </p:attrNameLst>
                      </p:cBhvr>
                      <p:tavLst>
                        <p:tav tm="0">
                          <p:val>
                            <p:strVal val="#ppt_y+.1"/>
                          </p:val>
                        </p:tav>
                        <p:tav tm="100000">
                          <p:val>
                            <p:strVal val="#ppt_y"/>
                          </p:val>
                        </p:tav>
                      </p:tavLst>
                    </p:anim>
                  </p:childTnLst>
                </p:cTn>
              </p:par>
            </p:tnLst>
          </p:tmpl>
        </p:tmplLst>
      </p:bldP>
      <p:bldP spid="28" grpId="0" animBg="1"/>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with content dark">
    <p:bg>
      <p:bgPr>
        <a:solidFill>
          <a:schemeClr val="accent1">
            <a:lumMod val="50000"/>
          </a:schemeClr>
        </a:solidFill>
        <a:effectLst/>
      </p:bgPr>
    </p:bg>
    <p:spTree>
      <p:nvGrpSpPr>
        <p:cNvPr id="1" name=""/>
        <p:cNvGrpSpPr/>
        <p:nvPr/>
      </p:nvGrpSpPr>
      <p:grpSpPr>
        <a:xfrm>
          <a:off x="0" y="0"/>
          <a:ext cx="0" cy="0"/>
          <a:chOff x="0" y="0"/>
          <a:chExt cx="0" cy="0"/>
        </a:xfrm>
      </p:grpSpPr>
      <p:sp>
        <p:nvSpPr>
          <p:cNvPr id="6"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4"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5" name="Group 4"/>
          <p:cNvGrpSpPr/>
          <p:nvPr userDrawn="1"/>
        </p:nvGrpSpPr>
        <p:grpSpPr>
          <a:xfrm>
            <a:off x="101309" y="385540"/>
            <a:ext cx="383999" cy="342172"/>
            <a:chOff x="5270500" y="1460500"/>
            <a:chExt cx="1701800" cy="2705100"/>
          </a:xfrm>
        </p:grpSpPr>
        <p:sp>
          <p:nvSpPr>
            <p:cNvPr id="7" name="Rounded Rectangle 6"/>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8" name="Rounded Rectangle 7"/>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9" name="Rounded Rectangle 8"/>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9078058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400"/>
                                        <p:tgtEl>
                                          <p:spTgt spid="6">
                                            <p:txEl>
                                              <p:pRg st="0" end="0"/>
                                            </p:txEl>
                                          </p:spTgt>
                                        </p:tgtEl>
                                      </p:cBhvr>
                                    </p:animEffect>
                                    <p:anim calcmode="lin" valueType="num">
                                      <p:cBhvr>
                                        <p:cTn id="11" dur="4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6">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500"/>
                                        <p:tgtEl>
                                          <p:spTgt spid="4">
                                            <p:txEl>
                                              <p:pRg st="0" end="0"/>
                                            </p:txEl>
                                          </p:spTgt>
                                        </p:tgtEl>
                                      </p:cBhvr>
                                    </p:animEffect>
                                    <p:anim calcmode="lin" valueType="num">
                                      <p:cBhvr>
                                        <p:cTn id="16"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400"/>
                        <p:tgtEl>
                          <p:spTgt spid="6"/>
                        </p:tgtEl>
                      </p:cBhvr>
                    </p:animEffect>
                    <p:anim calcmode="lin" valueType="num">
                      <p:cBhvr>
                        <p:cTn dur="400" fill="hold"/>
                        <p:tgtEl>
                          <p:spTgt spid="6"/>
                        </p:tgtEl>
                        <p:attrNameLst>
                          <p:attrName>ppt_x</p:attrName>
                        </p:attrNameLst>
                      </p:cBhvr>
                      <p:tavLst>
                        <p:tav tm="0">
                          <p:val>
                            <p:strVal val="#ppt_x"/>
                          </p:val>
                        </p:tav>
                        <p:tav tm="100000">
                          <p:val>
                            <p:strVal val="#ppt_x"/>
                          </p:val>
                        </p:tav>
                      </p:tavLst>
                    </p:anim>
                    <p:anim calcmode="lin" valueType="num">
                      <p:cBhvr>
                        <p:cTn dur="400" fill="hold"/>
                        <p:tgtEl>
                          <p:spTgt spid="6"/>
                        </p:tgtEl>
                        <p:attrNameLst>
                          <p:attrName>ppt_y</p:attrName>
                        </p:attrNameLst>
                      </p:cBhvr>
                      <p:tavLst>
                        <p:tav tm="0">
                          <p:val>
                            <p:strVal val="#ppt_y+.1"/>
                          </p:val>
                        </p:tav>
                        <p:tav tm="100000">
                          <p:val>
                            <p:strVal val="#ppt_y"/>
                          </p:val>
                        </p:tav>
                      </p:tavLst>
                    </p:anim>
                  </p:childTnLst>
                </p:cTn>
              </p:par>
            </p:tnLst>
          </p:tmpl>
        </p:tmplLst>
      </p:bldP>
      <p:bldP spid="4" grpId="0" build="p">
        <p:tmplLst>
          <p:tmpl lvl="1">
            <p:tnLst>
              <p:par>
                <p:cTn presetID="42" presetClass="entr" presetSubtype="0" fill="hold" nodeType="withEffect">
                  <p:stCondLst>
                    <p:cond delay="2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anim calcmode="lin" valueType="num">
                      <p:cBhvr>
                        <p:cTn dur="500" fill="hold"/>
                        <p:tgtEl>
                          <p:spTgt spid="4"/>
                        </p:tgtEl>
                        <p:attrNameLst>
                          <p:attrName>ppt_x</p:attrName>
                        </p:attrNameLst>
                      </p:cBhvr>
                      <p:tavLst>
                        <p:tav tm="0">
                          <p:val>
                            <p:strVal val="#ppt_x"/>
                          </p:val>
                        </p:tav>
                        <p:tav tm="100000">
                          <p:val>
                            <p:strVal val="#ppt_x"/>
                          </p:val>
                        </p:tav>
                      </p:tavLst>
                    </p:anim>
                    <p:anim calcmode="lin" valueType="num">
                      <p:cBhvr>
                        <p:cTn dur="500" fill="hold"/>
                        <p:tgtEl>
                          <p:spTgt spid="4"/>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Map slides">
    <p:bg>
      <p:bgPr>
        <a:solidFill>
          <a:schemeClr val="accent1">
            <a:lumMod val="50000"/>
          </a:schemeClr>
        </a:solidFill>
        <a:effectLst/>
      </p:bgPr>
    </p:bg>
    <p:spTree>
      <p:nvGrpSpPr>
        <p:cNvPr id="1" name=""/>
        <p:cNvGrpSpPr/>
        <p:nvPr/>
      </p:nvGrpSpPr>
      <p:grpSpPr>
        <a:xfrm>
          <a:off x="0" y="0"/>
          <a:ext cx="0" cy="0"/>
          <a:chOff x="0" y="0"/>
          <a:chExt cx="0" cy="0"/>
        </a:xfrm>
      </p:grpSpPr>
      <p:pic>
        <p:nvPicPr>
          <p:cNvPr id="10" name="Picture 9" descr="siluete-map.png"/>
          <p:cNvPicPr>
            <a:picLocks noChangeAspect="1"/>
          </p:cNvPicPr>
          <p:nvPr userDrawn="1"/>
        </p:nvPicPr>
        <p:blipFill>
          <a:blip r:embed="rId2">
            <a:alphaModFix amt="16000"/>
            <a:extLst>
              <a:ext uri="{28A0092B-C50C-407E-A947-70E740481C1C}">
                <a14:useLocalDpi xmlns:a14="http://schemas.microsoft.com/office/drawing/2010/main" val="0"/>
              </a:ext>
            </a:extLst>
          </a:blip>
          <a:stretch>
            <a:fillRect/>
          </a:stretch>
        </p:blipFill>
        <p:spPr>
          <a:xfrm>
            <a:off x="603251" y="1143410"/>
            <a:ext cx="10972800" cy="5402555"/>
          </a:xfrm>
          <a:prstGeom prst="rect">
            <a:avLst/>
          </a:prstGeom>
        </p:spPr>
      </p:pic>
      <p:sp>
        <p:nvSpPr>
          <p:cNvPr id="6"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4"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5" name="Group 4"/>
          <p:cNvGrpSpPr/>
          <p:nvPr userDrawn="1"/>
        </p:nvGrpSpPr>
        <p:grpSpPr>
          <a:xfrm>
            <a:off x="101309" y="385540"/>
            <a:ext cx="383999" cy="342172"/>
            <a:chOff x="5270500" y="1460500"/>
            <a:chExt cx="1701800" cy="2705100"/>
          </a:xfrm>
        </p:grpSpPr>
        <p:sp>
          <p:nvSpPr>
            <p:cNvPr id="7" name="Rounded Rectangle 6"/>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8" name="Rounded Rectangle 7"/>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9" name="Rounded Rectangle 8"/>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453777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400"/>
                                        <p:tgtEl>
                                          <p:spTgt spid="6">
                                            <p:txEl>
                                              <p:pRg st="0" end="0"/>
                                            </p:txEl>
                                          </p:spTgt>
                                        </p:tgtEl>
                                      </p:cBhvr>
                                    </p:animEffect>
                                    <p:anim calcmode="lin" valueType="num">
                                      <p:cBhvr>
                                        <p:cTn id="11" dur="4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6">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500"/>
                                        <p:tgtEl>
                                          <p:spTgt spid="4">
                                            <p:txEl>
                                              <p:pRg st="0" end="0"/>
                                            </p:txEl>
                                          </p:spTgt>
                                        </p:tgtEl>
                                      </p:cBhvr>
                                    </p:animEffect>
                                    <p:anim calcmode="lin" valueType="num">
                                      <p:cBhvr>
                                        <p:cTn id="16"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400"/>
                        <p:tgtEl>
                          <p:spTgt spid="6"/>
                        </p:tgtEl>
                      </p:cBhvr>
                    </p:animEffect>
                    <p:anim calcmode="lin" valueType="num">
                      <p:cBhvr>
                        <p:cTn dur="400" fill="hold"/>
                        <p:tgtEl>
                          <p:spTgt spid="6"/>
                        </p:tgtEl>
                        <p:attrNameLst>
                          <p:attrName>ppt_x</p:attrName>
                        </p:attrNameLst>
                      </p:cBhvr>
                      <p:tavLst>
                        <p:tav tm="0">
                          <p:val>
                            <p:strVal val="#ppt_x"/>
                          </p:val>
                        </p:tav>
                        <p:tav tm="100000">
                          <p:val>
                            <p:strVal val="#ppt_x"/>
                          </p:val>
                        </p:tav>
                      </p:tavLst>
                    </p:anim>
                    <p:anim calcmode="lin" valueType="num">
                      <p:cBhvr>
                        <p:cTn dur="400" fill="hold"/>
                        <p:tgtEl>
                          <p:spTgt spid="6"/>
                        </p:tgtEl>
                        <p:attrNameLst>
                          <p:attrName>ppt_y</p:attrName>
                        </p:attrNameLst>
                      </p:cBhvr>
                      <p:tavLst>
                        <p:tav tm="0">
                          <p:val>
                            <p:strVal val="#ppt_y+.1"/>
                          </p:val>
                        </p:tav>
                        <p:tav tm="100000">
                          <p:val>
                            <p:strVal val="#ppt_y"/>
                          </p:val>
                        </p:tav>
                      </p:tavLst>
                    </p:anim>
                  </p:childTnLst>
                </p:cTn>
              </p:par>
            </p:tnLst>
          </p:tmpl>
        </p:tmplLst>
      </p:bldP>
      <p:bldP spid="4" grpId="0" build="p">
        <p:tmplLst>
          <p:tmpl lvl="1">
            <p:tnLst>
              <p:par>
                <p:cTn presetID="42" presetClass="entr" presetSubtype="0" fill="hold" nodeType="withEffect">
                  <p:stCondLst>
                    <p:cond delay="2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anim calcmode="lin" valueType="num">
                      <p:cBhvr>
                        <p:cTn dur="500" fill="hold"/>
                        <p:tgtEl>
                          <p:spTgt spid="4"/>
                        </p:tgtEl>
                        <p:attrNameLst>
                          <p:attrName>ppt_x</p:attrName>
                        </p:attrNameLst>
                      </p:cBhvr>
                      <p:tavLst>
                        <p:tav tm="0">
                          <p:val>
                            <p:strVal val="#ppt_x"/>
                          </p:val>
                        </p:tav>
                        <p:tav tm="100000">
                          <p:val>
                            <p:strVal val="#ppt_x"/>
                          </p:val>
                        </p:tav>
                      </p:tavLst>
                    </p:anim>
                    <p:anim calcmode="lin" valueType="num">
                      <p:cBhvr>
                        <p:cTn dur="500" fill="hold"/>
                        <p:tgtEl>
                          <p:spTgt spid="4"/>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with content Clear">
    <p:bg>
      <p:bgPr>
        <a:solidFill>
          <a:schemeClr val="bg1"/>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4" name="Group 3"/>
          <p:cNvGrpSpPr/>
          <p:nvPr userDrawn="1"/>
        </p:nvGrpSpPr>
        <p:grpSpPr>
          <a:xfrm>
            <a:off x="101309" y="385540"/>
            <a:ext cx="383999" cy="342172"/>
            <a:chOff x="5270500" y="1460500"/>
            <a:chExt cx="1701800" cy="2705100"/>
          </a:xfrm>
        </p:grpSpPr>
        <p:sp>
          <p:nvSpPr>
            <p:cNvPr id="5" name="Rounded Rectangle 4"/>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7" name="Rounded Rectangle 6"/>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9" name="Rounded Rectangle 8"/>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3825255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with content Clear">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Text Placeholder 7"/>
          <p:cNvSpPr>
            <a:spLocks noGrp="1"/>
          </p:cNvSpPr>
          <p:nvPr>
            <p:ph type="body" sz="quarter" idx="40" hasCustomPrompt="1"/>
          </p:nvPr>
        </p:nvSpPr>
        <p:spPr>
          <a:xfrm>
            <a:off x="603252" y="1467760"/>
            <a:ext cx="3931576" cy="431780"/>
          </a:xfrm>
          <a:prstGeom prst="rect">
            <a:avLst/>
          </a:prstGeom>
        </p:spPr>
        <p:txBody>
          <a:bodyPr vert="horz" lIns="0" tIns="40504" rIns="0" bIns="40504" anchor="ctr"/>
          <a:lstStyle>
            <a:lvl1pPr marL="0" indent="0" algn="l">
              <a:lnSpc>
                <a:spcPct val="100000"/>
              </a:lnSpc>
              <a:spcBef>
                <a:spcPts val="0"/>
              </a:spcBef>
              <a:buNone/>
              <a:defRPr sz="1920" b="1">
                <a:solidFill>
                  <a:schemeClr val="bg1"/>
                </a:solidFill>
                <a:latin typeface="Lato Light"/>
                <a:cs typeface="Lato Light"/>
              </a:defRPr>
            </a:lvl1pPr>
          </a:lstStyle>
          <a:p>
            <a:pPr lvl="0"/>
            <a:r>
              <a:rPr lang="es-ES_tradnl" dirty="0" err="1" smtClean="0"/>
              <a:t>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5" name="Text Placeholder 7"/>
          <p:cNvSpPr>
            <a:spLocks noGrp="1"/>
          </p:cNvSpPr>
          <p:nvPr>
            <p:ph type="body" sz="quarter" idx="41" hasCustomPrompt="1"/>
          </p:nvPr>
        </p:nvSpPr>
        <p:spPr>
          <a:xfrm>
            <a:off x="603254" y="1949956"/>
            <a:ext cx="393157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7" name="Text Placeholder 2"/>
          <p:cNvSpPr>
            <a:spLocks noGrp="1"/>
          </p:cNvSpPr>
          <p:nvPr>
            <p:ph type="body" sz="quarter" idx="42" hasCustomPrompt="1"/>
          </p:nvPr>
        </p:nvSpPr>
        <p:spPr>
          <a:xfrm>
            <a:off x="623715" y="2280931"/>
            <a:ext cx="3910188" cy="2152280"/>
          </a:xfrm>
          <a:prstGeom prst="rect">
            <a:avLst/>
          </a:prstGeom>
        </p:spPr>
        <p:txBody>
          <a:bodyPr vert="horz" lIns="0" tIns="0" rIns="0" bIns="0"/>
          <a:lstStyle>
            <a:lvl1pPr marL="0" marR="0" indent="0" algn="just" defTabSz="485394" rtl="0" eaLnBrk="1" fontAlgn="auto" latinLnBrk="0" hangingPunct="1">
              <a:lnSpc>
                <a:spcPct val="130000"/>
              </a:lnSpc>
              <a:spcBef>
                <a:spcPct val="20000"/>
              </a:spcBef>
              <a:spcAft>
                <a:spcPts val="0"/>
              </a:spcAft>
              <a:buClrTx/>
              <a:buSzTx/>
              <a:buFont typeface="Arial" panose="020B0604020202020204"/>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a:p>
            <a:pPr lvl="0"/>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fringillascipit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p>
        </p:txBody>
      </p:sp>
      <p:sp>
        <p:nvSpPr>
          <p:cNvPr id="9" name="Text Placeholder 2"/>
          <p:cNvSpPr>
            <a:spLocks noGrp="1"/>
          </p:cNvSpPr>
          <p:nvPr>
            <p:ph type="body" sz="quarter" idx="64" hasCustomPrompt="1"/>
          </p:nvPr>
        </p:nvSpPr>
        <p:spPr>
          <a:xfrm>
            <a:off x="623714" y="5427908"/>
            <a:ext cx="3910188"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10" name="Text Placeholder 7"/>
          <p:cNvSpPr>
            <a:spLocks noGrp="1"/>
          </p:cNvSpPr>
          <p:nvPr>
            <p:ph type="body" sz="quarter" idx="18" hasCustomPrompt="1"/>
          </p:nvPr>
        </p:nvSpPr>
        <p:spPr>
          <a:xfrm>
            <a:off x="623714" y="4769500"/>
            <a:ext cx="3910188" cy="345380"/>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Lato Light"/>
                <a:cs typeface="Lato Light"/>
              </a:defRPr>
            </a:lvl1pPr>
          </a:lstStyle>
          <a:p>
            <a:pPr lvl="0"/>
            <a:r>
              <a:rPr lang="es-ES_tradnl" dirty="0" smtClean="0"/>
              <a:t>RESULT 1</a:t>
            </a:r>
          </a:p>
        </p:txBody>
      </p:sp>
      <p:sp>
        <p:nvSpPr>
          <p:cNvPr id="11" name="Text Placeholder 7"/>
          <p:cNvSpPr>
            <a:spLocks noGrp="1"/>
          </p:cNvSpPr>
          <p:nvPr>
            <p:ph type="body" sz="quarter" idx="65" hasCustomPrompt="1"/>
          </p:nvPr>
        </p:nvSpPr>
        <p:spPr>
          <a:xfrm>
            <a:off x="623714" y="5181089"/>
            <a:ext cx="3910188"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12" name="Group 11"/>
          <p:cNvGrpSpPr/>
          <p:nvPr userDrawn="1"/>
        </p:nvGrpSpPr>
        <p:grpSpPr>
          <a:xfrm>
            <a:off x="101309" y="385540"/>
            <a:ext cx="383999" cy="342172"/>
            <a:chOff x="5270500" y="1460500"/>
            <a:chExt cx="1701800" cy="2705100"/>
          </a:xfrm>
        </p:grpSpPr>
        <p:sp>
          <p:nvSpPr>
            <p:cNvPr id="13" name="Rounded Rectangle 12"/>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4" name="Rounded Rectangle 13"/>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14"/>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507753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0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fade">
                                      <p:cBhvr>
                                        <p:cTn id="20" dur="400"/>
                                        <p:tgtEl>
                                          <p:spTgt spid="4">
                                            <p:txEl>
                                              <p:pRg st="0" end="0"/>
                                            </p:txEl>
                                          </p:spTgt>
                                        </p:tgtEl>
                                      </p:cBhvr>
                                    </p:animEffect>
                                    <p:anim calcmode="lin" valueType="num">
                                      <p:cBhvr>
                                        <p:cTn id="21" dur="4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2" dur="400" fill="hold"/>
                                        <p:tgtEl>
                                          <p:spTgt spid="4">
                                            <p:txEl>
                                              <p:pRg st="0" end="0"/>
                                            </p:txEl>
                                          </p:spTgt>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fade">
                                      <p:cBhvr>
                                        <p:cTn id="25" dur="500"/>
                                        <p:tgtEl>
                                          <p:spTgt spid="5">
                                            <p:txEl>
                                              <p:pRg st="0" end="0"/>
                                            </p:txEl>
                                          </p:spTgt>
                                        </p:tgtEl>
                                      </p:cBhvr>
                                    </p:animEffect>
                                    <p:anim calcmode="lin" valueType="num">
                                      <p:cBhvr>
                                        <p:cTn id="26"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7" dur="500" fill="hold"/>
                                        <p:tgtEl>
                                          <p:spTgt spid="5">
                                            <p:txEl>
                                              <p:pRg st="0" end="0"/>
                                            </p:txEl>
                                          </p:spTgt>
                                        </p:tgtEl>
                                        <p:attrNameLst>
                                          <p:attrName>ppt_y</p:attrName>
                                        </p:attrNameLst>
                                      </p:cBhvr>
                                      <p:tavLst>
                                        <p:tav tm="0">
                                          <p:val>
                                            <p:strVal val="#ppt_y+.1"/>
                                          </p:val>
                                        </p:tav>
                                        <p:tav tm="100000">
                                          <p:val>
                                            <p:strVal val="#ppt_y"/>
                                          </p:val>
                                        </p:tav>
                                      </p:tavLst>
                                    </p:anim>
                                  </p:childTnLst>
                                </p:cTn>
                              </p:par>
                              <p:par>
                                <p:cTn id="28" presetID="10" presetClass="entr" presetSubtype="0" fill="hold" grpId="0" nodeType="withEffect">
                                  <p:stCondLst>
                                    <p:cond delay="800"/>
                                  </p:stCondLst>
                                  <p:childTnLst>
                                    <p:set>
                                      <p:cBhvr>
                                        <p:cTn id="29" dur="1" fill="hold">
                                          <p:stCondLst>
                                            <p:cond delay="0"/>
                                          </p:stCondLst>
                                        </p:cTn>
                                        <p:tgtEl>
                                          <p:spTgt spid="7">
                                            <p:txEl>
                                              <p:pRg st="0" end="0"/>
                                            </p:txEl>
                                          </p:spTgt>
                                        </p:tgtEl>
                                        <p:attrNameLst>
                                          <p:attrName>style.visibility</p:attrName>
                                        </p:attrNameLst>
                                      </p:cBhvr>
                                      <p:to>
                                        <p:strVal val="visible"/>
                                      </p:to>
                                    </p:set>
                                    <p:animEffect transition="in" filter="fade">
                                      <p:cBhvr>
                                        <p:cTn id="30" dur="500"/>
                                        <p:tgtEl>
                                          <p:spTgt spid="7">
                                            <p:txEl>
                                              <p:pRg st="0" end="0"/>
                                            </p:txEl>
                                          </p:spTgt>
                                        </p:tgtEl>
                                      </p:cBhvr>
                                    </p:animEffect>
                                  </p:childTnLst>
                                </p:cTn>
                              </p:par>
                              <p:par>
                                <p:cTn id="31" presetID="10" presetClass="entr" presetSubtype="0" fill="hold" grpId="0" nodeType="withEffect">
                                  <p:stCondLst>
                                    <p:cond delay="800"/>
                                  </p:stCondLst>
                                  <p:childTnLst>
                                    <p:set>
                                      <p:cBhvr>
                                        <p:cTn id="32" dur="1" fill="hold">
                                          <p:stCondLst>
                                            <p:cond delay="0"/>
                                          </p:stCondLst>
                                        </p:cTn>
                                        <p:tgtEl>
                                          <p:spTgt spid="7">
                                            <p:txEl>
                                              <p:pRg st="1" end="1"/>
                                            </p:txEl>
                                          </p:spTgt>
                                        </p:tgtEl>
                                        <p:attrNameLst>
                                          <p:attrName>style.visibility</p:attrName>
                                        </p:attrNameLst>
                                      </p:cBhvr>
                                      <p:to>
                                        <p:strVal val="visible"/>
                                      </p:to>
                                    </p:set>
                                    <p:animEffect transition="in" filter="fade">
                                      <p:cBhvr>
                                        <p:cTn id="33" dur="500"/>
                                        <p:tgtEl>
                                          <p:spTgt spid="7">
                                            <p:txEl>
                                              <p:pRg st="1" end="1"/>
                                            </p:txEl>
                                          </p:spTgt>
                                        </p:tgtEl>
                                      </p:cBhvr>
                                    </p:animEffect>
                                  </p:childTnLst>
                                </p:cTn>
                              </p:par>
                              <p:par>
                                <p:cTn id="34" presetID="10" presetClass="entr" presetSubtype="0" fill="hold" grpId="0" nodeType="withEffect">
                                  <p:stCondLst>
                                    <p:cond delay="800"/>
                                  </p:stCondLst>
                                  <p:childTnLst>
                                    <p:set>
                                      <p:cBhvr>
                                        <p:cTn id="35" dur="1" fill="hold">
                                          <p:stCondLst>
                                            <p:cond delay="0"/>
                                          </p:stCondLst>
                                        </p:cTn>
                                        <p:tgtEl>
                                          <p:spTgt spid="9">
                                            <p:txEl>
                                              <p:pRg st="0" end="0"/>
                                            </p:txEl>
                                          </p:spTgt>
                                        </p:tgtEl>
                                        <p:attrNameLst>
                                          <p:attrName>style.visibility</p:attrName>
                                        </p:attrNameLst>
                                      </p:cBhvr>
                                      <p:to>
                                        <p:strVal val="visible"/>
                                      </p:to>
                                    </p:set>
                                    <p:animEffect transition="in" filter="fade">
                                      <p:cBhvr>
                                        <p:cTn id="36" dur="500"/>
                                        <p:tgtEl>
                                          <p:spTgt spid="9">
                                            <p:txEl>
                                              <p:pRg st="0" end="0"/>
                                            </p:txEl>
                                          </p:spTgt>
                                        </p:tgtEl>
                                      </p:cBhvr>
                                    </p:animEffect>
                                  </p:childTnLst>
                                </p:cTn>
                              </p:par>
                              <p:par>
                                <p:cTn id="37" presetID="42" presetClass="entr" presetSubtype="0" fill="hold" grpId="0" nodeType="withEffect">
                                  <p:stCondLst>
                                    <p:cond delay="200"/>
                                  </p:stCondLst>
                                  <p:childTnLst>
                                    <p:set>
                                      <p:cBhvr>
                                        <p:cTn id="38" dur="1" fill="hold">
                                          <p:stCondLst>
                                            <p:cond delay="0"/>
                                          </p:stCondLst>
                                        </p:cTn>
                                        <p:tgtEl>
                                          <p:spTgt spid="10">
                                            <p:txEl>
                                              <p:pRg st="0" end="0"/>
                                            </p:txEl>
                                          </p:spTgt>
                                        </p:tgtEl>
                                        <p:attrNameLst>
                                          <p:attrName>style.visibility</p:attrName>
                                        </p:attrNameLst>
                                      </p:cBhvr>
                                      <p:to>
                                        <p:strVal val="visible"/>
                                      </p:to>
                                    </p:set>
                                    <p:animEffect transition="in" filter="fade">
                                      <p:cBhvr>
                                        <p:cTn id="39" dur="400"/>
                                        <p:tgtEl>
                                          <p:spTgt spid="10">
                                            <p:txEl>
                                              <p:pRg st="0" end="0"/>
                                            </p:txEl>
                                          </p:spTgt>
                                        </p:tgtEl>
                                      </p:cBhvr>
                                    </p:animEffect>
                                    <p:anim calcmode="lin" valueType="num">
                                      <p:cBhvr>
                                        <p:cTn id="40" dur="4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41" dur="400" fill="hold"/>
                                        <p:tgtEl>
                                          <p:spTgt spid="10">
                                            <p:txEl>
                                              <p:pRg st="0" end="0"/>
                                            </p:txEl>
                                          </p:spTgt>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200"/>
                                  </p:stCondLst>
                                  <p:childTnLst>
                                    <p:set>
                                      <p:cBhvr>
                                        <p:cTn id="43" dur="1" fill="hold">
                                          <p:stCondLst>
                                            <p:cond delay="0"/>
                                          </p:stCondLst>
                                        </p:cTn>
                                        <p:tgtEl>
                                          <p:spTgt spid="11">
                                            <p:txEl>
                                              <p:pRg st="0" end="0"/>
                                            </p:txEl>
                                          </p:spTgt>
                                        </p:tgtEl>
                                        <p:attrNameLst>
                                          <p:attrName>style.visibility</p:attrName>
                                        </p:attrNameLst>
                                      </p:cBhvr>
                                      <p:to>
                                        <p:strVal val="visible"/>
                                      </p:to>
                                    </p:set>
                                    <p:animEffect transition="in" filter="fade">
                                      <p:cBhvr>
                                        <p:cTn id="44" dur="500"/>
                                        <p:tgtEl>
                                          <p:spTgt spid="11">
                                            <p:txEl>
                                              <p:pRg st="0" end="0"/>
                                            </p:txEl>
                                          </p:spTgt>
                                        </p:tgtEl>
                                      </p:cBhvr>
                                    </p:animEffect>
                                    <p:anim calcmode="lin" valueType="num">
                                      <p:cBhvr>
                                        <p:cTn id="45"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46" dur="5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4" grpId="0" build="p">
        <p:tmplLst>
          <p:tmpl lvl="1">
            <p:tnLst>
              <p:par>
                <p:cTn presetID="42" presetClass="entr" presetSubtype="0" fill="hold" nodeType="withEffect">
                  <p:stCondLst>
                    <p:cond delay="200"/>
                  </p:stCondLst>
                  <p:childTnLst>
                    <p:set>
                      <p:cBhvr>
                        <p:cTn dur="1" fill="hold">
                          <p:stCondLst>
                            <p:cond delay="0"/>
                          </p:stCondLst>
                        </p:cTn>
                        <p:tgtEl>
                          <p:spTgt spid="4"/>
                        </p:tgtEl>
                        <p:attrNameLst>
                          <p:attrName>style.visibility</p:attrName>
                        </p:attrNameLst>
                      </p:cBhvr>
                      <p:to>
                        <p:strVal val="visible"/>
                      </p:to>
                    </p:set>
                    <p:animEffect transition="in" filter="fade">
                      <p:cBhvr>
                        <p:cTn dur="400"/>
                        <p:tgtEl>
                          <p:spTgt spid="4"/>
                        </p:tgtEl>
                      </p:cBhvr>
                    </p:animEffect>
                    <p:anim calcmode="lin" valueType="num">
                      <p:cBhvr>
                        <p:cTn dur="400" fill="hold"/>
                        <p:tgtEl>
                          <p:spTgt spid="4"/>
                        </p:tgtEl>
                        <p:attrNameLst>
                          <p:attrName>ppt_x</p:attrName>
                        </p:attrNameLst>
                      </p:cBhvr>
                      <p:tavLst>
                        <p:tav tm="0">
                          <p:val>
                            <p:strVal val="#ppt_x"/>
                          </p:val>
                        </p:tav>
                        <p:tav tm="100000">
                          <p:val>
                            <p:strVal val="#ppt_x"/>
                          </p:val>
                        </p:tav>
                      </p:tavLst>
                    </p:anim>
                    <p:anim calcmode="lin" valueType="num">
                      <p:cBhvr>
                        <p:cTn dur="400" fill="hold"/>
                        <p:tgtEl>
                          <p:spTgt spid="4"/>
                        </p:tgtEl>
                        <p:attrNameLst>
                          <p:attrName>ppt_y</p:attrName>
                        </p:attrNameLst>
                      </p:cBhvr>
                      <p:tavLst>
                        <p:tav tm="0">
                          <p:val>
                            <p:strVal val="#ppt_y+.1"/>
                          </p:val>
                        </p:tav>
                        <p:tav tm="100000">
                          <p:val>
                            <p:strVal val="#ppt_y"/>
                          </p:val>
                        </p:tav>
                      </p:tavLst>
                    </p:anim>
                  </p:childTnLst>
                </p:cTn>
              </p:par>
            </p:tnLst>
          </p:tmpl>
        </p:tmplLst>
      </p:bldP>
      <p:bldP spid="5" grpId="0" build="p">
        <p:tmplLst>
          <p:tmpl lvl="1">
            <p:tnLst>
              <p:par>
                <p:cTn presetID="42" presetClass="entr" presetSubtype="0" fill="hold" nodeType="withEffect">
                  <p:stCondLst>
                    <p:cond delay="2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anim calcmode="lin" valueType="num">
                      <p:cBhvr>
                        <p:cTn dur="500" fill="hold"/>
                        <p:tgtEl>
                          <p:spTgt spid="5"/>
                        </p:tgtEl>
                        <p:attrNameLst>
                          <p:attrName>ppt_x</p:attrName>
                        </p:attrNameLst>
                      </p:cBhvr>
                      <p:tavLst>
                        <p:tav tm="0">
                          <p:val>
                            <p:strVal val="#ppt_x"/>
                          </p:val>
                        </p:tav>
                        <p:tav tm="100000">
                          <p:val>
                            <p:strVal val="#ppt_x"/>
                          </p:val>
                        </p:tav>
                      </p:tavLst>
                    </p:anim>
                    <p:anim calcmode="lin" valueType="num">
                      <p:cBhvr>
                        <p:cTn dur="500" fill="hold"/>
                        <p:tgtEl>
                          <p:spTgt spid="5"/>
                        </p:tgtEl>
                        <p:attrNameLst>
                          <p:attrName>ppt_y</p:attrName>
                        </p:attrNameLst>
                      </p:cBhvr>
                      <p:tavLst>
                        <p:tav tm="0">
                          <p:val>
                            <p:strVal val="#ppt_y+.1"/>
                          </p:val>
                        </p:tav>
                        <p:tav tm="100000">
                          <p:val>
                            <p:strVal val="#ppt_y"/>
                          </p:val>
                        </p:tav>
                      </p:tavLst>
                    </p:anim>
                  </p:childTnLst>
                </p:cTn>
              </p:par>
            </p:tnLst>
          </p:tmpl>
        </p:tmplLst>
      </p:bldP>
      <p:bldP spid="7" grpId="0" build="p">
        <p:tmplLst>
          <p:tmpl lvl="1">
            <p:tnLst>
              <p:par>
                <p:cTn presetID="10" presetClass="entr" presetSubtype="0" fill="hold" nodeType="withEffect">
                  <p:stCondLst>
                    <p:cond delay="80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9" grpId="0" build="p">
        <p:tmplLst>
          <p:tmpl lvl="1">
            <p:tnLst>
              <p:par>
                <p:cTn presetID="10" presetClass="entr" presetSubtype="0" fill="hold" nodeType="withEffect">
                  <p:stCondLst>
                    <p:cond delay="8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P spid="10" grpId="0" build="p">
        <p:tmplLst>
          <p:tmpl lvl="1">
            <p:tnLst>
              <p:par>
                <p:cTn presetID="42" presetClass="entr" presetSubtype="0" fill="hold" nodeType="withEffect">
                  <p:stCondLst>
                    <p:cond delay="200"/>
                  </p:stCondLst>
                  <p:childTnLst>
                    <p:set>
                      <p:cBhvr>
                        <p:cTn dur="1" fill="hold">
                          <p:stCondLst>
                            <p:cond delay="0"/>
                          </p:stCondLst>
                        </p:cTn>
                        <p:tgtEl>
                          <p:spTgt spid="10"/>
                        </p:tgtEl>
                        <p:attrNameLst>
                          <p:attrName>style.visibility</p:attrName>
                        </p:attrNameLst>
                      </p:cBhvr>
                      <p:to>
                        <p:strVal val="visible"/>
                      </p:to>
                    </p:set>
                    <p:animEffect transition="in" filter="fade">
                      <p:cBhvr>
                        <p:cTn dur="400"/>
                        <p:tgtEl>
                          <p:spTgt spid="10"/>
                        </p:tgtEl>
                      </p:cBhvr>
                    </p:animEffect>
                    <p:anim calcmode="lin" valueType="num">
                      <p:cBhvr>
                        <p:cTn dur="400" fill="hold"/>
                        <p:tgtEl>
                          <p:spTgt spid="10"/>
                        </p:tgtEl>
                        <p:attrNameLst>
                          <p:attrName>ppt_x</p:attrName>
                        </p:attrNameLst>
                      </p:cBhvr>
                      <p:tavLst>
                        <p:tav tm="0">
                          <p:val>
                            <p:strVal val="#ppt_x"/>
                          </p:val>
                        </p:tav>
                        <p:tav tm="100000">
                          <p:val>
                            <p:strVal val="#ppt_x"/>
                          </p:val>
                        </p:tav>
                      </p:tavLst>
                    </p:anim>
                    <p:anim calcmode="lin" valueType="num">
                      <p:cBhvr>
                        <p:cTn dur="400" fill="hold"/>
                        <p:tgtEl>
                          <p:spTgt spid="10"/>
                        </p:tgtEl>
                        <p:attrNameLst>
                          <p:attrName>ppt_y</p:attrName>
                        </p:attrNameLst>
                      </p:cBhvr>
                      <p:tavLst>
                        <p:tav tm="0">
                          <p:val>
                            <p:strVal val="#ppt_y+.1"/>
                          </p:val>
                        </p:tav>
                        <p:tav tm="100000">
                          <p:val>
                            <p:strVal val="#ppt_y"/>
                          </p:val>
                        </p:tav>
                      </p:tavLst>
                    </p:anim>
                  </p:childTnLst>
                </p:cTn>
              </p:par>
            </p:tnLst>
          </p:tmpl>
        </p:tmplLst>
      </p:bldP>
      <p:bldP spid="11" grpId="0" build="p">
        <p:tmplLst>
          <p:tmpl lvl="1">
            <p:tnLst>
              <p:par>
                <p:cTn presetID="42" presetClass="entr" presetSubtype="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anim calcmode="lin" valueType="num">
                      <p:cBhvr>
                        <p:cTn dur="500" fill="hold"/>
                        <p:tgtEl>
                          <p:spTgt spid="11"/>
                        </p:tgtEl>
                        <p:attrNameLst>
                          <p:attrName>ppt_x</p:attrName>
                        </p:attrNameLst>
                      </p:cBhvr>
                      <p:tavLst>
                        <p:tav tm="0">
                          <p:val>
                            <p:strVal val="#ppt_x"/>
                          </p:val>
                        </p:tav>
                        <p:tav tm="100000">
                          <p:val>
                            <p:strVal val="#ppt_x"/>
                          </p:val>
                        </p:tav>
                      </p:tavLst>
                    </p:anim>
                    <p:anim calcmode="lin" valueType="num">
                      <p:cBhvr>
                        <p:cTn dur="500" fill="hold"/>
                        <p:tgtEl>
                          <p:spTgt spid="11"/>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with content Clear 2">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Text Placeholder 2"/>
          <p:cNvSpPr>
            <a:spLocks noGrp="1"/>
          </p:cNvSpPr>
          <p:nvPr>
            <p:ph type="body" sz="quarter" idx="64" hasCustomPrompt="1"/>
          </p:nvPr>
        </p:nvSpPr>
        <p:spPr>
          <a:xfrm>
            <a:off x="591965" y="5563772"/>
            <a:ext cx="10973505"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p>
        </p:txBody>
      </p:sp>
      <p:sp>
        <p:nvSpPr>
          <p:cNvPr id="5" name="Text Placeholder 7"/>
          <p:cNvSpPr>
            <a:spLocks noGrp="1"/>
          </p:cNvSpPr>
          <p:nvPr>
            <p:ph type="body" sz="quarter" idx="18" hasCustomPrompt="1"/>
          </p:nvPr>
        </p:nvSpPr>
        <p:spPr>
          <a:xfrm>
            <a:off x="569384" y="5109393"/>
            <a:ext cx="10996083" cy="431780"/>
          </a:xfrm>
          <a:prstGeom prst="rect">
            <a:avLst/>
          </a:prstGeom>
        </p:spPr>
        <p:txBody>
          <a:bodyPr vert="horz" lIns="0" tIns="40504" rIns="0" bIns="40504" anchor="ctr"/>
          <a:lstStyle>
            <a:lvl1pPr marL="0" indent="0" algn="l">
              <a:lnSpc>
                <a:spcPct val="100000"/>
              </a:lnSpc>
              <a:spcBef>
                <a:spcPts val="0"/>
              </a:spcBef>
              <a:buNone/>
              <a:defRPr sz="1920" b="1" baseline="0">
                <a:solidFill>
                  <a:schemeClr val="bg1"/>
                </a:solidFill>
                <a:latin typeface="Lato Light"/>
                <a:cs typeface="Lato Light"/>
              </a:defRPr>
            </a:lvl1pPr>
          </a:lstStyle>
          <a:p>
            <a:pPr lvl="0"/>
            <a:r>
              <a:rPr lang="es-ES_tradnl" dirty="0" err="1" smtClean="0"/>
              <a:t>Put</a:t>
            </a:r>
            <a:r>
              <a:rPr lang="es-ES_tradnl" dirty="0" smtClean="0"/>
              <a:t> </a:t>
            </a:r>
            <a:r>
              <a:rPr lang="es-ES_tradnl" dirty="0" err="1" smtClean="0"/>
              <a:t>your</a:t>
            </a:r>
            <a:r>
              <a:rPr lang="es-ES_tradnl" dirty="0" smtClean="0"/>
              <a:t> </a:t>
            </a:r>
            <a:r>
              <a:rPr lang="es-ES_tradnl" dirty="0" err="1" smtClean="0"/>
              <a:t>title</a:t>
            </a:r>
            <a:r>
              <a:rPr lang="es-ES_tradnl" dirty="0" smtClean="0"/>
              <a:t> </a:t>
            </a:r>
            <a:r>
              <a:rPr lang="es-ES_tradnl" dirty="0" err="1" smtClean="0"/>
              <a:t>here</a:t>
            </a:r>
            <a:endParaRPr lang="es-ES_tradnl" dirty="0" smtClean="0"/>
          </a:p>
        </p:txBody>
      </p:sp>
      <p:grpSp>
        <p:nvGrpSpPr>
          <p:cNvPr id="7" name="Group 6"/>
          <p:cNvGrpSpPr/>
          <p:nvPr userDrawn="1"/>
        </p:nvGrpSpPr>
        <p:grpSpPr>
          <a:xfrm>
            <a:off x="101309" y="385540"/>
            <a:ext cx="383999" cy="342172"/>
            <a:chOff x="5270500" y="1460500"/>
            <a:chExt cx="1701800" cy="2705100"/>
          </a:xfrm>
        </p:grpSpPr>
        <p:sp>
          <p:nvSpPr>
            <p:cNvPr id="9" name="Rounded Rectangle 8"/>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0" name="Rounded Rectangle 9"/>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10"/>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4675842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fade">
                                      <p:cBhvr>
                                        <p:cTn id="20" dur="500"/>
                                        <p:tgtEl>
                                          <p:spTgt spid="4">
                                            <p:txEl>
                                              <p:pRg st="0" end="0"/>
                                            </p:txEl>
                                          </p:spTgt>
                                        </p:tgtEl>
                                      </p:cBhvr>
                                    </p:animEffect>
                                  </p:childTnLst>
                                </p:cTn>
                              </p:par>
                              <p:par>
                                <p:cTn id="21" presetID="42" presetClass="entr" presetSubtype="0" fill="hold" grpId="0" nodeType="withEffect">
                                  <p:stCondLst>
                                    <p:cond delay="20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fade">
                                      <p:cBhvr>
                                        <p:cTn id="23" dur="400"/>
                                        <p:tgtEl>
                                          <p:spTgt spid="5">
                                            <p:txEl>
                                              <p:pRg st="0" end="0"/>
                                            </p:txEl>
                                          </p:spTgt>
                                        </p:tgtEl>
                                      </p:cBhvr>
                                    </p:animEffect>
                                    <p:anim calcmode="lin" valueType="num">
                                      <p:cBhvr>
                                        <p:cTn id="24" dur="4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5" dur="4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4" grpId="0" build="p">
        <p:tmplLst>
          <p:tmpl lvl="1">
            <p:tnLst>
              <p:par>
                <p:cTn presetID="10" presetClass="entr" presetSubtype="0" fill="hold" nodeType="withEffect">
                  <p:stCondLst>
                    <p:cond delay="8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build="p">
        <p:tmplLst>
          <p:tmpl lvl="1">
            <p:tnLst>
              <p:par>
                <p:cTn presetID="42" presetClass="entr" presetSubtype="0" fill="hold" nodeType="withEffect">
                  <p:stCondLst>
                    <p:cond delay="200"/>
                  </p:stCondLst>
                  <p:childTnLst>
                    <p:set>
                      <p:cBhvr>
                        <p:cTn dur="1" fill="hold">
                          <p:stCondLst>
                            <p:cond delay="0"/>
                          </p:stCondLst>
                        </p:cTn>
                        <p:tgtEl>
                          <p:spTgt spid="5"/>
                        </p:tgtEl>
                        <p:attrNameLst>
                          <p:attrName>style.visibility</p:attrName>
                        </p:attrNameLst>
                      </p:cBhvr>
                      <p:to>
                        <p:strVal val="visible"/>
                      </p:to>
                    </p:set>
                    <p:animEffect transition="in" filter="fade">
                      <p:cBhvr>
                        <p:cTn dur="400"/>
                        <p:tgtEl>
                          <p:spTgt spid="5"/>
                        </p:tgtEl>
                      </p:cBhvr>
                    </p:animEffect>
                    <p:anim calcmode="lin" valueType="num">
                      <p:cBhvr>
                        <p:cTn dur="400" fill="hold"/>
                        <p:tgtEl>
                          <p:spTgt spid="5"/>
                        </p:tgtEl>
                        <p:attrNameLst>
                          <p:attrName>ppt_x</p:attrName>
                        </p:attrNameLst>
                      </p:cBhvr>
                      <p:tavLst>
                        <p:tav tm="0">
                          <p:val>
                            <p:strVal val="#ppt_x"/>
                          </p:val>
                        </p:tav>
                        <p:tav tm="100000">
                          <p:val>
                            <p:strVal val="#ppt_x"/>
                          </p:val>
                        </p:tav>
                      </p:tavLst>
                    </p:anim>
                    <p:anim calcmode="lin" valueType="num">
                      <p:cBhvr>
                        <p:cTn dur="400" fill="hold"/>
                        <p:tgtEl>
                          <p:spTgt spid="5"/>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wo columns with dates">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 name="Text Placeholder 2"/>
          <p:cNvSpPr>
            <a:spLocks noGrp="1"/>
          </p:cNvSpPr>
          <p:nvPr>
            <p:ph type="body" sz="quarter" idx="64" hasCustomPrompt="1"/>
          </p:nvPr>
        </p:nvSpPr>
        <p:spPr>
          <a:xfrm>
            <a:off x="591963" y="5482494"/>
            <a:ext cx="5210528"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p>
        </p:txBody>
      </p:sp>
      <p:sp>
        <p:nvSpPr>
          <p:cNvPr id="11" name="Text Placeholder 7"/>
          <p:cNvSpPr>
            <a:spLocks noGrp="1"/>
          </p:cNvSpPr>
          <p:nvPr>
            <p:ph type="body" sz="quarter" idx="18" hasCustomPrompt="1"/>
          </p:nvPr>
        </p:nvSpPr>
        <p:spPr>
          <a:xfrm>
            <a:off x="569384" y="4664085"/>
            <a:ext cx="5233107" cy="454379"/>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Lato Light"/>
                <a:cs typeface="Lato Light"/>
              </a:defRPr>
            </a:lvl1pPr>
          </a:lstStyle>
          <a:p>
            <a:pPr lvl="0"/>
            <a:r>
              <a:rPr lang="es-ES_tradnl" dirty="0" smtClean="0"/>
              <a:t>2015</a:t>
            </a:r>
          </a:p>
        </p:txBody>
      </p:sp>
      <p:sp>
        <p:nvSpPr>
          <p:cNvPr id="12" name="Text Placeholder 7"/>
          <p:cNvSpPr>
            <a:spLocks noGrp="1"/>
          </p:cNvSpPr>
          <p:nvPr>
            <p:ph type="body" sz="quarter" idx="65" hasCustomPrompt="1"/>
          </p:nvPr>
        </p:nvSpPr>
        <p:spPr>
          <a:xfrm>
            <a:off x="603251" y="5151355"/>
            <a:ext cx="519924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tx1">
                    <a:lumMod val="50000"/>
                    <a:lumOff val="50000"/>
                  </a:schemeClr>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3" name="Text Placeholder 2"/>
          <p:cNvSpPr>
            <a:spLocks noGrp="1"/>
          </p:cNvSpPr>
          <p:nvPr>
            <p:ph type="body" sz="quarter" idx="66" hasCustomPrompt="1"/>
          </p:nvPr>
        </p:nvSpPr>
        <p:spPr>
          <a:xfrm>
            <a:off x="6365523" y="5482494"/>
            <a:ext cx="5210528"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p>
        </p:txBody>
      </p:sp>
      <p:sp>
        <p:nvSpPr>
          <p:cNvPr id="14" name="Text Placeholder 7"/>
          <p:cNvSpPr>
            <a:spLocks noGrp="1"/>
          </p:cNvSpPr>
          <p:nvPr>
            <p:ph type="body" sz="quarter" idx="67" hasCustomPrompt="1"/>
          </p:nvPr>
        </p:nvSpPr>
        <p:spPr>
          <a:xfrm>
            <a:off x="6342944" y="4664085"/>
            <a:ext cx="5233107" cy="454379"/>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Lato Light"/>
                <a:cs typeface="Lato Light"/>
              </a:defRPr>
            </a:lvl1pPr>
          </a:lstStyle>
          <a:p>
            <a:pPr lvl="0"/>
            <a:r>
              <a:rPr lang="es-ES_tradnl" dirty="0" smtClean="0"/>
              <a:t>2016</a:t>
            </a:r>
          </a:p>
        </p:txBody>
      </p:sp>
      <p:sp>
        <p:nvSpPr>
          <p:cNvPr id="15" name="Text Placeholder 7"/>
          <p:cNvSpPr>
            <a:spLocks noGrp="1"/>
          </p:cNvSpPr>
          <p:nvPr>
            <p:ph type="body" sz="quarter" idx="68" hasCustomPrompt="1"/>
          </p:nvPr>
        </p:nvSpPr>
        <p:spPr>
          <a:xfrm>
            <a:off x="6376811" y="5151355"/>
            <a:ext cx="519924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tx1">
                    <a:lumMod val="50000"/>
                    <a:lumOff val="50000"/>
                  </a:schemeClr>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16" name="Group 15"/>
          <p:cNvGrpSpPr/>
          <p:nvPr userDrawn="1"/>
        </p:nvGrpSpPr>
        <p:grpSpPr>
          <a:xfrm>
            <a:off x="101309" y="385540"/>
            <a:ext cx="383999" cy="342172"/>
            <a:chOff x="5270500" y="1460500"/>
            <a:chExt cx="1701800" cy="2705100"/>
          </a:xfrm>
        </p:grpSpPr>
        <p:sp>
          <p:nvSpPr>
            <p:cNvPr id="17" name="Rounded Rectangle 16"/>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8" name="Rounded Rectangle 17"/>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9" name="Rounded Rectangle 18"/>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3971995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par>
                                <p:cTn id="21" presetID="42" presetClass="entr" presetSubtype="0" fill="hold" grpId="0" nodeType="withEffect">
                                  <p:stCondLst>
                                    <p:cond delay="200"/>
                                  </p:stCondLst>
                                  <p:childTnLst>
                                    <p:set>
                                      <p:cBhvr>
                                        <p:cTn id="22" dur="1" fill="hold">
                                          <p:stCondLst>
                                            <p:cond delay="0"/>
                                          </p:stCondLst>
                                        </p:cTn>
                                        <p:tgtEl>
                                          <p:spTgt spid="11">
                                            <p:txEl>
                                              <p:pRg st="0" end="0"/>
                                            </p:txEl>
                                          </p:spTgt>
                                        </p:tgtEl>
                                        <p:attrNameLst>
                                          <p:attrName>style.visibility</p:attrName>
                                        </p:attrNameLst>
                                      </p:cBhvr>
                                      <p:to>
                                        <p:strVal val="visible"/>
                                      </p:to>
                                    </p:set>
                                    <p:animEffect transition="in" filter="fade">
                                      <p:cBhvr>
                                        <p:cTn id="23" dur="400"/>
                                        <p:tgtEl>
                                          <p:spTgt spid="11">
                                            <p:txEl>
                                              <p:pRg st="0" end="0"/>
                                            </p:txEl>
                                          </p:spTgt>
                                        </p:tgtEl>
                                      </p:cBhvr>
                                    </p:animEffect>
                                    <p:anim calcmode="lin" valueType="num">
                                      <p:cBhvr>
                                        <p:cTn id="24" dur="4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25" dur="400" fill="hold"/>
                                        <p:tgtEl>
                                          <p:spTgt spid="11">
                                            <p:txEl>
                                              <p:pRg st="0" end="0"/>
                                            </p:txEl>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200"/>
                                  </p:stCondLst>
                                  <p:childTnLst>
                                    <p:set>
                                      <p:cBhvr>
                                        <p:cTn id="27" dur="1" fill="hold">
                                          <p:stCondLst>
                                            <p:cond delay="0"/>
                                          </p:stCondLst>
                                        </p:cTn>
                                        <p:tgtEl>
                                          <p:spTgt spid="12">
                                            <p:txEl>
                                              <p:pRg st="0" end="0"/>
                                            </p:txEl>
                                          </p:spTgt>
                                        </p:tgtEl>
                                        <p:attrNameLst>
                                          <p:attrName>style.visibility</p:attrName>
                                        </p:attrNameLst>
                                      </p:cBhvr>
                                      <p:to>
                                        <p:strVal val="visible"/>
                                      </p:to>
                                    </p:set>
                                    <p:animEffect transition="in" filter="fade">
                                      <p:cBhvr>
                                        <p:cTn id="28" dur="500"/>
                                        <p:tgtEl>
                                          <p:spTgt spid="12">
                                            <p:txEl>
                                              <p:pRg st="0" end="0"/>
                                            </p:txEl>
                                          </p:spTgt>
                                        </p:tgtEl>
                                      </p:cBhvr>
                                    </p:animEffect>
                                    <p:anim calcmode="lin" valueType="num">
                                      <p:cBhvr>
                                        <p:cTn id="29"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30" dur="500" fill="hold"/>
                                        <p:tgtEl>
                                          <p:spTgt spid="12">
                                            <p:txEl>
                                              <p:pRg st="0" end="0"/>
                                            </p:txEl>
                                          </p:spTgt>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800"/>
                                  </p:stCondLst>
                                  <p:childTnLst>
                                    <p:set>
                                      <p:cBhvr>
                                        <p:cTn id="32" dur="1" fill="hold">
                                          <p:stCondLst>
                                            <p:cond delay="0"/>
                                          </p:stCondLst>
                                        </p:cTn>
                                        <p:tgtEl>
                                          <p:spTgt spid="13">
                                            <p:txEl>
                                              <p:pRg st="0" end="0"/>
                                            </p:txEl>
                                          </p:spTgt>
                                        </p:tgtEl>
                                        <p:attrNameLst>
                                          <p:attrName>style.visibility</p:attrName>
                                        </p:attrNameLst>
                                      </p:cBhvr>
                                      <p:to>
                                        <p:strVal val="visible"/>
                                      </p:to>
                                    </p:set>
                                    <p:animEffect transition="in" filter="fade">
                                      <p:cBhvr>
                                        <p:cTn id="33" dur="500"/>
                                        <p:tgtEl>
                                          <p:spTgt spid="13">
                                            <p:txEl>
                                              <p:pRg st="0" end="0"/>
                                            </p:txEl>
                                          </p:spTgt>
                                        </p:tgtEl>
                                      </p:cBhvr>
                                    </p:animEffect>
                                  </p:childTnLst>
                                </p:cTn>
                              </p:par>
                              <p:par>
                                <p:cTn id="34" presetID="42" presetClass="entr" presetSubtype="0" fill="hold" grpId="0" nodeType="withEffect">
                                  <p:stCondLst>
                                    <p:cond delay="200"/>
                                  </p:stCondLst>
                                  <p:childTnLst>
                                    <p:set>
                                      <p:cBhvr>
                                        <p:cTn id="35" dur="1" fill="hold">
                                          <p:stCondLst>
                                            <p:cond delay="0"/>
                                          </p:stCondLst>
                                        </p:cTn>
                                        <p:tgtEl>
                                          <p:spTgt spid="14">
                                            <p:txEl>
                                              <p:pRg st="0" end="0"/>
                                            </p:txEl>
                                          </p:spTgt>
                                        </p:tgtEl>
                                        <p:attrNameLst>
                                          <p:attrName>style.visibility</p:attrName>
                                        </p:attrNameLst>
                                      </p:cBhvr>
                                      <p:to>
                                        <p:strVal val="visible"/>
                                      </p:to>
                                    </p:set>
                                    <p:animEffect transition="in" filter="fade">
                                      <p:cBhvr>
                                        <p:cTn id="36" dur="400"/>
                                        <p:tgtEl>
                                          <p:spTgt spid="14">
                                            <p:txEl>
                                              <p:pRg st="0" end="0"/>
                                            </p:txEl>
                                          </p:spTgt>
                                        </p:tgtEl>
                                      </p:cBhvr>
                                    </p:animEffect>
                                    <p:anim calcmode="lin" valueType="num">
                                      <p:cBhvr>
                                        <p:cTn id="37" dur="4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38" dur="400" fill="hold"/>
                                        <p:tgtEl>
                                          <p:spTgt spid="14">
                                            <p:txEl>
                                              <p:pRg st="0" end="0"/>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200"/>
                                  </p:stCondLst>
                                  <p:childTnLst>
                                    <p:set>
                                      <p:cBhvr>
                                        <p:cTn id="40" dur="1" fill="hold">
                                          <p:stCondLst>
                                            <p:cond delay="0"/>
                                          </p:stCondLst>
                                        </p:cTn>
                                        <p:tgtEl>
                                          <p:spTgt spid="15">
                                            <p:txEl>
                                              <p:pRg st="0" end="0"/>
                                            </p:txEl>
                                          </p:spTgt>
                                        </p:tgtEl>
                                        <p:attrNameLst>
                                          <p:attrName>style.visibility</p:attrName>
                                        </p:attrNameLst>
                                      </p:cBhvr>
                                      <p:to>
                                        <p:strVal val="visible"/>
                                      </p:to>
                                    </p:set>
                                    <p:animEffect transition="in" filter="fade">
                                      <p:cBhvr>
                                        <p:cTn id="41" dur="500"/>
                                        <p:tgtEl>
                                          <p:spTgt spid="15">
                                            <p:txEl>
                                              <p:pRg st="0" end="0"/>
                                            </p:txEl>
                                          </p:spTgt>
                                        </p:tgtEl>
                                      </p:cBhvr>
                                    </p:animEffect>
                                    <p:anim calcmode="lin" valueType="num">
                                      <p:cBhvr>
                                        <p:cTn id="42"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43" dur="5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P spid="11" grpId="0" build="p">
        <p:tmplLst>
          <p:tmpl lvl="1">
            <p:tnLst>
              <p:par>
                <p:cTn presetID="42" presetClass="entr" presetSubtype="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Effect transition="in" filter="fade">
                      <p:cBhvr>
                        <p:cTn dur="400"/>
                        <p:tgtEl>
                          <p:spTgt spid="11"/>
                        </p:tgtEl>
                      </p:cBhvr>
                    </p:animEffect>
                    <p:anim calcmode="lin" valueType="num">
                      <p:cBhvr>
                        <p:cTn dur="400" fill="hold"/>
                        <p:tgtEl>
                          <p:spTgt spid="11"/>
                        </p:tgtEl>
                        <p:attrNameLst>
                          <p:attrName>ppt_x</p:attrName>
                        </p:attrNameLst>
                      </p:cBhvr>
                      <p:tavLst>
                        <p:tav tm="0">
                          <p:val>
                            <p:strVal val="#ppt_x"/>
                          </p:val>
                        </p:tav>
                        <p:tav tm="100000">
                          <p:val>
                            <p:strVal val="#ppt_x"/>
                          </p:val>
                        </p:tav>
                      </p:tavLst>
                    </p:anim>
                    <p:anim calcmode="lin" valueType="num">
                      <p:cBhvr>
                        <p:cTn dur="400" fill="hold"/>
                        <p:tgtEl>
                          <p:spTgt spid="11"/>
                        </p:tgtEl>
                        <p:attrNameLst>
                          <p:attrName>ppt_y</p:attrName>
                        </p:attrNameLst>
                      </p:cBhvr>
                      <p:tavLst>
                        <p:tav tm="0">
                          <p:val>
                            <p:strVal val="#ppt_y+.1"/>
                          </p:val>
                        </p:tav>
                        <p:tav tm="100000">
                          <p:val>
                            <p:strVal val="#ppt_y"/>
                          </p:val>
                        </p:tav>
                      </p:tavLst>
                    </p:anim>
                  </p:childTnLst>
                </p:cTn>
              </p:par>
            </p:tnLst>
          </p:tmpl>
        </p:tmplLst>
      </p:bldP>
      <p:bldP spid="12" grpId="0" build="p">
        <p:tmplLst>
          <p:tmpl lvl="1">
            <p:tnLst>
              <p:par>
                <p:cTn presetID="42" presetClass="entr" presetSubtype="0" fill="hold" nodeType="withEffect">
                  <p:stCondLst>
                    <p:cond delay="20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anim calcmode="lin" valueType="num">
                      <p:cBhvr>
                        <p:cTn dur="500" fill="hold"/>
                        <p:tgtEl>
                          <p:spTgt spid="12"/>
                        </p:tgtEl>
                        <p:attrNameLst>
                          <p:attrName>ppt_x</p:attrName>
                        </p:attrNameLst>
                      </p:cBhvr>
                      <p:tavLst>
                        <p:tav tm="0">
                          <p:val>
                            <p:strVal val="#ppt_x"/>
                          </p:val>
                        </p:tav>
                        <p:tav tm="100000">
                          <p:val>
                            <p:strVal val="#ppt_x"/>
                          </p:val>
                        </p:tav>
                      </p:tavLst>
                    </p:anim>
                    <p:anim calcmode="lin" valueType="num">
                      <p:cBhvr>
                        <p:cTn dur="500" fill="hold"/>
                        <p:tgtEl>
                          <p:spTgt spid="12"/>
                        </p:tgtEl>
                        <p:attrNameLst>
                          <p:attrName>ppt_y</p:attrName>
                        </p:attrNameLst>
                      </p:cBhvr>
                      <p:tavLst>
                        <p:tav tm="0">
                          <p:val>
                            <p:strVal val="#ppt_y+.1"/>
                          </p:val>
                        </p:tav>
                        <p:tav tm="100000">
                          <p:val>
                            <p:strVal val="#ppt_y"/>
                          </p:val>
                        </p:tav>
                      </p:tavLst>
                    </p:anim>
                  </p:childTnLst>
                </p:cTn>
              </p:par>
            </p:tnLst>
          </p:tmpl>
        </p:tmplLst>
      </p:bldP>
      <p:bldP spid="13" grpId="0" build="p">
        <p:tmplLst>
          <p:tmpl lvl="1">
            <p:tnLst>
              <p:par>
                <p:cTn presetID="10" presetClass="entr" presetSubtype="0" fill="hold" nodeType="withEffect">
                  <p:stCondLst>
                    <p:cond delay="80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14" grpId="0" build="p">
        <p:tmplLst>
          <p:tmpl lvl="1">
            <p:tnLst>
              <p:par>
                <p:cTn presetID="42" presetClass="entr" presetSubtype="0" fill="hold" nodeType="withEffect">
                  <p:stCondLst>
                    <p:cond delay="200"/>
                  </p:stCondLst>
                  <p:childTnLst>
                    <p:set>
                      <p:cBhvr>
                        <p:cTn dur="1" fill="hold">
                          <p:stCondLst>
                            <p:cond delay="0"/>
                          </p:stCondLst>
                        </p:cTn>
                        <p:tgtEl>
                          <p:spTgt spid="14"/>
                        </p:tgtEl>
                        <p:attrNameLst>
                          <p:attrName>style.visibility</p:attrName>
                        </p:attrNameLst>
                      </p:cBhvr>
                      <p:to>
                        <p:strVal val="visible"/>
                      </p:to>
                    </p:set>
                    <p:animEffect transition="in" filter="fade">
                      <p:cBhvr>
                        <p:cTn dur="400"/>
                        <p:tgtEl>
                          <p:spTgt spid="14"/>
                        </p:tgtEl>
                      </p:cBhvr>
                    </p:animEffect>
                    <p:anim calcmode="lin" valueType="num">
                      <p:cBhvr>
                        <p:cTn dur="400" fill="hold"/>
                        <p:tgtEl>
                          <p:spTgt spid="14"/>
                        </p:tgtEl>
                        <p:attrNameLst>
                          <p:attrName>ppt_x</p:attrName>
                        </p:attrNameLst>
                      </p:cBhvr>
                      <p:tavLst>
                        <p:tav tm="0">
                          <p:val>
                            <p:strVal val="#ppt_x"/>
                          </p:val>
                        </p:tav>
                        <p:tav tm="100000">
                          <p:val>
                            <p:strVal val="#ppt_x"/>
                          </p:val>
                        </p:tav>
                      </p:tavLst>
                    </p:anim>
                    <p:anim calcmode="lin" valueType="num">
                      <p:cBhvr>
                        <p:cTn dur="400" fill="hold"/>
                        <p:tgtEl>
                          <p:spTgt spid="14"/>
                        </p:tgtEl>
                        <p:attrNameLst>
                          <p:attrName>ppt_y</p:attrName>
                        </p:attrNameLst>
                      </p:cBhvr>
                      <p:tavLst>
                        <p:tav tm="0">
                          <p:val>
                            <p:strVal val="#ppt_y+.1"/>
                          </p:val>
                        </p:tav>
                        <p:tav tm="100000">
                          <p:val>
                            <p:strVal val="#ppt_y"/>
                          </p:val>
                        </p:tav>
                      </p:tavLst>
                    </p:anim>
                  </p:childTnLst>
                </p:cTn>
              </p:par>
            </p:tnLst>
          </p:tmpl>
        </p:tmplLst>
      </p:bldP>
      <p:bldP spid="15" grpId="0" build="p">
        <p:tmplLst>
          <p:tmpl lvl="1">
            <p:tnLst>
              <p:par>
                <p:cTn presetID="42" presetClass="entr" presetSubtype="0" fill="hold" nodeType="withEffect">
                  <p:stCondLst>
                    <p:cond delay="20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anim calcmode="lin" valueType="num">
                      <p:cBhvr>
                        <p:cTn dur="500" fill="hold"/>
                        <p:tgtEl>
                          <p:spTgt spid="15"/>
                        </p:tgtEl>
                        <p:attrNameLst>
                          <p:attrName>ppt_x</p:attrName>
                        </p:attrNameLst>
                      </p:cBhvr>
                      <p:tavLst>
                        <p:tav tm="0">
                          <p:val>
                            <p:strVal val="#ppt_x"/>
                          </p:val>
                        </p:tav>
                        <p:tav tm="100000">
                          <p:val>
                            <p:strVal val="#ppt_x"/>
                          </p:val>
                        </p:tav>
                      </p:tavLst>
                    </p:anim>
                    <p:anim calcmode="lin" valueType="num">
                      <p:cBhvr>
                        <p:cTn dur="500" fill="hold"/>
                        <p:tgtEl>
                          <p:spTgt spid="15"/>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Four columns results 1">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Text Placeholder 2"/>
          <p:cNvSpPr>
            <a:spLocks noGrp="1"/>
          </p:cNvSpPr>
          <p:nvPr>
            <p:ph type="body" sz="quarter" idx="64" hasCustomPrompt="1"/>
          </p:nvPr>
        </p:nvSpPr>
        <p:spPr>
          <a:xfrm>
            <a:off x="551748" y="4795537"/>
            <a:ext cx="2360789" cy="841393"/>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5" name="Text Placeholder 7"/>
          <p:cNvSpPr>
            <a:spLocks noGrp="1"/>
          </p:cNvSpPr>
          <p:nvPr>
            <p:ph type="body" sz="quarter" idx="18" hasCustomPrompt="1"/>
          </p:nvPr>
        </p:nvSpPr>
        <p:spPr>
          <a:xfrm>
            <a:off x="551748" y="4137128"/>
            <a:ext cx="2360789" cy="345380"/>
          </a:xfrm>
          <a:prstGeom prst="rect">
            <a:avLst/>
          </a:prstGeom>
        </p:spPr>
        <p:txBody>
          <a:bodyPr vert="horz" lIns="0" tIns="40504" rIns="0" bIns="40504" anchor="ctr"/>
          <a:lstStyle>
            <a:lvl1pPr marL="0" indent="0" algn="ctr">
              <a:lnSpc>
                <a:spcPct val="100000"/>
              </a:lnSpc>
              <a:spcBef>
                <a:spcPts val="0"/>
              </a:spcBef>
              <a:buNone/>
              <a:defRPr sz="2400" b="1" baseline="0">
                <a:solidFill>
                  <a:schemeClr val="bg1"/>
                </a:solidFill>
                <a:latin typeface="Lato Light"/>
                <a:cs typeface="Lato Light"/>
              </a:defRPr>
            </a:lvl1pPr>
          </a:lstStyle>
          <a:p>
            <a:pPr lvl="0"/>
            <a:r>
              <a:rPr lang="es-ES_tradnl" dirty="0" smtClean="0"/>
              <a:t>50%</a:t>
            </a:r>
          </a:p>
        </p:txBody>
      </p:sp>
      <p:sp>
        <p:nvSpPr>
          <p:cNvPr id="7" name="Text Placeholder 7"/>
          <p:cNvSpPr>
            <a:spLocks noGrp="1"/>
          </p:cNvSpPr>
          <p:nvPr>
            <p:ph type="body" sz="quarter" idx="65" hasCustomPrompt="1"/>
          </p:nvPr>
        </p:nvSpPr>
        <p:spPr>
          <a:xfrm>
            <a:off x="551748" y="4548718"/>
            <a:ext cx="2360789"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3" name="Text Placeholder 2"/>
          <p:cNvSpPr>
            <a:spLocks noGrp="1"/>
          </p:cNvSpPr>
          <p:nvPr>
            <p:ph type="body" sz="quarter" idx="66" hasCustomPrompt="1"/>
          </p:nvPr>
        </p:nvSpPr>
        <p:spPr>
          <a:xfrm>
            <a:off x="3351388" y="4795537"/>
            <a:ext cx="2360789" cy="841393"/>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34" name="Text Placeholder 7"/>
          <p:cNvSpPr>
            <a:spLocks noGrp="1"/>
          </p:cNvSpPr>
          <p:nvPr>
            <p:ph type="body" sz="quarter" idx="67" hasCustomPrompt="1"/>
          </p:nvPr>
        </p:nvSpPr>
        <p:spPr>
          <a:xfrm>
            <a:off x="3351388" y="4137128"/>
            <a:ext cx="2360789" cy="345380"/>
          </a:xfrm>
          <a:prstGeom prst="rect">
            <a:avLst/>
          </a:prstGeom>
        </p:spPr>
        <p:txBody>
          <a:bodyPr vert="horz" lIns="0" tIns="40504" rIns="0" bIns="40504" anchor="ctr"/>
          <a:lstStyle>
            <a:lvl1pPr marL="0" indent="0" algn="ctr">
              <a:lnSpc>
                <a:spcPct val="100000"/>
              </a:lnSpc>
              <a:spcBef>
                <a:spcPts val="0"/>
              </a:spcBef>
              <a:buNone/>
              <a:defRPr sz="2400" b="1" baseline="0">
                <a:solidFill>
                  <a:schemeClr val="bg1"/>
                </a:solidFill>
                <a:latin typeface="Lato Light"/>
                <a:cs typeface="Lato Light"/>
              </a:defRPr>
            </a:lvl1pPr>
          </a:lstStyle>
          <a:p>
            <a:pPr lvl="0"/>
            <a:r>
              <a:rPr lang="es-ES_tradnl" dirty="0" smtClean="0"/>
              <a:t>50%</a:t>
            </a:r>
          </a:p>
        </p:txBody>
      </p:sp>
      <p:sp>
        <p:nvSpPr>
          <p:cNvPr id="35" name="Text Placeholder 7"/>
          <p:cNvSpPr>
            <a:spLocks noGrp="1"/>
          </p:cNvSpPr>
          <p:nvPr>
            <p:ph type="body" sz="quarter" idx="68" hasCustomPrompt="1"/>
          </p:nvPr>
        </p:nvSpPr>
        <p:spPr>
          <a:xfrm>
            <a:off x="3351388" y="4548718"/>
            <a:ext cx="2360789"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6" name="Text Placeholder 2"/>
          <p:cNvSpPr>
            <a:spLocks noGrp="1"/>
          </p:cNvSpPr>
          <p:nvPr>
            <p:ph type="body" sz="quarter" idx="69" hasCustomPrompt="1"/>
          </p:nvPr>
        </p:nvSpPr>
        <p:spPr>
          <a:xfrm>
            <a:off x="6286494" y="4795537"/>
            <a:ext cx="2360789" cy="841393"/>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37" name="Text Placeholder 7"/>
          <p:cNvSpPr>
            <a:spLocks noGrp="1"/>
          </p:cNvSpPr>
          <p:nvPr>
            <p:ph type="body" sz="quarter" idx="70" hasCustomPrompt="1"/>
          </p:nvPr>
        </p:nvSpPr>
        <p:spPr>
          <a:xfrm>
            <a:off x="6286494" y="4137128"/>
            <a:ext cx="2360789" cy="345380"/>
          </a:xfrm>
          <a:prstGeom prst="rect">
            <a:avLst/>
          </a:prstGeom>
        </p:spPr>
        <p:txBody>
          <a:bodyPr vert="horz" lIns="0" tIns="40504" rIns="0" bIns="40504" anchor="ctr"/>
          <a:lstStyle>
            <a:lvl1pPr marL="0" indent="0" algn="ctr">
              <a:lnSpc>
                <a:spcPct val="100000"/>
              </a:lnSpc>
              <a:spcBef>
                <a:spcPts val="0"/>
              </a:spcBef>
              <a:buNone/>
              <a:defRPr sz="2400" b="1" baseline="0">
                <a:solidFill>
                  <a:schemeClr val="bg1"/>
                </a:solidFill>
                <a:latin typeface="Lato Light"/>
                <a:cs typeface="Lato Light"/>
              </a:defRPr>
            </a:lvl1pPr>
          </a:lstStyle>
          <a:p>
            <a:pPr lvl="0"/>
            <a:r>
              <a:rPr lang="es-ES_tradnl" dirty="0" smtClean="0"/>
              <a:t>50%</a:t>
            </a:r>
          </a:p>
        </p:txBody>
      </p:sp>
      <p:sp>
        <p:nvSpPr>
          <p:cNvPr id="38" name="Text Placeholder 7"/>
          <p:cNvSpPr>
            <a:spLocks noGrp="1"/>
          </p:cNvSpPr>
          <p:nvPr>
            <p:ph type="body" sz="quarter" idx="71" hasCustomPrompt="1"/>
          </p:nvPr>
        </p:nvSpPr>
        <p:spPr>
          <a:xfrm>
            <a:off x="6286494" y="4548718"/>
            <a:ext cx="2360789"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9" name="Text Placeholder 2"/>
          <p:cNvSpPr>
            <a:spLocks noGrp="1"/>
          </p:cNvSpPr>
          <p:nvPr>
            <p:ph type="body" sz="quarter" idx="72" hasCustomPrompt="1"/>
          </p:nvPr>
        </p:nvSpPr>
        <p:spPr>
          <a:xfrm>
            <a:off x="9192684" y="4795537"/>
            <a:ext cx="2360789" cy="841393"/>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40" name="Text Placeholder 7"/>
          <p:cNvSpPr>
            <a:spLocks noGrp="1"/>
          </p:cNvSpPr>
          <p:nvPr>
            <p:ph type="body" sz="quarter" idx="73" hasCustomPrompt="1"/>
          </p:nvPr>
        </p:nvSpPr>
        <p:spPr>
          <a:xfrm>
            <a:off x="9192684" y="4137128"/>
            <a:ext cx="2360789" cy="345380"/>
          </a:xfrm>
          <a:prstGeom prst="rect">
            <a:avLst/>
          </a:prstGeom>
        </p:spPr>
        <p:txBody>
          <a:bodyPr vert="horz" lIns="0" tIns="40504" rIns="0" bIns="40504" anchor="ctr"/>
          <a:lstStyle>
            <a:lvl1pPr marL="0" indent="0" algn="ctr">
              <a:lnSpc>
                <a:spcPct val="100000"/>
              </a:lnSpc>
              <a:spcBef>
                <a:spcPts val="0"/>
              </a:spcBef>
              <a:buNone/>
              <a:defRPr sz="2400" b="1" baseline="0">
                <a:solidFill>
                  <a:schemeClr val="bg1"/>
                </a:solidFill>
                <a:latin typeface="Lato Light"/>
                <a:cs typeface="Lato Light"/>
              </a:defRPr>
            </a:lvl1pPr>
          </a:lstStyle>
          <a:p>
            <a:pPr lvl="0"/>
            <a:r>
              <a:rPr lang="es-ES_tradnl" dirty="0" smtClean="0"/>
              <a:t>50%</a:t>
            </a:r>
          </a:p>
        </p:txBody>
      </p:sp>
      <p:sp>
        <p:nvSpPr>
          <p:cNvPr id="41" name="Text Placeholder 7"/>
          <p:cNvSpPr>
            <a:spLocks noGrp="1"/>
          </p:cNvSpPr>
          <p:nvPr>
            <p:ph type="body" sz="quarter" idx="74" hasCustomPrompt="1"/>
          </p:nvPr>
        </p:nvSpPr>
        <p:spPr>
          <a:xfrm>
            <a:off x="9192684" y="4548718"/>
            <a:ext cx="2360789"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18" name="Group 17"/>
          <p:cNvGrpSpPr/>
          <p:nvPr userDrawn="1"/>
        </p:nvGrpSpPr>
        <p:grpSpPr>
          <a:xfrm>
            <a:off x="101309" y="385540"/>
            <a:ext cx="383999" cy="342172"/>
            <a:chOff x="5270500" y="1460500"/>
            <a:chExt cx="1701800" cy="2705100"/>
          </a:xfrm>
        </p:grpSpPr>
        <p:sp>
          <p:nvSpPr>
            <p:cNvPr id="19" name="Rounded Rectangle 18"/>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0" name="Rounded Rectangle 19"/>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1" name="Rounded Rectangle 20"/>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8703770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fade">
                                      <p:cBhvr>
                                        <p:cTn id="20" dur="500"/>
                                        <p:tgtEl>
                                          <p:spTgt spid="4">
                                            <p:txEl>
                                              <p:pRg st="0" end="0"/>
                                            </p:txEl>
                                          </p:spTgt>
                                        </p:tgtEl>
                                      </p:cBhvr>
                                    </p:animEffect>
                                  </p:childTnLst>
                                </p:cTn>
                              </p:par>
                              <p:par>
                                <p:cTn id="21" presetID="42" presetClass="entr" presetSubtype="0" fill="hold" grpId="0" nodeType="withEffect">
                                  <p:stCondLst>
                                    <p:cond delay="20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fade">
                                      <p:cBhvr>
                                        <p:cTn id="23" dur="400"/>
                                        <p:tgtEl>
                                          <p:spTgt spid="5">
                                            <p:txEl>
                                              <p:pRg st="0" end="0"/>
                                            </p:txEl>
                                          </p:spTgt>
                                        </p:tgtEl>
                                      </p:cBhvr>
                                    </p:animEffect>
                                    <p:anim calcmode="lin" valueType="num">
                                      <p:cBhvr>
                                        <p:cTn id="24" dur="4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5" dur="400" fill="hold"/>
                                        <p:tgtEl>
                                          <p:spTgt spid="5">
                                            <p:txEl>
                                              <p:pRg st="0" end="0"/>
                                            </p:txEl>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200"/>
                                  </p:stCondLst>
                                  <p:childTnLst>
                                    <p:set>
                                      <p:cBhvr>
                                        <p:cTn id="27" dur="1" fill="hold">
                                          <p:stCondLst>
                                            <p:cond delay="0"/>
                                          </p:stCondLst>
                                        </p:cTn>
                                        <p:tgtEl>
                                          <p:spTgt spid="7">
                                            <p:txEl>
                                              <p:pRg st="0" end="0"/>
                                            </p:txEl>
                                          </p:spTgt>
                                        </p:tgtEl>
                                        <p:attrNameLst>
                                          <p:attrName>style.visibility</p:attrName>
                                        </p:attrNameLst>
                                      </p:cBhvr>
                                      <p:to>
                                        <p:strVal val="visible"/>
                                      </p:to>
                                    </p:set>
                                    <p:animEffect transition="in" filter="fade">
                                      <p:cBhvr>
                                        <p:cTn id="28" dur="500"/>
                                        <p:tgtEl>
                                          <p:spTgt spid="7">
                                            <p:txEl>
                                              <p:pRg st="0" end="0"/>
                                            </p:txEl>
                                          </p:spTgt>
                                        </p:tgtEl>
                                      </p:cBhvr>
                                    </p:animEffect>
                                    <p:anim calcmode="lin" valueType="num">
                                      <p:cBhvr>
                                        <p:cTn id="29"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30" dur="500" fill="hold"/>
                                        <p:tgtEl>
                                          <p:spTgt spid="7">
                                            <p:txEl>
                                              <p:pRg st="0" end="0"/>
                                            </p:txEl>
                                          </p:spTgt>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800"/>
                                  </p:stCondLst>
                                  <p:childTnLst>
                                    <p:set>
                                      <p:cBhvr>
                                        <p:cTn id="32" dur="1" fill="hold">
                                          <p:stCondLst>
                                            <p:cond delay="0"/>
                                          </p:stCondLst>
                                        </p:cTn>
                                        <p:tgtEl>
                                          <p:spTgt spid="33">
                                            <p:txEl>
                                              <p:pRg st="0" end="0"/>
                                            </p:txEl>
                                          </p:spTgt>
                                        </p:tgtEl>
                                        <p:attrNameLst>
                                          <p:attrName>style.visibility</p:attrName>
                                        </p:attrNameLst>
                                      </p:cBhvr>
                                      <p:to>
                                        <p:strVal val="visible"/>
                                      </p:to>
                                    </p:set>
                                    <p:animEffect transition="in" filter="fade">
                                      <p:cBhvr>
                                        <p:cTn id="33" dur="500"/>
                                        <p:tgtEl>
                                          <p:spTgt spid="33">
                                            <p:txEl>
                                              <p:pRg st="0" end="0"/>
                                            </p:txEl>
                                          </p:spTgt>
                                        </p:tgtEl>
                                      </p:cBhvr>
                                    </p:animEffect>
                                  </p:childTnLst>
                                </p:cTn>
                              </p:par>
                              <p:par>
                                <p:cTn id="34" presetID="42" presetClass="entr" presetSubtype="0" fill="hold" grpId="0" nodeType="withEffect">
                                  <p:stCondLst>
                                    <p:cond delay="200"/>
                                  </p:stCondLst>
                                  <p:childTnLst>
                                    <p:set>
                                      <p:cBhvr>
                                        <p:cTn id="35" dur="1" fill="hold">
                                          <p:stCondLst>
                                            <p:cond delay="0"/>
                                          </p:stCondLst>
                                        </p:cTn>
                                        <p:tgtEl>
                                          <p:spTgt spid="34">
                                            <p:txEl>
                                              <p:pRg st="0" end="0"/>
                                            </p:txEl>
                                          </p:spTgt>
                                        </p:tgtEl>
                                        <p:attrNameLst>
                                          <p:attrName>style.visibility</p:attrName>
                                        </p:attrNameLst>
                                      </p:cBhvr>
                                      <p:to>
                                        <p:strVal val="visible"/>
                                      </p:to>
                                    </p:set>
                                    <p:animEffect transition="in" filter="fade">
                                      <p:cBhvr>
                                        <p:cTn id="36" dur="400"/>
                                        <p:tgtEl>
                                          <p:spTgt spid="34">
                                            <p:txEl>
                                              <p:pRg st="0" end="0"/>
                                            </p:txEl>
                                          </p:spTgt>
                                        </p:tgtEl>
                                      </p:cBhvr>
                                    </p:animEffect>
                                    <p:anim calcmode="lin" valueType="num">
                                      <p:cBhvr>
                                        <p:cTn id="37" dur="40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38" dur="400" fill="hold"/>
                                        <p:tgtEl>
                                          <p:spTgt spid="34">
                                            <p:txEl>
                                              <p:pRg st="0" end="0"/>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200"/>
                                  </p:stCondLst>
                                  <p:childTnLst>
                                    <p:set>
                                      <p:cBhvr>
                                        <p:cTn id="40" dur="1" fill="hold">
                                          <p:stCondLst>
                                            <p:cond delay="0"/>
                                          </p:stCondLst>
                                        </p:cTn>
                                        <p:tgtEl>
                                          <p:spTgt spid="35">
                                            <p:txEl>
                                              <p:pRg st="0" end="0"/>
                                            </p:txEl>
                                          </p:spTgt>
                                        </p:tgtEl>
                                        <p:attrNameLst>
                                          <p:attrName>style.visibility</p:attrName>
                                        </p:attrNameLst>
                                      </p:cBhvr>
                                      <p:to>
                                        <p:strVal val="visible"/>
                                      </p:to>
                                    </p:set>
                                    <p:animEffect transition="in" filter="fade">
                                      <p:cBhvr>
                                        <p:cTn id="41" dur="500"/>
                                        <p:tgtEl>
                                          <p:spTgt spid="35">
                                            <p:txEl>
                                              <p:pRg st="0" end="0"/>
                                            </p:txEl>
                                          </p:spTgt>
                                        </p:tgtEl>
                                      </p:cBhvr>
                                    </p:animEffect>
                                    <p:anim calcmode="lin" valueType="num">
                                      <p:cBhvr>
                                        <p:cTn id="42" dur="500" fill="hold"/>
                                        <p:tgtEl>
                                          <p:spTgt spid="35">
                                            <p:txEl>
                                              <p:pRg st="0" end="0"/>
                                            </p:txEl>
                                          </p:spTgt>
                                        </p:tgtEl>
                                        <p:attrNameLst>
                                          <p:attrName>ppt_x</p:attrName>
                                        </p:attrNameLst>
                                      </p:cBhvr>
                                      <p:tavLst>
                                        <p:tav tm="0">
                                          <p:val>
                                            <p:strVal val="#ppt_x"/>
                                          </p:val>
                                        </p:tav>
                                        <p:tav tm="100000">
                                          <p:val>
                                            <p:strVal val="#ppt_x"/>
                                          </p:val>
                                        </p:tav>
                                      </p:tavLst>
                                    </p:anim>
                                    <p:anim calcmode="lin" valueType="num">
                                      <p:cBhvr>
                                        <p:cTn id="43" dur="500" fill="hold"/>
                                        <p:tgtEl>
                                          <p:spTgt spid="35">
                                            <p:txEl>
                                              <p:pRg st="0" end="0"/>
                                            </p:txEl>
                                          </p:spTgt>
                                        </p:tgtEl>
                                        <p:attrNameLst>
                                          <p:attrName>ppt_y</p:attrName>
                                        </p:attrNameLst>
                                      </p:cBhvr>
                                      <p:tavLst>
                                        <p:tav tm="0">
                                          <p:val>
                                            <p:strVal val="#ppt_y+.1"/>
                                          </p:val>
                                        </p:tav>
                                        <p:tav tm="100000">
                                          <p:val>
                                            <p:strVal val="#ppt_y"/>
                                          </p:val>
                                        </p:tav>
                                      </p:tavLst>
                                    </p:anim>
                                  </p:childTnLst>
                                </p:cTn>
                              </p:par>
                              <p:par>
                                <p:cTn id="44" presetID="10" presetClass="entr" presetSubtype="0" fill="hold" grpId="0" nodeType="withEffect">
                                  <p:stCondLst>
                                    <p:cond delay="800"/>
                                  </p:stCondLst>
                                  <p:childTnLst>
                                    <p:set>
                                      <p:cBhvr>
                                        <p:cTn id="45" dur="1" fill="hold">
                                          <p:stCondLst>
                                            <p:cond delay="0"/>
                                          </p:stCondLst>
                                        </p:cTn>
                                        <p:tgtEl>
                                          <p:spTgt spid="36">
                                            <p:txEl>
                                              <p:pRg st="0" end="0"/>
                                            </p:txEl>
                                          </p:spTgt>
                                        </p:tgtEl>
                                        <p:attrNameLst>
                                          <p:attrName>style.visibility</p:attrName>
                                        </p:attrNameLst>
                                      </p:cBhvr>
                                      <p:to>
                                        <p:strVal val="visible"/>
                                      </p:to>
                                    </p:set>
                                    <p:animEffect transition="in" filter="fade">
                                      <p:cBhvr>
                                        <p:cTn id="46" dur="500"/>
                                        <p:tgtEl>
                                          <p:spTgt spid="36">
                                            <p:txEl>
                                              <p:pRg st="0" end="0"/>
                                            </p:txEl>
                                          </p:spTgt>
                                        </p:tgtEl>
                                      </p:cBhvr>
                                    </p:animEffect>
                                  </p:childTnLst>
                                </p:cTn>
                              </p:par>
                              <p:par>
                                <p:cTn id="47" presetID="42" presetClass="entr" presetSubtype="0" fill="hold" grpId="0" nodeType="withEffect">
                                  <p:stCondLst>
                                    <p:cond delay="200"/>
                                  </p:stCondLst>
                                  <p:childTnLst>
                                    <p:set>
                                      <p:cBhvr>
                                        <p:cTn id="48" dur="1" fill="hold">
                                          <p:stCondLst>
                                            <p:cond delay="0"/>
                                          </p:stCondLst>
                                        </p:cTn>
                                        <p:tgtEl>
                                          <p:spTgt spid="37">
                                            <p:txEl>
                                              <p:pRg st="0" end="0"/>
                                            </p:txEl>
                                          </p:spTgt>
                                        </p:tgtEl>
                                        <p:attrNameLst>
                                          <p:attrName>style.visibility</p:attrName>
                                        </p:attrNameLst>
                                      </p:cBhvr>
                                      <p:to>
                                        <p:strVal val="visible"/>
                                      </p:to>
                                    </p:set>
                                    <p:animEffect transition="in" filter="fade">
                                      <p:cBhvr>
                                        <p:cTn id="49" dur="400"/>
                                        <p:tgtEl>
                                          <p:spTgt spid="37">
                                            <p:txEl>
                                              <p:pRg st="0" end="0"/>
                                            </p:txEl>
                                          </p:spTgt>
                                        </p:tgtEl>
                                      </p:cBhvr>
                                    </p:animEffect>
                                    <p:anim calcmode="lin" valueType="num">
                                      <p:cBhvr>
                                        <p:cTn id="50" dur="400" fill="hold"/>
                                        <p:tgtEl>
                                          <p:spTgt spid="37">
                                            <p:txEl>
                                              <p:pRg st="0" end="0"/>
                                            </p:txEl>
                                          </p:spTgt>
                                        </p:tgtEl>
                                        <p:attrNameLst>
                                          <p:attrName>ppt_x</p:attrName>
                                        </p:attrNameLst>
                                      </p:cBhvr>
                                      <p:tavLst>
                                        <p:tav tm="0">
                                          <p:val>
                                            <p:strVal val="#ppt_x"/>
                                          </p:val>
                                        </p:tav>
                                        <p:tav tm="100000">
                                          <p:val>
                                            <p:strVal val="#ppt_x"/>
                                          </p:val>
                                        </p:tav>
                                      </p:tavLst>
                                    </p:anim>
                                    <p:anim calcmode="lin" valueType="num">
                                      <p:cBhvr>
                                        <p:cTn id="51" dur="400" fill="hold"/>
                                        <p:tgtEl>
                                          <p:spTgt spid="37">
                                            <p:txEl>
                                              <p:pRg st="0" end="0"/>
                                            </p:txEl>
                                          </p:spTgt>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200"/>
                                  </p:stCondLst>
                                  <p:childTnLst>
                                    <p:set>
                                      <p:cBhvr>
                                        <p:cTn id="53" dur="1" fill="hold">
                                          <p:stCondLst>
                                            <p:cond delay="0"/>
                                          </p:stCondLst>
                                        </p:cTn>
                                        <p:tgtEl>
                                          <p:spTgt spid="38">
                                            <p:txEl>
                                              <p:pRg st="0" end="0"/>
                                            </p:txEl>
                                          </p:spTgt>
                                        </p:tgtEl>
                                        <p:attrNameLst>
                                          <p:attrName>style.visibility</p:attrName>
                                        </p:attrNameLst>
                                      </p:cBhvr>
                                      <p:to>
                                        <p:strVal val="visible"/>
                                      </p:to>
                                    </p:set>
                                    <p:animEffect transition="in" filter="fade">
                                      <p:cBhvr>
                                        <p:cTn id="54" dur="500"/>
                                        <p:tgtEl>
                                          <p:spTgt spid="38">
                                            <p:txEl>
                                              <p:pRg st="0" end="0"/>
                                            </p:txEl>
                                          </p:spTgt>
                                        </p:tgtEl>
                                      </p:cBhvr>
                                    </p:animEffect>
                                    <p:anim calcmode="lin" valueType="num">
                                      <p:cBhvr>
                                        <p:cTn id="55" dur="500" fill="hold"/>
                                        <p:tgtEl>
                                          <p:spTgt spid="38">
                                            <p:txEl>
                                              <p:pRg st="0" end="0"/>
                                            </p:txEl>
                                          </p:spTgt>
                                        </p:tgtEl>
                                        <p:attrNameLst>
                                          <p:attrName>ppt_x</p:attrName>
                                        </p:attrNameLst>
                                      </p:cBhvr>
                                      <p:tavLst>
                                        <p:tav tm="0">
                                          <p:val>
                                            <p:strVal val="#ppt_x"/>
                                          </p:val>
                                        </p:tav>
                                        <p:tav tm="100000">
                                          <p:val>
                                            <p:strVal val="#ppt_x"/>
                                          </p:val>
                                        </p:tav>
                                      </p:tavLst>
                                    </p:anim>
                                    <p:anim calcmode="lin" valueType="num">
                                      <p:cBhvr>
                                        <p:cTn id="56" dur="500" fill="hold"/>
                                        <p:tgtEl>
                                          <p:spTgt spid="38">
                                            <p:txEl>
                                              <p:pRg st="0" end="0"/>
                                            </p:txEl>
                                          </p:spTgt>
                                        </p:tgtEl>
                                        <p:attrNameLst>
                                          <p:attrName>ppt_y</p:attrName>
                                        </p:attrNameLst>
                                      </p:cBhvr>
                                      <p:tavLst>
                                        <p:tav tm="0">
                                          <p:val>
                                            <p:strVal val="#ppt_y+.1"/>
                                          </p:val>
                                        </p:tav>
                                        <p:tav tm="100000">
                                          <p:val>
                                            <p:strVal val="#ppt_y"/>
                                          </p:val>
                                        </p:tav>
                                      </p:tavLst>
                                    </p:anim>
                                  </p:childTnLst>
                                </p:cTn>
                              </p:par>
                              <p:par>
                                <p:cTn id="57" presetID="10" presetClass="entr" presetSubtype="0" fill="hold" grpId="0" nodeType="withEffect">
                                  <p:stCondLst>
                                    <p:cond delay="800"/>
                                  </p:stCondLst>
                                  <p:childTnLst>
                                    <p:set>
                                      <p:cBhvr>
                                        <p:cTn id="58" dur="1" fill="hold">
                                          <p:stCondLst>
                                            <p:cond delay="0"/>
                                          </p:stCondLst>
                                        </p:cTn>
                                        <p:tgtEl>
                                          <p:spTgt spid="39">
                                            <p:txEl>
                                              <p:pRg st="0" end="0"/>
                                            </p:txEl>
                                          </p:spTgt>
                                        </p:tgtEl>
                                        <p:attrNameLst>
                                          <p:attrName>style.visibility</p:attrName>
                                        </p:attrNameLst>
                                      </p:cBhvr>
                                      <p:to>
                                        <p:strVal val="visible"/>
                                      </p:to>
                                    </p:set>
                                    <p:animEffect transition="in" filter="fade">
                                      <p:cBhvr>
                                        <p:cTn id="59" dur="500"/>
                                        <p:tgtEl>
                                          <p:spTgt spid="39">
                                            <p:txEl>
                                              <p:pRg st="0" end="0"/>
                                            </p:txEl>
                                          </p:spTgt>
                                        </p:tgtEl>
                                      </p:cBhvr>
                                    </p:animEffect>
                                  </p:childTnLst>
                                </p:cTn>
                              </p:par>
                              <p:par>
                                <p:cTn id="60" presetID="42" presetClass="entr" presetSubtype="0" fill="hold" grpId="0" nodeType="withEffect">
                                  <p:stCondLst>
                                    <p:cond delay="200"/>
                                  </p:stCondLst>
                                  <p:childTnLst>
                                    <p:set>
                                      <p:cBhvr>
                                        <p:cTn id="61" dur="1" fill="hold">
                                          <p:stCondLst>
                                            <p:cond delay="0"/>
                                          </p:stCondLst>
                                        </p:cTn>
                                        <p:tgtEl>
                                          <p:spTgt spid="40">
                                            <p:txEl>
                                              <p:pRg st="0" end="0"/>
                                            </p:txEl>
                                          </p:spTgt>
                                        </p:tgtEl>
                                        <p:attrNameLst>
                                          <p:attrName>style.visibility</p:attrName>
                                        </p:attrNameLst>
                                      </p:cBhvr>
                                      <p:to>
                                        <p:strVal val="visible"/>
                                      </p:to>
                                    </p:set>
                                    <p:animEffect transition="in" filter="fade">
                                      <p:cBhvr>
                                        <p:cTn id="62" dur="400"/>
                                        <p:tgtEl>
                                          <p:spTgt spid="40">
                                            <p:txEl>
                                              <p:pRg st="0" end="0"/>
                                            </p:txEl>
                                          </p:spTgt>
                                        </p:tgtEl>
                                      </p:cBhvr>
                                    </p:animEffect>
                                    <p:anim calcmode="lin" valueType="num">
                                      <p:cBhvr>
                                        <p:cTn id="63" dur="400" fill="hold"/>
                                        <p:tgtEl>
                                          <p:spTgt spid="40">
                                            <p:txEl>
                                              <p:pRg st="0" end="0"/>
                                            </p:txEl>
                                          </p:spTgt>
                                        </p:tgtEl>
                                        <p:attrNameLst>
                                          <p:attrName>ppt_x</p:attrName>
                                        </p:attrNameLst>
                                      </p:cBhvr>
                                      <p:tavLst>
                                        <p:tav tm="0">
                                          <p:val>
                                            <p:strVal val="#ppt_x"/>
                                          </p:val>
                                        </p:tav>
                                        <p:tav tm="100000">
                                          <p:val>
                                            <p:strVal val="#ppt_x"/>
                                          </p:val>
                                        </p:tav>
                                      </p:tavLst>
                                    </p:anim>
                                    <p:anim calcmode="lin" valueType="num">
                                      <p:cBhvr>
                                        <p:cTn id="64" dur="400" fill="hold"/>
                                        <p:tgtEl>
                                          <p:spTgt spid="40">
                                            <p:txEl>
                                              <p:pRg st="0" end="0"/>
                                            </p:txEl>
                                          </p:spTgt>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200"/>
                                  </p:stCondLst>
                                  <p:childTnLst>
                                    <p:set>
                                      <p:cBhvr>
                                        <p:cTn id="66" dur="1" fill="hold">
                                          <p:stCondLst>
                                            <p:cond delay="0"/>
                                          </p:stCondLst>
                                        </p:cTn>
                                        <p:tgtEl>
                                          <p:spTgt spid="41">
                                            <p:txEl>
                                              <p:pRg st="0" end="0"/>
                                            </p:txEl>
                                          </p:spTgt>
                                        </p:tgtEl>
                                        <p:attrNameLst>
                                          <p:attrName>style.visibility</p:attrName>
                                        </p:attrNameLst>
                                      </p:cBhvr>
                                      <p:to>
                                        <p:strVal val="visible"/>
                                      </p:to>
                                    </p:set>
                                    <p:animEffect transition="in" filter="fade">
                                      <p:cBhvr>
                                        <p:cTn id="67" dur="500"/>
                                        <p:tgtEl>
                                          <p:spTgt spid="41">
                                            <p:txEl>
                                              <p:pRg st="0" end="0"/>
                                            </p:txEl>
                                          </p:spTgt>
                                        </p:tgtEl>
                                      </p:cBhvr>
                                    </p:animEffect>
                                    <p:anim calcmode="lin" valueType="num">
                                      <p:cBhvr>
                                        <p:cTn id="68" dur="50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69" dur="500" fill="hold"/>
                                        <p:tgtEl>
                                          <p:spTgt spid="4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4" grpId="0" build="p">
        <p:tmplLst>
          <p:tmpl lvl="1">
            <p:tnLst>
              <p:par>
                <p:cTn presetID="10" presetClass="entr" presetSubtype="0" fill="hold" nodeType="withEffect">
                  <p:stCondLst>
                    <p:cond delay="8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build="p">
        <p:tmplLst>
          <p:tmpl lvl="1">
            <p:tnLst>
              <p:par>
                <p:cTn presetID="42" presetClass="entr" presetSubtype="0" fill="hold" nodeType="withEffect">
                  <p:stCondLst>
                    <p:cond delay="200"/>
                  </p:stCondLst>
                  <p:childTnLst>
                    <p:set>
                      <p:cBhvr>
                        <p:cTn dur="1" fill="hold">
                          <p:stCondLst>
                            <p:cond delay="0"/>
                          </p:stCondLst>
                        </p:cTn>
                        <p:tgtEl>
                          <p:spTgt spid="5"/>
                        </p:tgtEl>
                        <p:attrNameLst>
                          <p:attrName>style.visibility</p:attrName>
                        </p:attrNameLst>
                      </p:cBhvr>
                      <p:to>
                        <p:strVal val="visible"/>
                      </p:to>
                    </p:set>
                    <p:animEffect transition="in" filter="fade">
                      <p:cBhvr>
                        <p:cTn dur="400"/>
                        <p:tgtEl>
                          <p:spTgt spid="5"/>
                        </p:tgtEl>
                      </p:cBhvr>
                    </p:animEffect>
                    <p:anim calcmode="lin" valueType="num">
                      <p:cBhvr>
                        <p:cTn dur="400" fill="hold"/>
                        <p:tgtEl>
                          <p:spTgt spid="5"/>
                        </p:tgtEl>
                        <p:attrNameLst>
                          <p:attrName>ppt_x</p:attrName>
                        </p:attrNameLst>
                      </p:cBhvr>
                      <p:tavLst>
                        <p:tav tm="0">
                          <p:val>
                            <p:strVal val="#ppt_x"/>
                          </p:val>
                        </p:tav>
                        <p:tav tm="100000">
                          <p:val>
                            <p:strVal val="#ppt_x"/>
                          </p:val>
                        </p:tav>
                      </p:tavLst>
                    </p:anim>
                    <p:anim calcmode="lin" valueType="num">
                      <p:cBhvr>
                        <p:cTn dur="400" fill="hold"/>
                        <p:tgtEl>
                          <p:spTgt spid="5"/>
                        </p:tgtEl>
                        <p:attrNameLst>
                          <p:attrName>ppt_y</p:attrName>
                        </p:attrNameLst>
                      </p:cBhvr>
                      <p:tavLst>
                        <p:tav tm="0">
                          <p:val>
                            <p:strVal val="#ppt_y+.1"/>
                          </p:val>
                        </p:tav>
                        <p:tav tm="100000">
                          <p:val>
                            <p:strVal val="#ppt_y"/>
                          </p:val>
                        </p:tav>
                      </p:tavLst>
                    </p:anim>
                  </p:childTnLst>
                </p:cTn>
              </p:par>
            </p:tnLst>
          </p:tmpl>
        </p:tmplLst>
      </p:bldP>
      <p:bldP spid="7" grpId="0" build="p">
        <p:tmplLst>
          <p:tmpl lvl="1">
            <p:tnLst>
              <p:par>
                <p:cTn presetID="42" presetClass="entr" presetSubtype="0" fill="hold" nodeType="withEffect">
                  <p:stCondLst>
                    <p:cond delay="20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anim calcmode="lin" valueType="num">
                      <p:cBhvr>
                        <p:cTn dur="500" fill="hold"/>
                        <p:tgtEl>
                          <p:spTgt spid="7"/>
                        </p:tgtEl>
                        <p:attrNameLst>
                          <p:attrName>ppt_x</p:attrName>
                        </p:attrNameLst>
                      </p:cBhvr>
                      <p:tavLst>
                        <p:tav tm="0">
                          <p:val>
                            <p:strVal val="#ppt_x"/>
                          </p:val>
                        </p:tav>
                        <p:tav tm="100000">
                          <p:val>
                            <p:strVal val="#ppt_x"/>
                          </p:val>
                        </p:tav>
                      </p:tavLst>
                    </p:anim>
                    <p:anim calcmode="lin" valueType="num">
                      <p:cBhvr>
                        <p:cTn dur="500" fill="hold"/>
                        <p:tgtEl>
                          <p:spTgt spid="7"/>
                        </p:tgtEl>
                        <p:attrNameLst>
                          <p:attrName>ppt_y</p:attrName>
                        </p:attrNameLst>
                      </p:cBhvr>
                      <p:tavLst>
                        <p:tav tm="0">
                          <p:val>
                            <p:strVal val="#ppt_y+.1"/>
                          </p:val>
                        </p:tav>
                        <p:tav tm="100000">
                          <p:val>
                            <p:strVal val="#ppt_y"/>
                          </p:val>
                        </p:tav>
                      </p:tavLst>
                    </p:anim>
                  </p:childTnLst>
                </p:cTn>
              </p:par>
            </p:tnLst>
          </p:tmpl>
        </p:tmplLst>
      </p:bldP>
      <p:bldP spid="33" grpId="0" build="p">
        <p:tmplLst>
          <p:tmpl lvl="1">
            <p:tnLst>
              <p:par>
                <p:cTn presetID="10" presetClass="entr" presetSubtype="0" fill="hold" nodeType="withEffect">
                  <p:stCondLst>
                    <p:cond delay="800"/>
                  </p:stCondLst>
                  <p:childTnLst>
                    <p:set>
                      <p:cBhvr>
                        <p:cTn dur="1" fill="hold">
                          <p:stCondLst>
                            <p:cond delay="0"/>
                          </p:stCondLst>
                        </p:cTn>
                        <p:tgtEl>
                          <p:spTgt spid="33"/>
                        </p:tgtEl>
                        <p:attrNameLst>
                          <p:attrName>style.visibility</p:attrName>
                        </p:attrNameLst>
                      </p:cBhvr>
                      <p:to>
                        <p:strVal val="visible"/>
                      </p:to>
                    </p:set>
                    <p:animEffect transition="in" filter="fade">
                      <p:cBhvr>
                        <p:cTn dur="500"/>
                        <p:tgtEl>
                          <p:spTgt spid="33"/>
                        </p:tgtEl>
                      </p:cBhvr>
                    </p:animEffect>
                  </p:childTnLst>
                </p:cTn>
              </p:par>
            </p:tnLst>
          </p:tmpl>
        </p:tmplLst>
      </p:bldP>
      <p:bldP spid="34" grpId="0" build="p">
        <p:tmplLst>
          <p:tmpl lvl="1">
            <p:tnLst>
              <p:par>
                <p:cTn presetID="42" presetClass="entr" presetSubtype="0"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Effect transition="in" filter="fade">
                      <p:cBhvr>
                        <p:cTn dur="400"/>
                        <p:tgtEl>
                          <p:spTgt spid="34"/>
                        </p:tgtEl>
                      </p:cBhvr>
                    </p:animEffect>
                    <p:anim calcmode="lin" valueType="num">
                      <p:cBhvr>
                        <p:cTn dur="400" fill="hold"/>
                        <p:tgtEl>
                          <p:spTgt spid="34"/>
                        </p:tgtEl>
                        <p:attrNameLst>
                          <p:attrName>ppt_x</p:attrName>
                        </p:attrNameLst>
                      </p:cBhvr>
                      <p:tavLst>
                        <p:tav tm="0">
                          <p:val>
                            <p:strVal val="#ppt_x"/>
                          </p:val>
                        </p:tav>
                        <p:tav tm="100000">
                          <p:val>
                            <p:strVal val="#ppt_x"/>
                          </p:val>
                        </p:tav>
                      </p:tavLst>
                    </p:anim>
                    <p:anim calcmode="lin" valueType="num">
                      <p:cBhvr>
                        <p:cTn dur="400" fill="hold"/>
                        <p:tgtEl>
                          <p:spTgt spid="34"/>
                        </p:tgtEl>
                        <p:attrNameLst>
                          <p:attrName>ppt_y</p:attrName>
                        </p:attrNameLst>
                      </p:cBhvr>
                      <p:tavLst>
                        <p:tav tm="0">
                          <p:val>
                            <p:strVal val="#ppt_y+.1"/>
                          </p:val>
                        </p:tav>
                        <p:tav tm="100000">
                          <p:val>
                            <p:strVal val="#ppt_y"/>
                          </p:val>
                        </p:tav>
                      </p:tavLst>
                    </p:anim>
                  </p:childTnLst>
                </p:cTn>
              </p:par>
            </p:tnLst>
          </p:tmpl>
        </p:tmplLst>
      </p:bldP>
      <p:bldP spid="35" grpId="0" build="p">
        <p:tmplLst>
          <p:tmpl lvl="1">
            <p:tnLst>
              <p:par>
                <p:cTn presetID="42" presetClass="entr" presetSubtype="0" fill="hold" nodeType="withEffect">
                  <p:stCondLst>
                    <p:cond delay="20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anim calcmode="lin" valueType="num">
                      <p:cBhvr>
                        <p:cTn dur="500" fill="hold"/>
                        <p:tgtEl>
                          <p:spTgt spid="35"/>
                        </p:tgtEl>
                        <p:attrNameLst>
                          <p:attrName>ppt_x</p:attrName>
                        </p:attrNameLst>
                      </p:cBhvr>
                      <p:tavLst>
                        <p:tav tm="0">
                          <p:val>
                            <p:strVal val="#ppt_x"/>
                          </p:val>
                        </p:tav>
                        <p:tav tm="100000">
                          <p:val>
                            <p:strVal val="#ppt_x"/>
                          </p:val>
                        </p:tav>
                      </p:tavLst>
                    </p:anim>
                    <p:anim calcmode="lin" valueType="num">
                      <p:cBhvr>
                        <p:cTn dur="500" fill="hold"/>
                        <p:tgtEl>
                          <p:spTgt spid="35"/>
                        </p:tgtEl>
                        <p:attrNameLst>
                          <p:attrName>ppt_y</p:attrName>
                        </p:attrNameLst>
                      </p:cBhvr>
                      <p:tavLst>
                        <p:tav tm="0">
                          <p:val>
                            <p:strVal val="#ppt_y+.1"/>
                          </p:val>
                        </p:tav>
                        <p:tav tm="100000">
                          <p:val>
                            <p:strVal val="#ppt_y"/>
                          </p:val>
                        </p:tav>
                      </p:tavLst>
                    </p:anim>
                  </p:childTnLst>
                </p:cTn>
              </p:par>
            </p:tnLst>
          </p:tmpl>
        </p:tmplLst>
      </p:bldP>
      <p:bldP spid="36" grpId="0" build="p">
        <p:tmplLst>
          <p:tmpl lvl="1">
            <p:tnLst>
              <p:par>
                <p:cTn presetID="10" presetClass="entr" presetSubtype="0" fill="hold" nodeType="withEffect">
                  <p:stCondLst>
                    <p:cond delay="80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P spid="37" grpId="0" build="p">
        <p:tmplLst>
          <p:tmpl lvl="1">
            <p:tnLst>
              <p:par>
                <p:cTn presetID="42" presetClass="entr" presetSubtype="0" fill="hold" nodeType="withEffect">
                  <p:stCondLst>
                    <p:cond delay="200"/>
                  </p:stCondLst>
                  <p:childTnLst>
                    <p:set>
                      <p:cBhvr>
                        <p:cTn dur="1" fill="hold">
                          <p:stCondLst>
                            <p:cond delay="0"/>
                          </p:stCondLst>
                        </p:cTn>
                        <p:tgtEl>
                          <p:spTgt spid="37"/>
                        </p:tgtEl>
                        <p:attrNameLst>
                          <p:attrName>style.visibility</p:attrName>
                        </p:attrNameLst>
                      </p:cBhvr>
                      <p:to>
                        <p:strVal val="visible"/>
                      </p:to>
                    </p:set>
                    <p:animEffect transition="in" filter="fade">
                      <p:cBhvr>
                        <p:cTn dur="400"/>
                        <p:tgtEl>
                          <p:spTgt spid="37"/>
                        </p:tgtEl>
                      </p:cBhvr>
                    </p:animEffect>
                    <p:anim calcmode="lin" valueType="num">
                      <p:cBhvr>
                        <p:cTn dur="400" fill="hold"/>
                        <p:tgtEl>
                          <p:spTgt spid="37"/>
                        </p:tgtEl>
                        <p:attrNameLst>
                          <p:attrName>ppt_x</p:attrName>
                        </p:attrNameLst>
                      </p:cBhvr>
                      <p:tavLst>
                        <p:tav tm="0">
                          <p:val>
                            <p:strVal val="#ppt_x"/>
                          </p:val>
                        </p:tav>
                        <p:tav tm="100000">
                          <p:val>
                            <p:strVal val="#ppt_x"/>
                          </p:val>
                        </p:tav>
                      </p:tavLst>
                    </p:anim>
                    <p:anim calcmode="lin" valueType="num">
                      <p:cBhvr>
                        <p:cTn dur="400" fill="hold"/>
                        <p:tgtEl>
                          <p:spTgt spid="37"/>
                        </p:tgtEl>
                        <p:attrNameLst>
                          <p:attrName>ppt_y</p:attrName>
                        </p:attrNameLst>
                      </p:cBhvr>
                      <p:tavLst>
                        <p:tav tm="0">
                          <p:val>
                            <p:strVal val="#ppt_y+.1"/>
                          </p:val>
                        </p:tav>
                        <p:tav tm="100000">
                          <p:val>
                            <p:strVal val="#ppt_y"/>
                          </p:val>
                        </p:tav>
                      </p:tavLst>
                    </p:anim>
                  </p:childTnLst>
                </p:cTn>
              </p:par>
            </p:tnLst>
          </p:tmpl>
        </p:tmplLst>
      </p:bldP>
      <p:bldP spid="38" grpId="0" build="p">
        <p:tmplLst>
          <p:tmpl lvl="1">
            <p:tnLst>
              <p:par>
                <p:cTn presetID="42" presetClass="entr" presetSubtype="0" fill="hold" nodeType="withEffect">
                  <p:stCondLst>
                    <p:cond delay="200"/>
                  </p:stCondLst>
                  <p:childTnLst>
                    <p:set>
                      <p:cBhvr>
                        <p:cTn dur="1" fill="hold">
                          <p:stCondLst>
                            <p:cond delay="0"/>
                          </p:stCondLst>
                        </p:cTn>
                        <p:tgtEl>
                          <p:spTgt spid="38"/>
                        </p:tgtEl>
                        <p:attrNameLst>
                          <p:attrName>style.visibility</p:attrName>
                        </p:attrNameLst>
                      </p:cBhvr>
                      <p:to>
                        <p:strVal val="visible"/>
                      </p:to>
                    </p:set>
                    <p:animEffect transition="in" filter="fade">
                      <p:cBhvr>
                        <p:cTn dur="500"/>
                        <p:tgtEl>
                          <p:spTgt spid="38"/>
                        </p:tgtEl>
                      </p:cBhvr>
                    </p:animEffect>
                    <p:anim calcmode="lin" valueType="num">
                      <p:cBhvr>
                        <p:cTn dur="500" fill="hold"/>
                        <p:tgtEl>
                          <p:spTgt spid="38"/>
                        </p:tgtEl>
                        <p:attrNameLst>
                          <p:attrName>ppt_x</p:attrName>
                        </p:attrNameLst>
                      </p:cBhvr>
                      <p:tavLst>
                        <p:tav tm="0">
                          <p:val>
                            <p:strVal val="#ppt_x"/>
                          </p:val>
                        </p:tav>
                        <p:tav tm="100000">
                          <p:val>
                            <p:strVal val="#ppt_x"/>
                          </p:val>
                        </p:tav>
                      </p:tavLst>
                    </p:anim>
                    <p:anim calcmode="lin" valueType="num">
                      <p:cBhvr>
                        <p:cTn dur="500" fill="hold"/>
                        <p:tgtEl>
                          <p:spTgt spid="38"/>
                        </p:tgtEl>
                        <p:attrNameLst>
                          <p:attrName>ppt_y</p:attrName>
                        </p:attrNameLst>
                      </p:cBhvr>
                      <p:tavLst>
                        <p:tav tm="0">
                          <p:val>
                            <p:strVal val="#ppt_y+.1"/>
                          </p:val>
                        </p:tav>
                        <p:tav tm="100000">
                          <p:val>
                            <p:strVal val="#ppt_y"/>
                          </p:val>
                        </p:tav>
                      </p:tavLst>
                    </p:anim>
                  </p:childTnLst>
                </p:cTn>
              </p:par>
            </p:tnLst>
          </p:tmpl>
        </p:tmplLst>
      </p:bldP>
      <p:bldP spid="39" grpId="0" build="p">
        <p:tmplLst>
          <p:tmpl lvl="1">
            <p:tnLst>
              <p:par>
                <p:cTn presetID="10" presetClass="entr" presetSubtype="0" fill="hold" nodeType="withEffect">
                  <p:stCondLst>
                    <p:cond delay="800"/>
                  </p:stCondLst>
                  <p:childTnLst>
                    <p:set>
                      <p:cBhvr>
                        <p:cTn dur="1" fill="hold">
                          <p:stCondLst>
                            <p:cond delay="0"/>
                          </p:stCondLst>
                        </p:cTn>
                        <p:tgtEl>
                          <p:spTgt spid="39"/>
                        </p:tgtEl>
                        <p:attrNameLst>
                          <p:attrName>style.visibility</p:attrName>
                        </p:attrNameLst>
                      </p:cBhvr>
                      <p:to>
                        <p:strVal val="visible"/>
                      </p:to>
                    </p:set>
                    <p:animEffect transition="in" filter="fade">
                      <p:cBhvr>
                        <p:cTn dur="500"/>
                        <p:tgtEl>
                          <p:spTgt spid="39"/>
                        </p:tgtEl>
                      </p:cBhvr>
                    </p:animEffect>
                  </p:childTnLst>
                </p:cTn>
              </p:par>
            </p:tnLst>
          </p:tmpl>
        </p:tmplLst>
      </p:bldP>
      <p:bldP spid="40" grpId="0" build="p">
        <p:tmplLst>
          <p:tmpl lvl="1">
            <p:tnLst>
              <p:par>
                <p:cTn presetID="42" presetClass="entr" presetSubtype="0" fill="hold" nodeType="withEffect">
                  <p:stCondLst>
                    <p:cond delay="200"/>
                  </p:stCondLst>
                  <p:childTnLst>
                    <p:set>
                      <p:cBhvr>
                        <p:cTn dur="1" fill="hold">
                          <p:stCondLst>
                            <p:cond delay="0"/>
                          </p:stCondLst>
                        </p:cTn>
                        <p:tgtEl>
                          <p:spTgt spid="40"/>
                        </p:tgtEl>
                        <p:attrNameLst>
                          <p:attrName>style.visibility</p:attrName>
                        </p:attrNameLst>
                      </p:cBhvr>
                      <p:to>
                        <p:strVal val="visible"/>
                      </p:to>
                    </p:set>
                    <p:animEffect transition="in" filter="fade">
                      <p:cBhvr>
                        <p:cTn dur="400"/>
                        <p:tgtEl>
                          <p:spTgt spid="40"/>
                        </p:tgtEl>
                      </p:cBhvr>
                    </p:animEffect>
                    <p:anim calcmode="lin" valueType="num">
                      <p:cBhvr>
                        <p:cTn dur="400" fill="hold"/>
                        <p:tgtEl>
                          <p:spTgt spid="40"/>
                        </p:tgtEl>
                        <p:attrNameLst>
                          <p:attrName>ppt_x</p:attrName>
                        </p:attrNameLst>
                      </p:cBhvr>
                      <p:tavLst>
                        <p:tav tm="0">
                          <p:val>
                            <p:strVal val="#ppt_x"/>
                          </p:val>
                        </p:tav>
                        <p:tav tm="100000">
                          <p:val>
                            <p:strVal val="#ppt_x"/>
                          </p:val>
                        </p:tav>
                      </p:tavLst>
                    </p:anim>
                    <p:anim calcmode="lin" valueType="num">
                      <p:cBhvr>
                        <p:cTn dur="400" fill="hold"/>
                        <p:tgtEl>
                          <p:spTgt spid="40"/>
                        </p:tgtEl>
                        <p:attrNameLst>
                          <p:attrName>ppt_y</p:attrName>
                        </p:attrNameLst>
                      </p:cBhvr>
                      <p:tavLst>
                        <p:tav tm="0">
                          <p:val>
                            <p:strVal val="#ppt_y+.1"/>
                          </p:val>
                        </p:tav>
                        <p:tav tm="100000">
                          <p:val>
                            <p:strVal val="#ppt_y"/>
                          </p:val>
                        </p:tav>
                      </p:tavLst>
                    </p:anim>
                  </p:childTnLst>
                </p:cTn>
              </p:par>
            </p:tnLst>
          </p:tmpl>
        </p:tmplLst>
      </p:bldP>
      <p:bldP spid="41" grpId="0" build="p">
        <p:tmplLst>
          <p:tmpl lvl="1">
            <p:tnLst>
              <p:par>
                <p:cTn presetID="42" presetClass="entr" presetSubtype="0" fill="hold" nodeType="withEffect">
                  <p:stCondLst>
                    <p:cond delay="200"/>
                  </p:stCondLst>
                  <p:childTnLst>
                    <p:set>
                      <p:cBhvr>
                        <p:cTn dur="1" fill="hold">
                          <p:stCondLst>
                            <p:cond delay="0"/>
                          </p:stCondLst>
                        </p:cTn>
                        <p:tgtEl>
                          <p:spTgt spid="41"/>
                        </p:tgtEl>
                        <p:attrNameLst>
                          <p:attrName>style.visibility</p:attrName>
                        </p:attrNameLst>
                      </p:cBhvr>
                      <p:to>
                        <p:strVal val="visible"/>
                      </p:to>
                    </p:set>
                    <p:animEffect transition="in" filter="fade">
                      <p:cBhvr>
                        <p:cTn dur="500"/>
                        <p:tgtEl>
                          <p:spTgt spid="41"/>
                        </p:tgtEl>
                      </p:cBhvr>
                    </p:animEffect>
                    <p:anim calcmode="lin" valueType="num">
                      <p:cBhvr>
                        <p:cTn dur="500" fill="hold"/>
                        <p:tgtEl>
                          <p:spTgt spid="41"/>
                        </p:tgtEl>
                        <p:attrNameLst>
                          <p:attrName>ppt_x</p:attrName>
                        </p:attrNameLst>
                      </p:cBhvr>
                      <p:tavLst>
                        <p:tav tm="0">
                          <p:val>
                            <p:strVal val="#ppt_x"/>
                          </p:val>
                        </p:tav>
                        <p:tav tm="100000">
                          <p:val>
                            <p:strVal val="#ppt_x"/>
                          </p:val>
                        </p:tav>
                      </p:tavLst>
                    </p:anim>
                    <p:anim calcmode="lin" valueType="num">
                      <p:cBhvr>
                        <p:cTn dur="500" fill="hold"/>
                        <p:tgtEl>
                          <p:spTgt spid="41"/>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One images with caption">
    <p:spTree>
      <p:nvGrpSpPr>
        <p:cNvPr id="1" name=""/>
        <p:cNvGrpSpPr/>
        <p:nvPr/>
      </p:nvGrpSpPr>
      <p:grpSpPr>
        <a:xfrm>
          <a:off x="0" y="0"/>
          <a:ext cx="0" cy="0"/>
          <a:chOff x="0" y="0"/>
          <a:chExt cx="0" cy="0"/>
        </a:xfrm>
      </p:grpSpPr>
      <p:sp>
        <p:nvSpPr>
          <p:cNvPr id="22" name="Picture Placeholder 2"/>
          <p:cNvSpPr>
            <a:spLocks noGrp="1"/>
          </p:cNvSpPr>
          <p:nvPr>
            <p:ph type="pic" sz="quarter" idx="48"/>
          </p:nvPr>
        </p:nvSpPr>
        <p:spPr>
          <a:xfrm>
            <a:off x="603251" y="1369621"/>
            <a:ext cx="10972800" cy="3507180"/>
          </a:xfrm>
          <a:custGeom>
            <a:avLst/>
            <a:gdLst/>
            <a:ahLst/>
            <a:cxnLst/>
            <a:rect l="l" t="t" r="r" b="b"/>
            <a:pathLst>
              <a:path w="8229600" h="2922650">
                <a:moveTo>
                  <a:pt x="1461325" y="0"/>
                </a:moveTo>
                <a:lnTo>
                  <a:pt x="6768275" y="0"/>
                </a:lnTo>
                <a:cubicBezTo>
                  <a:pt x="7575343" y="0"/>
                  <a:pt x="8229600" y="654257"/>
                  <a:pt x="8229600" y="1461325"/>
                </a:cubicBezTo>
                <a:cubicBezTo>
                  <a:pt x="8229600" y="2268393"/>
                  <a:pt x="7575343" y="2922650"/>
                  <a:pt x="6768275" y="2922650"/>
                </a:cubicBezTo>
                <a:lnTo>
                  <a:pt x="1461325" y="2922650"/>
                </a:lnTo>
                <a:cubicBezTo>
                  <a:pt x="654257" y="2922650"/>
                  <a:pt x="0" y="2268393"/>
                  <a:pt x="0" y="1461325"/>
                </a:cubicBezTo>
                <a:cubicBezTo>
                  <a:pt x="0" y="654257"/>
                  <a:pt x="654257" y="0"/>
                  <a:pt x="1461325"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12" name="Group 11"/>
          <p:cNvGrpSpPr/>
          <p:nvPr userDrawn="1"/>
        </p:nvGrpSpPr>
        <p:grpSpPr>
          <a:xfrm>
            <a:off x="101309" y="385540"/>
            <a:ext cx="383999" cy="342172"/>
            <a:chOff x="5270500" y="1460500"/>
            <a:chExt cx="1701800" cy="2705100"/>
          </a:xfrm>
        </p:grpSpPr>
        <p:sp>
          <p:nvSpPr>
            <p:cNvPr id="13" name="Rounded Rectangle 12"/>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4" name="Rounded Rectangle 13"/>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14"/>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18" name="Text Placeholder 2"/>
          <p:cNvSpPr>
            <a:spLocks noGrp="1"/>
          </p:cNvSpPr>
          <p:nvPr>
            <p:ph type="body" sz="quarter" idx="75" hasCustomPrompt="1"/>
          </p:nvPr>
        </p:nvSpPr>
        <p:spPr>
          <a:xfrm>
            <a:off x="591965" y="5563772"/>
            <a:ext cx="10973505"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p>
        </p:txBody>
      </p:sp>
      <p:sp>
        <p:nvSpPr>
          <p:cNvPr id="19" name="Text Placeholder 7"/>
          <p:cNvSpPr>
            <a:spLocks noGrp="1"/>
          </p:cNvSpPr>
          <p:nvPr>
            <p:ph type="body" sz="quarter" idx="76" hasCustomPrompt="1"/>
          </p:nvPr>
        </p:nvSpPr>
        <p:spPr>
          <a:xfrm>
            <a:off x="569384" y="5109393"/>
            <a:ext cx="10996083" cy="431780"/>
          </a:xfrm>
          <a:prstGeom prst="rect">
            <a:avLst/>
          </a:prstGeom>
        </p:spPr>
        <p:txBody>
          <a:bodyPr vert="horz" lIns="0" tIns="40504" rIns="0" bIns="40504" anchor="ctr"/>
          <a:lstStyle>
            <a:lvl1pPr marL="0" indent="0" algn="l">
              <a:lnSpc>
                <a:spcPct val="100000"/>
              </a:lnSpc>
              <a:spcBef>
                <a:spcPts val="0"/>
              </a:spcBef>
              <a:buNone/>
              <a:defRPr sz="1920" b="1" baseline="0">
                <a:solidFill>
                  <a:schemeClr val="bg1"/>
                </a:solidFill>
                <a:latin typeface="Lato Light"/>
                <a:cs typeface="Lato Light"/>
              </a:defRPr>
            </a:lvl1pPr>
          </a:lstStyle>
          <a:p>
            <a:pPr lvl="0"/>
            <a:r>
              <a:rPr lang="es-ES_tradnl" dirty="0" err="1" smtClean="0"/>
              <a:t>Put</a:t>
            </a:r>
            <a:r>
              <a:rPr lang="es-ES_tradnl" dirty="0" smtClean="0"/>
              <a:t> </a:t>
            </a:r>
            <a:r>
              <a:rPr lang="es-ES_tradnl" dirty="0" err="1" smtClean="0"/>
              <a:t>your</a:t>
            </a:r>
            <a:r>
              <a:rPr lang="es-ES_tradnl" dirty="0" smtClean="0"/>
              <a:t> </a:t>
            </a:r>
            <a:r>
              <a:rPr lang="es-ES_tradnl" dirty="0" err="1" smtClean="0"/>
              <a:t>title</a:t>
            </a:r>
            <a:r>
              <a:rPr lang="es-ES_tradnl" dirty="0" smtClean="0"/>
              <a:t> </a:t>
            </a:r>
            <a:r>
              <a:rPr lang="es-ES_tradnl" dirty="0" err="1" smtClean="0"/>
              <a:t>here</a:t>
            </a:r>
            <a:endParaRPr lang="es-ES_tradnl" dirty="0" smtClean="0"/>
          </a:p>
        </p:txBody>
      </p:sp>
    </p:spTree>
    <p:extLst>
      <p:ext uri="{BB962C8B-B14F-4D97-AF65-F5344CB8AC3E}">
        <p14:creationId xmlns:p14="http://schemas.microsoft.com/office/powerpoint/2010/main" val="25580175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par>
                                <p:cTn id="18" presetID="53" presetClass="entr" presetSubtype="16" fill="hold" grpId="0" nodeType="withEffect" nodePh="1">
                                  <p:stCondLst>
                                    <p:cond delay="800"/>
                                  </p:stCondLst>
                                  <p:endCondLst>
                                    <p:cond evt="begin" delay="0">
                                      <p:tn val="18"/>
                                    </p:cond>
                                  </p:endCondLst>
                                  <p:childTnLst>
                                    <p:set>
                                      <p:cBhvr>
                                        <p:cTn id="19" dur="1" fill="hold">
                                          <p:stCondLst>
                                            <p:cond delay="0"/>
                                          </p:stCondLst>
                                        </p:cTn>
                                        <p:tgtEl>
                                          <p:spTgt spid="22"/>
                                        </p:tgtEl>
                                        <p:attrNameLst>
                                          <p:attrName>style.visibility</p:attrName>
                                        </p:attrNameLst>
                                      </p:cBhvr>
                                      <p:to>
                                        <p:strVal val="visible"/>
                                      </p:to>
                                    </p:set>
                                    <p:anim calcmode="lin" valueType="num">
                                      <p:cBhvr>
                                        <p:cTn id="20" dur="1000" fill="hold"/>
                                        <p:tgtEl>
                                          <p:spTgt spid="22"/>
                                        </p:tgtEl>
                                        <p:attrNameLst>
                                          <p:attrName>ppt_w</p:attrName>
                                        </p:attrNameLst>
                                      </p:cBhvr>
                                      <p:tavLst>
                                        <p:tav tm="0">
                                          <p:val>
                                            <p:fltVal val="0"/>
                                          </p:val>
                                        </p:tav>
                                        <p:tav tm="100000">
                                          <p:val>
                                            <p:strVal val="#ppt_w"/>
                                          </p:val>
                                        </p:tav>
                                      </p:tavLst>
                                    </p:anim>
                                    <p:anim calcmode="lin" valueType="num">
                                      <p:cBhvr>
                                        <p:cTn id="21" dur="1000" fill="hold"/>
                                        <p:tgtEl>
                                          <p:spTgt spid="22"/>
                                        </p:tgtEl>
                                        <p:attrNameLst>
                                          <p:attrName>ppt_h</p:attrName>
                                        </p:attrNameLst>
                                      </p:cBhvr>
                                      <p:tavLst>
                                        <p:tav tm="0">
                                          <p:val>
                                            <p:fltVal val="0"/>
                                          </p:val>
                                        </p:tav>
                                        <p:tav tm="100000">
                                          <p:val>
                                            <p:strVal val="#ppt_h"/>
                                          </p:val>
                                        </p:tav>
                                      </p:tavLst>
                                    </p:anim>
                                    <p:animEffect transition="in" filter="fade">
                                      <p:cBhvr>
                                        <p:cTn id="22" dur="1000"/>
                                        <p:tgtEl>
                                          <p:spTgt spid="22"/>
                                        </p:tgtEl>
                                      </p:cBhvr>
                                    </p:animEffect>
                                  </p:childTnLst>
                                </p:cTn>
                              </p:par>
                              <p:par>
                                <p:cTn id="23" presetID="10" presetClass="entr" presetSubtype="0" fill="hold" grpId="0" nodeType="withEffect">
                                  <p:stCondLst>
                                    <p:cond delay="800"/>
                                  </p:stCondLst>
                                  <p:childTnLst>
                                    <p:set>
                                      <p:cBhvr>
                                        <p:cTn id="24" dur="1" fill="hold">
                                          <p:stCondLst>
                                            <p:cond delay="0"/>
                                          </p:stCondLst>
                                        </p:cTn>
                                        <p:tgtEl>
                                          <p:spTgt spid="18">
                                            <p:txEl>
                                              <p:pRg st="0" end="0"/>
                                            </p:txEl>
                                          </p:spTgt>
                                        </p:tgtEl>
                                        <p:attrNameLst>
                                          <p:attrName>style.visibility</p:attrName>
                                        </p:attrNameLst>
                                      </p:cBhvr>
                                      <p:to>
                                        <p:strVal val="visible"/>
                                      </p:to>
                                    </p:set>
                                    <p:animEffect transition="in" filter="fade">
                                      <p:cBhvr>
                                        <p:cTn id="25" dur="500"/>
                                        <p:tgtEl>
                                          <p:spTgt spid="18">
                                            <p:txEl>
                                              <p:pRg st="0" end="0"/>
                                            </p:txEl>
                                          </p:spTgt>
                                        </p:tgtEl>
                                      </p:cBhvr>
                                    </p:animEffect>
                                  </p:childTnLst>
                                </p:cTn>
                              </p:par>
                              <p:par>
                                <p:cTn id="26" presetID="42" presetClass="entr" presetSubtype="0" fill="hold" grpId="0" nodeType="withEffect">
                                  <p:stCondLst>
                                    <p:cond delay="200"/>
                                  </p:stCondLst>
                                  <p:childTnLst>
                                    <p:set>
                                      <p:cBhvr>
                                        <p:cTn id="27" dur="1" fill="hold">
                                          <p:stCondLst>
                                            <p:cond delay="0"/>
                                          </p:stCondLst>
                                        </p:cTn>
                                        <p:tgtEl>
                                          <p:spTgt spid="19">
                                            <p:txEl>
                                              <p:pRg st="0" end="0"/>
                                            </p:txEl>
                                          </p:spTgt>
                                        </p:tgtEl>
                                        <p:attrNameLst>
                                          <p:attrName>style.visibility</p:attrName>
                                        </p:attrNameLst>
                                      </p:cBhvr>
                                      <p:to>
                                        <p:strVal val="visible"/>
                                      </p:to>
                                    </p:set>
                                    <p:animEffect transition="in" filter="fade">
                                      <p:cBhvr>
                                        <p:cTn id="28" dur="400"/>
                                        <p:tgtEl>
                                          <p:spTgt spid="19">
                                            <p:txEl>
                                              <p:pRg st="0" end="0"/>
                                            </p:txEl>
                                          </p:spTgt>
                                        </p:tgtEl>
                                      </p:cBhvr>
                                    </p:animEffect>
                                    <p:anim calcmode="lin" valueType="num">
                                      <p:cBhvr>
                                        <p:cTn id="29" dur="4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30" dur="40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18" grpId="0" build="p">
        <p:tmplLst>
          <p:tmpl lvl="1">
            <p:tnLst>
              <p:par>
                <p:cTn presetID="10" presetClass="entr" presetSubtype="0" fill="hold" nodeType="withEffect">
                  <p:stCondLst>
                    <p:cond delay="80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Lst>
      </p:bldP>
      <p:bldP spid="19" grpId="0" build="p">
        <p:tmplLst>
          <p:tmpl lvl="1">
            <p:tnLst>
              <p:par>
                <p:cTn presetID="42" presetClass="entr" presetSubtype="0" fill="hold" nodeType="withEffect">
                  <p:stCondLst>
                    <p:cond delay="200"/>
                  </p:stCondLst>
                  <p:childTnLst>
                    <p:set>
                      <p:cBhvr>
                        <p:cTn dur="1" fill="hold">
                          <p:stCondLst>
                            <p:cond delay="0"/>
                          </p:stCondLst>
                        </p:cTn>
                        <p:tgtEl>
                          <p:spTgt spid="19"/>
                        </p:tgtEl>
                        <p:attrNameLst>
                          <p:attrName>style.visibility</p:attrName>
                        </p:attrNameLst>
                      </p:cBhvr>
                      <p:to>
                        <p:strVal val="visible"/>
                      </p:to>
                    </p:set>
                    <p:animEffect transition="in" filter="fade">
                      <p:cBhvr>
                        <p:cTn dur="400"/>
                        <p:tgtEl>
                          <p:spTgt spid="19"/>
                        </p:tgtEl>
                      </p:cBhvr>
                    </p:animEffect>
                    <p:anim calcmode="lin" valueType="num">
                      <p:cBhvr>
                        <p:cTn dur="400" fill="hold"/>
                        <p:tgtEl>
                          <p:spTgt spid="19"/>
                        </p:tgtEl>
                        <p:attrNameLst>
                          <p:attrName>ppt_x</p:attrName>
                        </p:attrNameLst>
                      </p:cBhvr>
                      <p:tavLst>
                        <p:tav tm="0">
                          <p:val>
                            <p:strVal val="#ppt_x"/>
                          </p:val>
                        </p:tav>
                        <p:tav tm="100000">
                          <p:val>
                            <p:strVal val="#ppt_x"/>
                          </p:val>
                        </p:tav>
                      </p:tavLst>
                    </p:anim>
                    <p:anim calcmode="lin" valueType="num">
                      <p:cBhvr>
                        <p:cTn dur="400" fill="hold"/>
                        <p:tgtEl>
                          <p:spTgt spid="19"/>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wo images with caption">
    <p:spTree>
      <p:nvGrpSpPr>
        <p:cNvPr id="1" name=""/>
        <p:cNvGrpSpPr/>
        <p:nvPr/>
      </p:nvGrpSpPr>
      <p:grpSpPr>
        <a:xfrm>
          <a:off x="0" y="0"/>
          <a:ext cx="0" cy="0"/>
          <a:chOff x="0" y="0"/>
          <a:chExt cx="0" cy="0"/>
        </a:xfrm>
      </p:grpSpPr>
      <p:sp>
        <p:nvSpPr>
          <p:cNvPr id="22" name="Picture Placeholder 2"/>
          <p:cNvSpPr>
            <a:spLocks noGrp="1"/>
          </p:cNvSpPr>
          <p:nvPr>
            <p:ph type="pic" sz="quarter" idx="48"/>
          </p:nvPr>
        </p:nvSpPr>
        <p:spPr>
          <a:xfrm>
            <a:off x="603251" y="1473207"/>
            <a:ext cx="5204883" cy="3447167"/>
          </a:xfrm>
          <a:custGeom>
            <a:avLst/>
            <a:gdLst/>
            <a:ahLst/>
            <a:cxnLst/>
            <a:rect l="l" t="t" r="r" b="b"/>
            <a:pathLst>
              <a:path w="3903662" h="2872639">
                <a:moveTo>
                  <a:pt x="522813" y="0"/>
                </a:moveTo>
                <a:lnTo>
                  <a:pt x="3380849" y="0"/>
                </a:lnTo>
                <a:cubicBezTo>
                  <a:pt x="3669591" y="0"/>
                  <a:pt x="3903662" y="234071"/>
                  <a:pt x="3903662" y="522813"/>
                </a:cubicBezTo>
                <a:lnTo>
                  <a:pt x="3903662" y="2872639"/>
                </a:lnTo>
                <a:lnTo>
                  <a:pt x="0" y="2872639"/>
                </a:lnTo>
                <a:lnTo>
                  <a:pt x="0" y="522813"/>
                </a:lnTo>
                <a:cubicBezTo>
                  <a:pt x="0" y="234071"/>
                  <a:pt x="234071" y="0"/>
                  <a:pt x="522813"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17" name="Rounded Rectangle 16"/>
          <p:cNvSpPr/>
          <p:nvPr userDrawn="1"/>
        </p:nvSpPr>
        <p:spPr>
          <a:xfrm>
            <a:off x="603251" y="4920371"/>
            <a:ext cx="5204883" cy="1310640"/>
          </a:xfrm>
          <a:custGeom>
            <a:avLst/>
            <a:gdLst/>
            <a:ahLst/>
            <a:cxnLst/>
            <a:rect l="l" t="t" r="r" b="b"/>
            <a:pathLst>
              <a:path w="3903662" h="1092200">
                <a:moveTo>
                  <a:pt x="0" y="0"/>
                </a:moveTo>
                <a:lnTo>
                  <a:pt x="3903662" y="0"/>
                </a:lnTo>
                <a:lnTo>
                  <a:pt x="3903662" y="595030"/>
                </a:lnTo>
                <a:cubicBezTo>
                  <a:pt x="3903662" y="869609"/>
                  <a:pt x="3681071" y="1092200"/>
                  <a:pt x="3406492" y="1092200"/>
                </a:cubicBezTo>
                <a:lnTo>
                  <a:pt x="497170" y="1092200"/>
                </a:lnTo>
                <a:cubicBezTo>
                  <a:pt x="222591" y="1092200"/>
                  <a:pt x="0" y="869609"/>
                  <a:pt x="0" y="595030"/>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12" name="Group 11"/>
          <p:cNvGrpSpPr/>
          <p:nvPr userDrawn="1"/>
        </p:nvGrpSpPr>
        <p:grpSpPr>
          <a:xfrm>
            <a:off x="101309" y="385540"/>
            <a:ext cx="383999" cy="342172"/>
            <a:chOff x="5270500" y="1460500"/>
            <a:chExt cx="1701800" cy="2705100"/>
          </a:xfrm>
        </p:grpSpPr>
        <p:sp>
          <p:nvSpPr>
            <p:cNvPr id="13" name="Rounded Rectangle 12"/>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4" name="Rounded Rectangle 13"/>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14"/>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28" name="Text Placeholder 7"/>
          <p:cNvSpPr>
            <a:spLocks noGrp="1"/>
          </p:cNvSpPr>
          <p:nvPr>
            <p:ph type="body" sz="quarter" idx="65" hasCustomPrompt="1"/>
          </p:nvPr>
        </p:nvSpPr>
        <p:spPr>
          <a:xfrm>
            <a:off x="948267" y="5140217"/>
            <a:ext cx="4622800"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9" name="Text Placeholder 2"/>
          <p:cNvSpPr>
            <a:spLocks noGrp="1"/>
          </p:cNvSpPr>
          <p:nvPr>
            <p:ph type="body" sz="quarter" idx="64" hasCustomPrompt="1"/>
          </p:nvPr>
        </p:nvSpPr>
        <p:spPr>
          <a:xfrm>
            <a:off x="948267" y="5434998"/>
            <a:ext cx="4622800" cy="613133"/>
          </a:xfrm>
          <a:prstGeom prst="rect">
            <a:avLst/>
          </a:prstGeom>
        </p:spPr>
        <p:txBody>
          <a:bodyPr vert="horz" lIns="0" tIns="0" rIns="0" bIns="0"/>
          <a:lstStyle>
            <a:lvl1pPr marL="0" indent="0" algn="just">
              <a:lnSpc>
                <a:spcPct val="130000"/>
              </a:lnSpc>
              <a:buNone/>
              <a:defRPr sz="108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46" name="Picture Placeholder 2"/>
          <p:cNvSpPr>
            <a:spLocks noGrp="1"/>
          </p:cNvSpPr>
          <p:nvPr>
            <p:ph type="pic" sz="quarter" idx="66"/>
          </p:nvPr>
        </p:nvSpPr>
        <p:spPr>
          <a:xfrm>
            <a:off x="6371168" y="1473207"/>
            <a:ext cx="5204883" cy="3447167"/>
          </a:xfrm>
          <a:custGeom>
            <a:avLst/>
            <a:gdLst/>
            <a:ahLst/>
            <a:cxnLst/>
            <a:rect l="l" t="t" r="r" b="b"/>
            <a:pathLst>
              <a:path w="3903662" h="2872639">
                <a:moveTo>
                  <a:pt x="522813" y="0"/>
                </a:moveTo>
                <a:lnTo>
                  <a:pt x="3380849" y="0"/>
                </a:lnTo>
                <a:cubicBezTo>
                  <a:pt x="3669591" y="0"/>
                  <a:pt x="3903662" y="234071"/>
                  <a:pt x="3903662" y="522813"/>
                </a:cubicBezTo>
                <a:lnTo>
                  <a:pt x="3903662" y="2872639"/>
                </a:lnTo>
                <a:lnTo>
                  <a:pt x="0" y="2872639"/>
                </a:lnTo>
                <a:lnTo>
                  <a:pt x="0" y="522813"/>
                </a:lnTo>
                <a:cubicBezTo>
                  <a:pt x="0" y="234071"/>
                  <a:pt x="234071" y="0"/>
                  <a:pt x="522813"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47" name="Rounded Rectangle 16"/>
          <p:cNvSpPr/>
          <p:nvPr userDrawn="1"/>
        </p:nvSpPr>
        <p:spPr>
          <a:xfrm>
            <a:off x="6371168" y="4920371"/>
            <a:ext cx="5204883" cy="1310640"/>
          </a:xfrm>
          <a:custGeom>
            <a:avLst/>
            <a:gdLst/>
            <a:ahLst/>
            <a:cxnLst/>
            <a:rect l="l" t="t" r="r" b="b"/>
            <a:pathLst>
              <a:path w="3903662" h="1092200">
                <a:moveTo>
                  <a:pt x="0" y="0"/>
                </a:moveTo>
                <a:lnTo>
                  <a:pt x="3903662" y="0"/>
                </a:lnTo>
                <a:lnTo>
                  <a:pt x="3903662" y="595030"/>
                </a:lnTo>
                <a:cubicBezTo>
                  <a:pt x="3903662" y="869609"/>
                  <a:pt x="3681071" y="1092200"/>
                  <a:pt x="3406492" y="1092200"/>
                </a:cubicBezTo>
                <a:lnTo>
                  <a:pt x="497170" y="1092200"/>
                </a:lnTo>
                <a:cubicBezTo>
                  <a:pt x="222591" y="1092200"/>
                  <a:pt x="0" y="869609"/>
                  <a:pt x="0" y="595030"/>
                </a:cubicBez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48" name="Text Placeholder 7"/>
          <p:cNvSpPr>
            <a:spLocks noGrp="1"/>
          </p:cNvSpPr>
          <p:nvPr>
            <p:ph type="body" sz="quarter" idx="67" hasCustomPrompt="1"/>
          </p:nvPr>
        </p:nvSpPr>
        <p:spPr>
          <a:xfrm>
            <a:off x="6716184" y="5140217"/>
            <a:ext cx="4622800"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9" name="Text Placeholder 2"/>
          <p:cNvSpPr>
            <a:spLocks noGrp="1"/>
          </p:cNvSpPr>
          <p:nvPr>
            <p:ph type="body" sz="quarter" idx="68" hasCustomPrompt="1"/>
          </p:nvPr>
        </p:nvSpPr>
        <p:spPr>
          <a:xfrm>
            <a:off x="6716184" y="5434998"/>
            <a:ext cx="4622800" cy="613133"/>
          </a:xfrm>
          <a:prstGeom prst="rect">
            <a:avLst/>
          </a:prstGeom>
        </p:spPr>
        <p:txBody>
          <a:bodyPr vert="horz" lIns="0" tIns="0" rIns="0" bIns="0"/>
          <a:lstStyle>
            <a:lvl1pPr marL="0" indent="0" algn="just">
              <a:lnSpc>
                <a:spcPct val="130000"/>
              </a:lnSpc>
              <a:buNone/>
              <a:defRPr sz="108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Tree>
    <p:extLst>
      <p:ext uri="{BB962C8B-B14F-4D97-AF65-F5344CB8AC3E}">
        <p14:creationId xmlns:p14="http://schemas.microsoft.com/office/powerpoint/2010/main" val="42743537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par>
                                <p:cTn id="18" presetID="53" presetClass="entr" presetSubtype="16" fill="hold" grpId="0" nodeType="withEffect" nodePh="1">
                                  <p:stCondLst>
                                    <p:cond delay="800"/>
                                  </p:stCondLst>
                                  <p:endCondLst>
                                    <p:cond evt="begin" delay="0">
                                      <p:tn val="18"/>
                                    </p:cond>
                                  </p:endCondLst>
                                  <p:childTnLst>
                                    <p:set>
                                      <p:cBhvr>
                                        <p:cTn id="19" dur="1" fill="hold">
                                          <p:stCondLst>
                                            <p:cond delay="0"/>
                                          </p:stCondLst>
                                        </p:cTn>
                                        <p:tgtEl>
                                          <p:spTgt spid="22"/>
                                        </p:tgtEl>
                                        <p:attrNameLst>
                                          <p:attrName>style.visibility</p:attrName>
                                        </p:attrNameLst>
                                      </p:cBhvr>
                                      <p:to>
                                        <p:strVal val="visible"/>
                                      </p:to>
                                    </p:set>
                                    <p:anim calcmode="lin" valueType="num">
                                      <p:cBhvr>
                                        <p:cTn id="20" dur="1000" fill="hold"/>
                                        <p:tgtEl>
                                          <p:spTgt spid="22"/>
                                        </p:tgtEl>
                                        <p:attrNameLst>
                                          <p:attrName>ppt_w</p:attrName>
                                        </p:attrNameLst>
                                      </p:cBhvr>
                                      <p:tavLst>
                                        <p:tav tm="0">
                                          <p:val>
                                            <p:fltVal val="0"/>
                                          </p:val>
                                        </p:tav>
                                        <p:tav tm="100000">
                                          <p:val>
                                            <p:strVal val="#ppt_w"/>
                                          </p:val>
                                        </p:tav>
                                      </p:tavLst>
                                    </p:anim>
                                    <p:anim calcmode="lin" valueType="num">
                                      <p:cBhvr>
                                        <p:cTn id="21" dur="1000" fill="hold"/>
                                        <p:tgtEl>
                                          <p:spTgt spid="22"/>
                                        </p:tgtEl>
                                        <p:attrNameLst>
                                          <p:attrName>ppt_h</p:attrName>
                                        </p:attrNameLst>
                                      </p:cBhvr>
                                      <p:tavLst>
                                        <p:tav tm="0">
                                          <p:val>
                                            <p:fltVal val="0"/>
                                          </p:val>
                                        </p:tav>
                                        <p:tav tm="100000">
                                          <p:val>
                                            <p:strVal val="#ppt_h"/>
                                          </p:val>
                                        </p:tav>
                                      </p:tavLst>
                                    </p:anim>
                                    <p:animEffect transition="in" filter="fade">
                                      <p:cBhvr>
                                        <p:cTn id="22" dur="1000"/>
                                        <p:tgtEl>
                                          <p:spTgt spid="22"/>
                                        </p:tgtEl>
                                      </p:cBhvr>
                                    </p:animEffect>
                                  </p:childTnLst>
                                </p:cTn>
                              </p:par>
                            </p:childTnLst>
                          </p:cTn>
                        </p:par>
                        <p:par>
                          <p:cTn id="23" fill="hold">
                            <p:stCondLst>
                              <p:cond delay="500"/>
                            </p:stCondLst>
                            <p:childTnLst>
                              <p:par>
                                <p:cTn id="24" presetID="37" presetClass="entr" presetSubtype="0"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1000"/>
                                        <p:tgtEl>
                                          <p:spTgt spid="17"/>
                                        </p:tgtEl>
                                      </p:cBhvr>
                                    </p:animEffect>
                                    <p:anim calcmode="lin" valueType="num">
                                      <p:cBhvr>
                                        <p:cTn id="27" dur="1000" fill="hold"/>
                                        <p:tgtEl>
                                          <p:spTgt spid="17"/>
                                        </p:tgtEl>
                                        <p:attrNameLst>
                                          <p:attrName>ppt_x</p:attrName>
                                        </p:attrNameLst>
                                      </p:cBhvr>
                                      <p:tavLst>
                                        <p:tav tm="0">
                                          <p:val>
                                            <p:strVal val="#ppt_x"/>
                                          </p:val>
                                        </p:tav>
                                        <p:tav tm="100000">
                                          <p:val>
                                            <p:strVal val="#ppt_x"/>
                                          </p:val>
                                        </p:tav>
                                      </p:tavLst>
                                    </p:anim>
                                    <p:anim calcmode="lin" valueType="num">
                                      <p:cBhvr>
                                        <p:cTn id="28" dur="900" decel="100000" fill="hold"/>
                                        <p:tgtEl>
                                          <p:spTgt spid="17"/>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30" presetID="42" presetClass="entr" presetSubtype="0" fill="hold" grpId="0" nodeType="withEffect">
                                  <p:stCondLst>
                                    <p:cond delay="200"/>
                                  </p:stCondLst>
                                  <p:childTnLst>
                                    <p:set>
                                      <p:cBhvr>
                                        <p:cTn id="31" dur="1" fill="hold">
                                          <p:stCondLst>
                                            <p:cond delay="0"/>
                                          </p:stCondLst>
                                        </p:cTn>
                                        <p:tgtEl>
                                          <p:spTgt spid="28">
                                            <p:txEl>
                                              <p:pRg st="0" end="0"/>
                                            </p:txEl>
                                          </p:spTgt>
                                        </p:tgtEl>
                                        <p:attrNameLst>
                                          <p:attrName>style.visibility</p:attrName>
                                        </p:attrNameLst>
                                      </p:cBhvr>
                                      <p:to>
                                        <p:strVal val="visible"/>
                                      </p:to>
                                    </p:set>
                                    <p:animEffect transition="in" filter="fade">
                                      <p:cBhvr>
                                        <p:cTn id="32" dur="500"/>
                                        <p:tgtEl>
                                          <p:spTgt spid="28">
                                            <p:txEl>
                                              <p:pRg st="0" end="0"/>
                                            </p:txEl>
                                          </p:spTgt>
                                        </p:tgtEl>
                                      </p:cBhvr>
                                    </p:animEffect>
                                    <p:anim calcmode="lin" valueType="num">
                                      <p:cBhvr>
                                        <p:cTn id="33" dur="5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34" dur="500" fill="hold"/>
                                        <p:tgtEl>
                                          <p:spTgt spid="28">
                                            <p:txEl>
                                              <p:pRg st="0" end="0"/>
                                            </p:txEl>
                                          </p:spTgt>
                                        </p:tgtEl>
                                        <p:attrNameLst>
                                          <p:attrName>ppt_y</p:attrName>
                                        </p:attrNameLst>
                                      </p:cBhvr>
                                      <p:tavLst>
                                        <p:tav tm="0">
                                          <p:val>
                                            <p:strVal val="#ppt_y+.1"/>
                                          </p:val>
                                        </p:tav>
                                        <p:tav tm="100000">
                                          <p:val>
                                            <p:strVal val="#ppt_y"/>
                                          </p:val>
                                        </p:tav>
                                      </p:tavLst>
                                    </p:anim>
                                  </p:childTnLst>
                                </p:cTn>
                              </p:par>
                              <p:par>
                                <p:cTn id="35" presetID="10" presetClass="entr" presetSubtype="0" fill="hold" grpId="0" nodeType="withEffect">
                                  <p:stCondLst>
                                    <p:cond delay="800"/>
                                  </p:stCondLst>
                                  <p:childTnLst>
                                    <p:set>
                                      <p:cBhvr>
                                        <p:cTn id="36" dur="1" fill="hold">
                                          <p:stCondLst>
                                            <p:cond delay="0"/>
                                          </p:stCondLst>
                                        </p:cTn>
                                        <p:tgtEl>
                                          <p:spTgt spid="29">
                                            <p:txEl>
                                              <p:pRg st="0" end="0"/>
                                            </p:txEl>
                                          </p:spTgt>
                                        </p:tgtEl>
                                        <p:attrNameLst>
                                          <p:attrName>style.visibility</p:attrName>
                                        </p:attrNameLst>
                                      </p:cBhvr>
                                      <p:to>
                                        <p:strVal val="visible"/>
                                      </p:to>
                                    </p:set>
                                    <p:animEffect transition="in" filter="fade">
                                      <p:cBhvr>
                                        <p:cTn id="37" dur="500"/>
                                        <p:tgtEl>
                                          <p:spTgt spid="29">
                                            <p:txEl>
                                              <p:pRg st="0" end="0"/>
                                            </p:txEl>
                                          </p:spTgt>
                                        </p:tgtEl>
                                      </p:cBhvr>
                                    </p:animEffect>
                                  </p:childTnLst>
                                </p:cTn>
                              </p:par>
                              <p:par>
                                <p:cTn id="38" presetID="53" presetClass="entr" presetSubtype="16" fill="hold" grpId="0" nodeType="withEffect" nodePh="1">
                                  <p:stCondLst>
                                    <p:cond delay="800"/>
                                  </p:stCondLst>
                                  <p:endCondLst>
                                    <p:cond evt="begin" delay="0">
                                      <p:tn val="38"/>
                                    </p:cond>
                                  </p:endCondLst>
                                  <p:childTnLst>
                                    <p:set>
                                      <p:cBhvr>
                                        <p:cTn id="39" dur="1" fill="hold">
                                          <p:stCondLst>
                                            <p:cond delay="0"/>
                                          </p:stCondLst>
                                        </p:cTn>
                                        <p:tgtEl>
                                          <p:spTgt spid="46"/>
                                        </p:tgtEl>
                                        <p:attrNameLst>
                                          <p:attrName>style.visibility</p:attrName>
                                        </p:attrNameLst>
                                      </p:cBhvr>
                                      <p:to>
                                        <p:strVal val="visible"/>
                                      </p:to>
                                    </p:set>
                                    <p:anim calcmode="lin" valueType="num">
                                      <p:cBhvr>
                                        <p:cTn id="40" dur="1000" fill="hold"/>
                                        <p:tgtEl>
                                          <p:spTgt spid="46"/>
                                        </p:tgtEl>
                                        <p:attrNameLst>
                                          <p:attrName>ppt_w</p:attrName>
                                        </p:attrNameLst>
                                      </p:cBhvr>
                                      <p:tavLst>
                                        <p:tav tm="0">
                                          <p:val>
                                            <p:fltVal val="0"/>
                                          </p:val>
                                        </p:tav>
                                        <p:tav tm="100000">
                                          <p:val>
                                            <p:strVal val="#ppt_w"/>
                                          </p:val>
                                        </p:tav>
                                      </p:tavLst>
                                    </p:anim>
                                    <p:anim calcmode="lin" valueType="num">
                                      <p:cBhvr>
                                        <p:cTn id="41" dur="1000" fill="hold"/>
                                        <p:tgtEl>
                                          <p:spTgt spid="46"/>
                                        </p:tgtEl>
                                        <p:attrNameLst>
                                          <p:attrName>ppt_h</p:attrName>
                                        </p:attrNameLst>
                                      </p:cBhvr>
                                      <p:tavLst>
                                        <p:tav tm="0">
                                          <p:val>
                                            <p:fltVal val="0"/>
                                          </p:val>
                                        </p:tav>
                                        <p:tav tm="100000">
                                          <p:val>
                                            <p:strVal val="#ppt_h"/>
                                          </p:val>
                                        </p:tav>
                                      </p:tavLst>
                                    </p:anim>
                                    <p:animEffect transition="in" filter="fade">
                                      <p:cBhvr>
                                        <p:cTn id="42" dur="1000"/>
                                        <p:tgtEl>
                                          <p:spTgt spid="46"/>
                                        </p:tgtEl>
                                      </p:cBhvr>
                                    </p:animEffect>
                                  </p:childTnLst>
                                </p:cTn>
                              </p:par>
                            </p:childTnLst>
                          </p:cTn>
                        </p:par>
                        <p:par>
                          <p:cTn id="43" fill="hold">
                            <p:stCondLst>
                              <p:cond delay="1500"/>
                            </p:stCondLst>
                            <p:childTnLst>
                              <p:par>
                                <p:cTn id="44" presetID="37" presetClass="entr" presetSubtype="0" fill="hold" grpId="0" nodeType="after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1000"/>
                                        <p:tgtEl>
                                          <p:spTgt spid="47"/>
                                        </p:tgtEl>
                                      </p:cBhvr>
                                    </p:animEffect>
                                    <p:anim calcmode="lin" valueType="num">
                                      <p:cBhvr>
                                        <p:cTn id="47" dur="1000" fill="hold"/>
                                        <p:tgtEl>
                                          <p:spTgt spid="47"/>
                                        </p:tgtEl>
                                        <p:attrNameLst>
                                          <p:attrName>ppt_x</p:attrName>
                                        </p:attrNameLst>
                                      </p:cBhvr>
                                      <p:tavLst>
                                        <p:tav tm="0">
                                          <p:val>
                                            <p:strVal val="#ppt_x"/>
                                          </p:val>
                                        </p:tav>
                                        <p:tav tm="100000">
                                          <p:val>
                                            <p:strVal val="#ppt_x"/>
                                          </p:val>
                                        </p:tav>
                                      </p:tavLst>
                                    </p:anim>
                                    <p:anim calcmode="lin" valueType="num">
                                      <p:cBhvr>
                                        <p:cTn id="48" dur="900" decel="100000" fill="hold"/>
                                        <p:tgtEl>
                                          <p:spTgt spid="47"/>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47"/>
                                        </p:tgtEl>
                                        <p:attrNameLst>
                                          <p:attrName>ppt_y</p:attrName>
                                        </p:attrNameLst>
                                      </p:cBhvr>
                                      <p:tavLst>
                                        <p:tav tm="0">
                                          <p:val>
                                            <p:strVal val="#ppt_y-.03"/>
                                          </p:val>
                                        </p:tav>
                                        <p:tav tm="100000">
                                          <p:val>
                                            <p:strVal val="#ppt_y"/>
                                          </p:val>
                                        </p:tav>
                                      </p:tavLst>
                                    </p:anim>
                                  </p:childTnLst>
                                </p:cTn>
                              </p:par>
                              <p:par>
                                <p:cTn id="50" presetID="42" presetClass="entr" presetSubtype="0" fill="hold" grpId="0" nodeType="withEffect">
                                  <p:stCondLst>
                                    <p:cond delay="200"/>
                                  </p:stCondLst>
                                  <p:childTnLst>
                                    <p:set>
                                      <p:cBhvr>
                                        <p:cTn id="51" dur="1" fill="hold">
                                          <p:stCondLst>
                                            <p:cond delay="0"/>
                                          </p:stCondLst>
                                        </p:cTn>
                                        <p:tgtEl>
                                          <p:spTgt spid="48">
                                            <p:txEl>
                                              <p:pRg st="0" end="0"/>
                                            </p:txEl>
                                          </p:spTgt>
                                        </p:tgtEl>
                                        <p:attrNameLst>
                                          <p:attrName>style.visibility</p:attrName>
                                        </p:attrNameLst>
                                      </p:cBhvr>
                                      <p:to>
                                        <p:strVal val="visible"/>
                                      </p:to>
                                    </p:set>
                                    <p:animEffect transition="in" filter="fade">
                                      <p:cBhvr>
                                        <p:cTn id="52" dur="500"/>
                                        <p:tgtEl>
                                          <p:spTgt spid="48">
                                            <p:txEl>
                                              <p:pRg st="0" end="0"/>
                                            </p:txEl>
                                          </p:spTgt>
                                        </p:tgtEl>
                                      </p:cBhvr>
                                    </p:animEffect>
                                    <p:anim calcmode="lin" valueType="num">
                                      <p:cBhvr>
                                        <p:cTn id="53" dur="500" fill="hold"/>
                                        <p:tgtEl>
                                          <p:spTgt spid="48">
                                            <p:txEl>
                                              <p:pRg st="0" end="0"/>
                                            </p:txEl>
                                          </p:spTgt>
                                        </p:tgtEl>
                                        <p:attrNameLst>
                                          <p:attrName>ppt_x</p:attrName>
                                        </p:attrNameLst>
                                      </p:cBhvr>
                                      <p:tavLst>
                                        <p:tav tm="0">
                                          <p:val>
                                            <p:strVal val="#ppt_x"/>
                                          </p:val>
                                        </p:tav>
                                        <p:tav tm="100000">
                                          <p:val>
                                            <p:strVal val="#ppt_x"/>
                                          </p:val>
                                        </p:tav>
                                      </p:tavLst>
                                    </p:anim>
                                    <p:anim calcmode="lin" valueType="num">
                                      <p:cBhvr>
                                        <p:cTn id="54" dur="500" fill="hold"/>
                                        <p:tgtEl>
                                          <p:spTgt spid="48">
                                            <p:txEl>
                                              <p:pRg st="0" end="0"/>
                                            </p:txEl>
                                          </p:spTgt>
                                        </p:tgtEl>
                                        <p:attrNameLst>
                                          <p:attrName>ppt_y</p:attrName>
                                        </p:attrNameLst>
                                      </p:cBhvr>
                                      <p:tavLst>
                                        <p:tav tm="0">
                                          <p:val>
                                            <p:strVal val="#ppt_y+.1"/>
                                          </p:val>
                                        </p:tav>
                                        <p:tav tm="100000">
                                          <p:val>
                                            <p:strVal val="#ppt_y"/>
                                          </p:val>
                                        </p:tav>
                                      </p:tavLst>
                                    </p:anim>
                                  </p:childTnLst>
                                </p:cTn>
                              </p:par>
                              <p:par>
                                <p:cTn id="55" presetID="10" presetClass="entr" presetSubtype="0" fill="hold" grpId="0" nodeType="withEffect">
                                  <p:stCondLst>
                                    <p:cond delay="800"/>
                                  </p:stCondLst>
                                  <p:childTnLst>
                                    <p:set>
                                      <p:cBhvr>
                                        <p:cTn id="56" dur="1" fill="hold">
                                          <p:stCondLst>
                                            <p:cond delay="0"/>
                                          </p:stCondLst>
                                        </p:cTn>
                                        <p:tgtEl>
                                          <p:spTgt spid="49">
                                            <p:txEl>
                                              <p:pRg st="0" end="0"/>
                                            </p:txEl>
                                          </p:spTgt>
                                        </p:tgtEl>
                                        <p:attrNameLst>
                                          <p:attrName>style.visibility</p:attrName>
                                        </p:attrNameLst>
                                      </p:cBhvr>
                                      <p:to>
                                        <p:strVal val="visible"/>
                                      </p:to>
                                    </p:set>
                                    <p:animEffect transition="in" filter="fade">
                                      <p:cBhvr>
                                        <p:cTn id="57" dur="500"/>
                                        <p:tgtEl>
                                          <p:spTgt spid="4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7" grpId="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28" grpId="0" build="p">
        <p:tmplLst>
          <p:tmpl lvl="1">
            <p:tnLst>
              <p:par>
                <p:cTn presetID="42" presetClass="entr" presetSubtype="0" fill="hold" nodeType="withEffect">
                  <p:stCondLst>
                    <p:cond delay="200"/>
                  </p:stCondLst>
                  <p:childTnLst>
                    <p:set>
                      <p:cBhvr>
                        <p:cTn dur="1" fill="hold">
                          <p:stCondLst>
                            <p:cond delay="0"/>
                          </p:stCondLst>
                        </p:cTn>
                        <p:tgtEl>
                          <p:spTgt spid="28"/>
                        </p:tgtEl>
                        <p:attrNameLst>
                          <p:attrName>style.visibility</p:attrName>
                        </p:attrNameLst>
                      </p:cBhvr>
                      <p:to>
                        <p:strVal val="visible"/>
                      </p:to>
                    </p:set>
                    <p:animEffect transition="in" filter="fade">
                      <p:cBhvr>
                        <p:cTn dur="500"/>
                        <p:tgtEl>
                          <p:spTgt spid="28"/>
                        </p:tgtEl>
                      </p:cBhvr>
                    </p:animEffect>
                    <p:anim calcmode="lin" valueType="num">
                      <p:cBhvr>
                        <p:cTn dur="500" fill="hold"/>
                        <p:tgtEl>
                          <p:spTgt spid="28"/>
                        </p:tgtEl>
                        <p:attrNameLst>
                          <p:attrName>ppt_x</p:attrName>
                        </p:attrNameLst>
                      </p:cBhvr>
                      <p:tavLst>
                        <p:tav tm="0">
                          <p:val>
                            <p:strVal val="#ppt_x"/>
                          </p:val>
                        </p:tav>
                        <p:tav tm="100000">
                          <p:val>
                            <p:strVal val="#ppt_x"/>
                          </p:val>
                        </p:tav>
                      </p:tavLst>
                    </p:anim>
                    <p:anim calcmode="lin" valueType="num">
                      <p:cBhvr>
                        <p:cTn dur="500" fill="hold"/>
                        <p:tgtEl>
                          <p:spTgt spid="28"/>
                        </p:tgtEl>
                        <p:attrNameLst>
                          <p:attrName>ppt_y</p:attrName>
                        </p:attrNameLst>
                      </p:cBhvr>
                      <p:tavLst>
                        <p:tav tm="0">
                          <p:val>
                            <p:strVal val="#ppt_y+.1"/>
                          </p:val>
                        </p:tav>
                        <p:tav tm="100000">
                          <p:val>
                            <p:strVal val="#ppt_y"/>
                          </p:val>
                        </p:tav>
                      </p:tavLst>
                    </p:anim>
                  </p:childTnLst>
                </p:cTn>
              </p:par>
            </p:tnLst>
          </p:tmpl>
        </p:tmplLst>
      </p:bldP>
      <p:bldP spid="29" grpId="0" build="p">
        <p:tmplLst>
          <p:tmpl lvl="1">
            <p:tnLst>
              <p:par>
                <p:cTn presetID="10" presetClass="entr" presetSubtype="0" fill="hold" nodeType="withEffect">
                  <p:stCondLst>
                    <p:cond delay="80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P spid="46" grpId="0"/>
      <p:bldP spid="47" grpId="0" animBg="1"/>
      <p:bldP spid="48" grpId="0" build="p">
        <p:tmplLst>
          <p:tmpl lvl="1">
            <p:tnLst>
              <p:par>
                <p:cTn presetID="42" presetClass="entr" presetSubtype="0" fill="hold" nodeType="withEffect">
                  <p:stCondLst>
                    <p:cond delay="200"/>
                  </p:stCondLst>
                  <p:childTnLst>
                    <p:set>
                      <p:cBhvr>
                        <p:cTn dur="1" fill="hold">
                          <p:stCondLst>
                            <p:cond delay="0"/>
                          </p:stCondLst>
                        </p:cTn>
                        <p:tgtEl>
                          <p:spTgt spid="48"/>
                        </p:tgtEl>
                        <p:attrNameLst>
                          <p:attrName>style.visibility</p:attrName>
                        </p:attrNameLst>
                      </p:cBhvr>
                      <p:to>
                        <p:strVal val="visible"/>
                      </p:to>
                    </p:set>
                    <p:animEffect transition="in" filter="fade">
                      <p:cBhvr>
                        <p:cTn dur="500"/>
                        <p:tgtEl>
                          <p:spTgt spid="48"/>
                        </p:tgtEl>
                      </p:cBhvr>
                    </p:animEffect>
                    <p:anim calcmode="lin" valueType="num">
                      <p:cBhvr>
                        <p:cTn dur="500" fill="hold"/>
                        <p:tgtEl>
                          <p:spTgt spid="48"/>
                        </p:tgtEl>
                        <p:attrNameLst>
                          <p:attrName>ppt_x</p:attrName>
                        </p:attrNameLst>
                      </p:cBhvr>
                      <p:tavLst>
                        <p:tav tm="0">
                          <p:val>
                            <p:strVal val="#ppt_x"/>
                          </p:val>
                        </p:tav>
                        <p:tav tm="100000">
                          <p:val>
                            <p:strVal val="#ppt_x"/>
                          </p:val>
                        </p:tav>
                      </p:tavLst>
                    </p:anim>
                    <p:anim calcmode="lin" valueType="num">
                      <p:cBhvr>
                        <p:cTn dur="500" fill="hold"/>
                        <p:tgtEl>
                          <p:spTgt spid="48"/>
                        </p:tgtEl>
                        <p:attrNameLst>
                          <p:attrName>ppt_y</p:attrName>
                        </p:attrNameLst>
                      </p:cBhvr>
                      <p:tavLst>
                        <p:tav tm="0">
                          <p:val>
                            <p:strVal val="#ppt_y+.1"/>
                          </p:val>
                        </p:tav>
                        <p:tav tm="100000">
                          <p:val>
                            <p:strVal val="#ppt_y"/>
                          </p:val>
                        </p:tav>
                      </p:tavLst>
                    </p:anim>
                  </p:childTnLst>
                </p:cTn>
              </p:par>
            </p:tnLst>
          </p:tmpl>
        </p:tmplLst>
      </p:bldP>
      <p:bldP spid="49" grpId="0" build="p">
        <p:tmplLst>
          <p:tmpl lvl="1">
            <p:tnLst>
              <p:par>
                <p:cTn presetID="10" presetClass="entr" presetSubtype="0" fill="hold" nodeType="withEffect">
                  <p:stCondLst>
                    <p:cond delay="800"/>
                  </p:stCondLst>
                  <p:childTnLst>
                    <p:set>
                      <p:cBhvr>
                        <p:cTn dur="1" fill="hold">
                          <p:stCondLst>
                            <p:cond delay="0"/>
                          </p:stCondLst>
                        </p:cTn>
                        <p:tgtEl>
                          <p:spTgt spid="49"/>
                        </p:tgtEl>
                        <p:attrNameLst>
                          <p:attrName>style.visibility</p:attrName>
                        </p:attrNameLst>
                      </p:cBhvr>
                      <p:to>
                        <p:strVal val="visible"/>
                      </p:to>
                    </p:set>
                    <p:animEffect transition="in" filter="fade">
                      <p:cBhvr>
                        <p:cTn dur="500"/>
                        <p:tgtEl>
                          <p:spTgt spid="49"/>
                        </p:tgtEl>
                      </p:cBhvr>
                    </p:animEffect>
                  </p:childTnLst>
                </p:cTn>
              </p:par>
            </p:tnLst>
          </p:tmpl>
        </p:tmplLst>
      </p:bldP>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hree images with results">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76" name="Text Placeholder 2"/>
          <p:cNvSpPr>
            <a:spLocks noGrp="1"/>
          </p:cNvSpPr>
          <p:nvPr>
            <p:ph type="body" sz="quarter" idx="64" hasCustomPrompt="1"/>
          </p:nvPr>
        </p:nvSpPr>
        <p:spPr>
          <a:xfrm>
            <a:off x="603251" y="4802511"/>
            <a:ext cx="326026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grpSp>
        <p:nvGrpSpPr>
          <p:cNvPr id="22" name="Group 21"/>
          <p:cNvGrpSpPr/>
          <p:nvPr userDrawn="1"/>
        </p:nvGrpSpPr>
        <p:grpSpPr>
          <a:xfrm>
            <a:off x="101309" y="385540"/>
            <a:ext cx="383999" cy="342172"/>
            <a:chOff x="5270500" y="1460500"/>
            <a:chExt cx="1701800" cy="2705100"/>
          </a:xfrm>
        </p:grpSpPr>
        <p:sp>
          <p:nvSpPr>
            <p:cNvPr id="23" name="Rounded Rectangle 22"/>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4" name="Rounded Rectangle 23"/>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6" name="Rounded Rectangle 25"/>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27" name="Picture Placeholder 2"/>
          <p:cNvSpPr>
            <a:spLocks noGrp="1"/>
          </p:cNvSpPr>
          <p:nvPr>
            <p:ph type="pic" sz="quarter" idx="48"/>
          </p:nvPr>
        </p:nvSpPr>
        <p:spPr>
          <a:xfrm>
            <a:off x="603251" y="1579886"/>
            <a:ext cx="3260269" cy="2108197"/>
          </a:xfrm>
          <a:custGeom>
            <a:avLst/>
            <a:gdLst/>
            <a:ahLst/>
            <a:cxnLst/>
            <a:rect l="l" t="t" r="r" b="b"/>
            <a:pathLst>
              <a:path w="2445202" h="1756831">
                <a:moveTo>
                  <a:pt x="327483" y="0"/>
                </a:moveTo>
                <a:lnTo>
                  <a:pt x="2117719" y="0"/>
                </a:lnTo>
                <a:cubicBezTo>
                  <a:pt x="2298583" y="0"/>
                  <a:pt x="2445202" y="146619"/>
                  <a:pt x="2445202" y="327483"/>
                </a:cubicBezTo>
                <a:lnTo>
                  <a:pt x="2445202" y="1756831"/>
                </a:lnTo>
                <a:lnTo>
                  <a:pt x="0" y="1756831"/>
                </a:lnTo>
                <a:lnTo>
                  <a:pt x="0" y="327483"/>
                </a:lnTo>
                <a:cubicBezTo>
                  <a:pt x="0" y="146619"/>
                  <a:pt x="146619" y="0"/>
                  <a:pt x="327483"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29" name="Rounded Rectangle 28"/>
          <p:cNvSpPr/>
          <p:nvPr userDrawn="1"/>
        </p:nvSpPr>
        <p:spPr>
          <a:xfrm>
            <a:off x="603251" y="3703322"/>
            <a:ext cx="3260269" cy="777238"/>
          </a:xfrm>
          <a:custGeom>
            <a:avLst/>
            <a:gdLst/>
            <a:ahLst/>
            <a:cxnLst/>
            <a:rect l="l" t="t" r="r" b="b"/>
            <a:pathLst>
              <a:path w="2445202" h="647698">
                <a:moveTo>
                  <a:pt x="0" y="0"/>
                </a:moveTo>
                <a:lnTo>
                  <a:pt x="2445202" y="0"/>
                </a:lnTo>
                <a:lnTo>
                  <a:pt x="2445202" y="289024"/>
                </a:lnTo>
                <a:cubicBezTo>
                  <a:pt x="2445202" y="487114"/>
                  <a:pt x="2284618" y="647698"/>
                  <a:pt x="2086528" y="647698"/>
                </a:cubicBezTo>
                <a:lnTo>
                  <a:pt x="358674" y="647698"/>
                </a:lnTo>
                <a:cubicBezTo>
                  <a:pt x="160584" y="647698"/>
                  <a:pt x="0" y="487114"/>
                  <a:pt x="0" y="289024"/>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79" name="Text Placeholder 7"/>
          <p:cNvSpPr>
            <a:spLocks noGrp="1"/>
          </p:cNvSpPr>
          <p:nvPr>
            <p:ph type="body" sz="quarter" idx="39" hasCustomPrompt="1"/>
          </p:nvPr>
        </p:nvSpPr>
        <p:spPr>
          <a:xfrm>
            <a:off x="868539" y="3794764"/>
            <a:ext cx="648408" cy="560681"/>
          </a:xfrm>
          <a:prstGeom prst="rect">
            <a:avLst/>
          </a:prstGeom>
        </p:spPr>
        <p:txBody>
          <a:bodyPr vert="horz" lIns="0" tIns="103884" rIns="0" bIns="103884" anchor="b"/>
          <a:lstStyle>
            <a:lvl1pPr marL="0" indent="0" algn="l">
              <a:lnSpc>
                <a:spcPct val="100000"/>
              </a:lnSpc>
              <a:spcBef>
                <a:spcPts val="0"/>
              </a:spcBef>
              <a:buNone/>
              <a:defRPr sz="3000" b="0">
                <a:solidFill>
                  <a:schemeClr val="bg1"/>
                </a:solidFill>
                <a:latin typeface="FontAwesome"/>
                <a:cs typeface="FontAwesome"/>
              </a:defRPr>
            </a:lvl1pPr>
          </a:lstStyle>
          <a:p>
            <a:pPr lvl="0"/>
            <a:r>
              <a:rPr lang="es-ES_tradnl" dirty="0" err="1" smtClean="0"/>
              <a:t>ico</a:t>
            </a:r>
            <a:endParaRPr lang="es-ES_tradnl" dirty="0" smtClean="0"/>
          </a:p>
        </p:txBody>
      </p:sp>
      <p:sp>
        <p:nvSpPr>
          <p:cNvPr id="77" name="Text Placeholder 7"/>
          <p:cNvSpPr>
            <a:spLocks noGrp="1"/>
          </p:cNvSpPr>
          <p:nvPr>
            <p:ph type="body" sz="quarter" idx="18" hasCustomPrompt="1"/>
          </p:nvPr>
        </p:nvSpPr>
        <p:spPr>
          <a:xfrm>
            <a:off x="1567748" y="3778347"/>
            <a:ext cx="2259187" cy="345380"/>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Lato Light"/>
                <a:cs typeface="Lato Light"/>
              </a:defRPr>
            </a:lvl1pPr>
          </a:lstStyle>
          <a:p>
            <a:pPr lvl="0"/>
            <a:r>
              <a:rPr lang="es-ES_tradnl" dirty="0" smtClean="0"/>
              <a:t>RESULT 1</a:t>
            </a:r>
          </a:p>
        </p:txBody>
      </p:sp>
      <p:sp>
        <p:nvSpPr>
          <p:cNvPr id="78" name="Text Placeholder 7"/>
          <p:cNvSpPr>
            <a:spLocks noGrp="1"/>
          </p:cNvSpPr>
          <p:nvPr>
            <p:ph type="body" sz="quarter" idx="65" hasCustomPrompt="1"/>
          </p:nvPr>
        </p:nvSpPr>
        <p:spPr>
          <a:xfrm>
            <a:off x="1567748" y="4153138"/>
            <a:ext cx="225918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2">
                    <a:lumMod val="50000"/>
                  </a:schemeClr>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1" name="Text Placeholder 2"/>
          <p:cNvSpPr>
            <a:spLocks noGrp="1"/>
          </p:cNvSpPr>
          <p:nvPr>
            <p:ph type="body" sz="quarter" idx="66" hasCustomPrompt="1"/>
          </p:nvPr>
        </p:nvSpPr>
        <p:spPr>
          <a:xfrm>
            <a:off x="4345518" y="4802511"/>
            <a:ext cx="326026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32" name="Picture Placeholder 2"/>
          <p:cNvSpPr>
            <a:spLocks noGrp="1"/>
          </p:cNvSpPr>
          <p:nvPr>
            <p:ph type="pic" sz="quarter" idx="67"/>
          </p:nvPr>
        </p:nvSpPr>
        <p:spPr>
          <a:xfrm>
            <a:off x="4345518" y="1579886"/>
            <a:ext cx="3260269" cy="2108197"/>
          </a:xfrm>
          <a:custGeom>
            <a:avLst/>
            <a:gdLst/>
            <a:ahLst/>
            <a:cxnLst/>
            <a:rect l="l" t="t" r="r" b="b"/>
            <a:pathLst>
              <a:path w="2445202" h="1756831">
                <a:moveTo>
                  <a:pt x="327483" y="0"/>
                </a:moveTo>
                <a:lnTo>
                  <a:pt x="2117719" y="0"/>
                </a:lnTo>
                <a:cubicBezTo>
                  <a:pt x="2298583" y="0"/>
                  <a:pt x="2445202" y="146619"/>
                  <a:pt x="2445202" y="327483"/>
                </a:cubicBezTo>
                <a:lnTo>
                  <a:pt x="2445202" y="1756831"/>
                </a:lnTo>
                <a:lnTo>
                  <a:pt x="0" y="1756831"/>
                </a:lnTo>
                <a:lnTo>
                  <a:pt x="0" y="327483"/>
                </a:lnTo>
                <a:cubicBezTo>
                  <a:pt x="0" y="146619"/>
                  <a:pt x="146619" y="0"/>
                  <a:pt x="327483"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33" name="Rounded Rectangle 28"/>
          <p:cNvSpPr/>
          <p:nvPr userDrawn="1"/>
        </p:nvSpPr>
        <p:spPr>
          <a:xfrm>
            <a:off x="4345518" y="3703322"/>
            <a:ext cx="3260269" cy="777238"/>
          </a:xfrm>
          <a:custGeom>
            <a:avLst/>
            <a:gdLst/>
            <a:ahLst/>
            <a:cxnLst/>
            <a:rect l="l" t="t" r="r" b="b"/>
            <a:pathLst>
              <a:path w="2445202" h="647698">
                <a:moveTo>
                  <a:pt x="0" y="0"/>
                </a:moveTo>
                <a:lnTo>
                  <a:pt x="2445202" y="0"/>
                </a:lnTo>
                <a:lnTo>
                  <a:pt x="2445202" y="289024"/>
                </a:lnTo>
                <a:cubicBezTo>
                  <a:pt x="2445202" y="487114"/>
                  <a:pt x="2284618" y="647698"/>
                  <a:pt x="2086528" y="647698"/>
                </a:cubicBezTo>
                <a:lnTo>
                  <a:pt x="358674" y="647698"/>
                </a:lnTo>
                <a:cubicBezTo>
                  <a:pt x="160584" y="647698"/>
                  <a:pt x="0" y="487114"/>
                  <a:pt x="0" y="289024"/>
                </a:cubicBez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4" name="Text Placeholder 7"/>
          <p:cNvSpPr>
            <a:spLocks noGrp="1"/>
          </p:cNvSpPr>
          <p:nvPr>
            <p:ph type="body" sz="quarter" idx="68" hasCustomPrompt="1"/>
          </p:nvPr>
        </p:nvSpPr>
        <p:spPr>
          <a:xfrm>
            <a:off x="4610805" y="3794764"/>
            <a:ext cx="648408" cy="560681"/>
          </a:xfrm>
          <a:prstGeom prst="rect">
            <a:avLst/>
          </a:prstGeom>
        </p:spPr>
        <p:txBody>
          <a:bodyPr vert="horz" lIns="0" tIns="103884" rIns="0" bIns="103884" anchor="b"/>
          <a:lstStyle>
            <a:lvl1pPr marL="0" indent="0" algn="l">
              <a:lnSpc>
                <a:spcPct val="100000"/>
              </a:lnSpc>
              <a:spcBef>
                <a:spcPts val="0"/>
              </a:spcBef>
              <a:buNone/>
              <a:defRPr sz="3000" b="0">
                <a:solidFill>
                  <a:schemeClr val="bg1"/>
                </a:solidFill>
                <a:latin typeface="FontAwesome"/>
                <a:cs typeface="FontAwesome"/>
              </a:defRPr>
            </a:lvl1pPr>
          </a:lstStyle>
          <a:p>
            <a:pPr lvl="0"/>
            <a:r>
              <a:rPr lang="es-ES_tradnl" dirty="0" err="1" smtClean="0"/>
              <a:t>ico</a:t>
            </a:r>
            <a:endParaRPr lang="es-ES_tradnl" dirty="0" smtClean="0"/>
          </a:p>
        </p:txBody>
      </p:sp>
      <p:sp>
        <p:nvSpPr>
          <p:cNvPr id="35" name="Text Placeholder 7"/>
          <p:cNvSpPr>
            <a:spLocks noGrp="1"/>
          </p:cNvSpPr>
          <p:nvPr>
            <p:ph type="body" sz="quarter" idx="69" hasCustomPrompt="1"/>
          </p:nvPr>
        </p:nvSpPr>
        <p:spPr>
          <a:xfrm>
            <a:off x="5310014" y="3778347"/>
            <a:ext cx="2259187" cy="345380"/>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Lato Light"/>
                <a:cs typeface="Lato Light"/>
              </a:defRPr>
            </a:lvl1pPr>
          </a:lstStyle>
          <a:p>
            <a:pPr lvl="0"/>
            <a:r>
              <a:rPr lang="es-ES_tradnl" dirty="0" smtClean="0"/>
              <a:t>RESULT 1</a:t>
            </a:r>
          </a:p>
        </p:txBody>
      </p:sp>
      <p:sp>
        <p:nvSpPr>
          <p:cNvPr id="36" name="Text Placeholder 7"/>
          <p:cNvSpPr>
            <a:spLocks noGrp="1"/>
          </p:cNvSpPr>
          <p:nvPr>
            <p:ph type="body" sz="quarter" idx="70" hasCustomPrompt="1"/>
          </p:nvPr>
        </p:nvSpPr>
        <p:spPr>
          <a:xfrm>
            <a:off x="5310014" y="4153138"/>
            <a:ext cx="225918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lumMod val="50000"/>
                  </a:schemeClr>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7" name="Text Placeholder 2"/>
          <p:cNvSpPr>
            <a:spLocks noGrp="1"/>
          </p:cNvSpPr>
          <p:nvPr>
            <p:ph type="body" sz="quarter" idx="71" hasCustomPrompt="1"/>
          </p:nvPr>
        </p:nvSpPr>
        <p:spPr>
          <a:xfrm>
            <a:off x="8315782" y="4802511"/>
            <a:ext cx="326026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38" name="Picture Placeholder 2"/>
          <p:cNvSpPr>
            <a:spLocks noGrp="1"/>
          </p:cNvSpPr>
          <p:nvPr>
            <p:ph type="pic" sz="quarter" idx="72"/>
          </p:nvPr>
        </p:nvSpPr>
        <p:spPr>
          <a:xfrm>
            <a:off x="8315782" y="1579886"/>
            <a:ext cx="3260269" cy="2108197"/>
          </a:xfrm>
          <a:custGeom>
            <a:avLst/>
            <a:gdLst/>
            <a:ahLst/>
            <a:cxnLst/>
            <a:rect l="l" t="t" r="r" b="b"/>
            <a:pathLst>
              <a:path w="2445202" h="1756831">
                <a:moveTo>
                  <a:pt x="327483" y="0"/>
                </a:moveTo>
                <a:lnTo>
                  <a:pt x="2117719" y="0"/>
                </a:lnTo>
                <a:cubicBezTo>
                  <a:pt x="2298583" y="0"/>
                  <a:pt x="2445202" y="146619"/>
                  <a:pt x="2445202" y="327483"/>
                </a:cubicBezTo>
                <a:lnTo>
                  <a:pt x="2445202" y="1756831"/>
                </a:lnTo>
                <a:lnTo>
                  <a:pt x="0" y="1756831"/>
                </a:lnTo>
                <a:lnTo>
                  <a:pt x="0" y="327483"/>
                </a:lnTo>
                <a:cubicBezTo>
                  <a:pt x="0" y="146619"/>
                  <a:pt x="146619" y="0"/>
                  <a:pt x="327483"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39" name="Rounded Rectangle 28"/>
          <p:cNvSpPr/>
          <p:nvPr userDrawn="1"/>
        </p:nvSpPr>
        <p:spPr>
          <a:xfrm>
            <a:off x="8315782" y="3703322"/>
            <a:ext cx="3260269" cy="777238"/>
          </a:xfrm>
          <a:custGeom>
            <a:avLst/>
            <a:gdLst/>
            <a:ahLst/>
            <a:cxnLst/>
            <a:rect l="l" t="t" r="r" b="b"/>
            <a:pathLst>
              <a:path w="2445202" h="647698">
                <a:moveTo>
                  <a:pt x="0" y="0"/>
                </a:moveTo>
                <a:lnTo>
                  <a:pt x="2445202" y="0"/>
                </a:lnTo>
                <a:lnTo>
                  <a:pt x="2445202" y="289024"/>
                </a:lnTo>
                <a:cubicBezTo>
                  <a:pt x="2445202" y="487114"/>
                  <a:pt x="2284618" y="647698"/>
                  <a:pt x="2086528" y="647698"/>
                </a:cubicBezTo>
                <a:lnTo>
                  <a:pt x="358674" y="647698"/>
                </a:lnTo>
                <a:cubicBezTo>
                  <a:pt x="160584" y="647698"/>
                  <a:pt x="0" y="487114"/>
                  <a:pt x="0" y="289024"/>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40" name="Text Placeholder 7"/>
          <p:cNvSpPr>
            <a:spLocks noGrp="1"/>
          </p:cNvSpPr>
          <p:nvPr>
            <p:ph type="body" sz="quarter" idx="73" hasCustomPrompt="1"/>
          </p:nvPr>
        </p:nvSpPr>
        <p:spPr>
          <a:xfrm>
            <a:off x="8581069" y="3794764"/>
            <a:ext cx="648408" cy="560681"/>
          </a:xfrm>
          <a:prstGeom prst="rect">
            <a:avLst/>
          </a:prstGeom>
        </p:spPr>
        <p:txBody>
          <a:bodyPr vert="horz" lIns="0" tIns="103884" rIns="0" bIns="103884" anchor="b"/>
          <a:lstStyle>
            <a:lvl1pPr marL="0" indent="0" algn="l">
              <a:lnSpc>
                <a:spcPct val="100000"/>
              </a:lnSpc>
              <a:spcBef>
                <a:spcPts val="0"/>
              </a:spcBef>
              <a:buNone/>
              <a:defRPr sz="3000" b="0">
                <a:solidFill>
                  <a:schemeClr val="bg1"/>
                </a:solidFill>
                <a:latin typeface="FontAwesome"/>
                <a:cs typeface="FontAwesome"/>
              </a:defRPr>
            </a:lvl1pPr>
          </a:lstStyle>
          <a:p>
            <a:pPr lvl="0"/>
            <a:r>
              <a:rPr lang="es-ES_tradnl" dirty="0" err="1" smtClean="0"/>
              <a:t>ico</a:t>
            </a:r>
            <a:endParaRPr lang="es-ES_tradnl" dirty="0" smtClean="0"/>
          </a:p>
        </p:txBody>
      </p:sp>
      <p:sp>
        <p:nvSpPr>
          <p:cNvPr id="41" name="Text Placeholder 7"/>
          <p:cNvSpPr>
            <a:spLocks noGrp="1"/>
          </p:cNvSpPr>
          <p:nvPr>
            <p:ph type="body" sz="quarter" idx="74" hasCustomPrompt="1"/>
          </p:nvPr>
        </p:nvSpPr>
        <p:spPr>
          <a:xfrm>
            <a:off x="9280279" y="3778347"/>
            <a:ext cx="2259187" cy="345380"/>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Lato Light"/>
                <a:cs typeface="Lato Light"/>
              </a:defRPr>
            </a:lvl1pPr>
          </a:lstStyle>
          <a:p>
            <a:pPr lvl="0"/>
            <a:r>
              <a:rPr lang="es-ES_tradnl" dirty="0" smtClean="0"/>
              <a:t>RESULT 1</a:t>
            </a:r>
          </a:p>
        </p:txBody>
      </p:sp>
      <p:sp>
        <p:nvSpPr>
          <p:cNvPr id="42" name="Text Placeholder 7"/>
          <p:cNvSpPr>
            <a:spLocks noGrp="1"/>
          </p:cNvSpPr>
          <p:nvPr>
            <p:ph type="body" sz="quarter" idx="75" hasCustomPrompt="1"/>
          </p:nvPr>
        </p:nvSpPr>
        <p:spPr>
          <a:xfrm>
            <a:off x="9280279" y="4153138"/>
            <a:ext cx="225918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4">
                    <a:lumMod val="50000"/>
                  </a:schemeClr>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extLst>
      <p:ext uri="{BB962C8B-B14F-4D97-AF65-F5344CB8AC3E}">
        <p14:creationId xmlns:p14="http://schemas.microsoft.com/office/powerpoint/2010/main" val="29777884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76">
                                            <p:txEl>
                                              <p:pRg st="0" end="0"/>
                                            </p:txEl>
                                          </p:spTgt>
                                        </p:tgtEl>
                                        <p:attrNameLst>
                                          <p:attrName>style.visibility</p:attrName>
                                        </p:attrNameLst>
                                      </p:cBhvr>
                                      <p:to>
                                        <p:strVal val="visible"/>
                                      </p:to>
                                    </p:set>
                                    <p:animEffect transition="in" filter="fade">
                                      <p:cBhvr>
                                        <p:cTn id="20" dur="500"/>
                                        <p:tgtEl>
                                          <p:spTgt spid="76">
                                            <p:txEl>
                                              <p:pRg st="0" end="0"/>
                                            </p:txEl>
                                          </p:spTgt>
                                        </p:tgtEl>
                                      </p:cBhvr>
                                    </p:animEffect>
                                  </p:childTnLst>
                                </p:cTn>
                              </p:par>
                              <p:par>
                                <p:cTn id="21" presetID="42" presetClass="entr" presetSubtype="0" fill="hold" grpId="0" nodeType="withEffect">
                                  <p:stCondLst>
                                    <p:cond delay="200"/>
                                  </p:stCondLst>
                                  <p:childTnLst>
                                    <p:set>
                                      <p:cBhvr>
                                        <p:cTn id="22" dur="1" fill="hold">
                                          <p:stCondLst>
                                            <p:cond delay="0"/>
                                          </p:stCondLst>
                                        </p:cTn>
                                        <p:tgtEl>
                                          <p:spTgt spid="77">
                                            <p:txEl>
                                              <p:pRg st="0" end="0"/>
                                            </p:txEl>
                                          </p:spTgt>
                                        </p:tgtEl>
                                        <p:attrNameLst>
                                          <p:attrName>style.visibility</p:attrName>
                                        </p:attrNameLst>
                                      </p:cBhvr>
                                      <p:to>
                                        <p:strVal val="visible"/>
                                      </p:to>
                                    </p:set>
                                    <p:animEffect transition="in" filter="fade">
                                      <p:cBhvr>
                                        <p:cTn id="23" dur="400"/>
                                        <p:tgtEl>
                                          <p:spTgt spid="77">
                                            <p:txEl>
                                              <p:pRg st="0" end="0"/>
                                            </p:txEl>
                                          </p:spTgt>
                                        </p:tgtEl>
                                      </p:cBhvr>
                                    </p:animEffect>
                                    <p:anim calcmode="lin" valueType="num">
                                      <p:cBhvr>
                                        <p:cTn id="24" dur="400" fill="hold"/>
                                        <p:tgtEl>
                                          <p:spTgt spid="77">
                                            <p:txEl>
                                              <p:pRg st="0" end="0"/>
                                            </p:txEl>
                                          </p:spTgt>
                                        </p:tgtEl>
                                        <p:attrNameLst>
                                          <p:attrName>ppt_x</p:attrName>
                                        </p:attrNameLst>
                                      </p:cBhvr>
                                      <p:tavLst>
                                        <p:tav tm="0">
                                          <p:val>
                                            <p:strVal val="#ppt_x"/>
                                          </p:val>
                                        </p:tav>
                                        <p:tav tm="100000">
                                          <p:val>
                                            <p:strVal val="#ppt_x"/>
                                          </p:val>
                                        </p:tav>
                                      </p:tavLst>
                                    </p:anim>
                                    <p:anim calcmode="lin" valueType="num">
                                      <p:cBhvr>
                                        <p:cTn id="25" dur="400" fill="hold"/>
                                        <p:tgtEl>
                                          <p:spTgt spid="77">
                                            <p:txEl>
                                              <p:pRg st="0" end="0"/>
                                            </p:txEl>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200"/>
                                  </p:stCondLst>
                                  <p:childTnLst>
                                    <p:set>
                                      <p:cBhvr>
                                        <p:cTn id="27" dur="1" fill="hold">
                                          <p:stCondLst>
                                            <p:cond delay="0"/>
                                          </p:stCondLst>
                                        </p:cTn>
                                        <p:tgtEl>
                                          <p:spTgt spid="78">
                                            <p:txEl>
                                              <p:pRg st="0" end="0"/>
                                            </p:txEl>
                                          </p:spTgt>
                                        </p:tgtEl>
                                        <p:attrNameLst>
                                          <p:attrName>style.visibility</p:attrName>
                                        </p:attrNameLst>
                                      </p:cBhvr>
                                      <p:to>
                                        <p:strVal val="visible"/>
                                      </p:to>
                                    </p:set>
                                    <p:animEffect transition="in" filter="fade">
                                      <p:cBhvr>
                                        <p:cTn id="28" dur="500"/>
                                        <p:tgtEl>
                                          <p:spTgt spid="78">
                                            <p:txEl>
                                              <p:pRg st="0" end="0"/>
                                            </p:txEl>
                                          </p:spTgt>
                                        </p:tgtEl>
                                      </p:cBhvr>
                                    </p:animEffect>
                                    <p:anim calcmode="lin" valueType="num">
                                      <p:cBhvr>
                                        <p:cTn id="29" dur="500" fill="hold"/>
                                        <p:tgtEl>
                                          <p:spTgt spid="78">
                                            <p:txEl>
                                              <p:pRg st="0" end="0"/>
                                            </p:txEl>
                                          </p:spTgt>
                                        </p:tgtEl>
                                        <p:attrNameLst>
                                          <p:attrName>ppt_x</p:attrName>
                                        </p:attrNameLst>
                                      </p:cBhvr>
                                      <p:tavLst>
                                        <p:tav tm="0">
                                          <p:val>
                                            <p:strVal val="#ppt_x"/>
                                          </p:val>
                                        </p:tav>
                                        <p:tav tm="100000">
                                          <p:val>
                                            <p:strVal val="#ppt_x"/>
                                          </p:val>
                                        </p:tav>
                                      </p:tavLst>
                                    </p:anim>
                                    <p:anim calcmode="lin" valueType="num">
                                      <p:cBhvr>
                                        <p:cTn id="30" dur="500" fill="hold"/>
                                        <p:tgtEl>
                                          <p:spTgt spid="78">
                                            <p:txEl>
                                              <p:pRg st="0" end="0"/>
                                            </p:txEl>
                                          </p:spTgt>
                                        </p:tgtEl>
                                        <p:attrNameLst>
                                          <p:attrName>ppt_y</p:attrName>
                                        </p:attrNameLst>
                                      </p:cBhvr>
                                      <p:tavLst>
                                        <p:tav tm="0">
                                          <p:val>
                                            <p:strVal val="#ppt_y+.1"/>
                                          </p:val>
                                        </p:tav>
                                        <p:tav tm="100000">
                                          <p:val>
                                            <p:strVal val="#ppt_y"/>
                                          </p:val>
                                        </p:tav>
                                      </p:tavLst>
                                    </p:anim>
                                  </p:childTnLst>
                                </p:cTn>
                              </p:par>
                            </p:childTnLst>
                          </p:cTn>
                        </p:par>
                        <p:par>
                          <p:cTn id="31" fill="hold">
                            <p:stCondLst>
                              <p:cond delay="500"/>
                            </p:stCondLst>
                            <p:childTnLst>
                              <p:par>
                                <p:cTn id="32" presetID="53" presetClass="entr" presetSubtype="16" fill="hold" grpId="0" nodeType="afterEffect">
                                  <p:stCondLst>
                                    <p:cond delay="0"/>
                                  </p:stCondLst>
                                  <p:childTnLst>
                                    <p:set>
                                      <p:cBhvr>
                                        <p:cTn id="33" dur="1" fill="hold">
                                          <p:stCondLst>
                                            <p:cond delay="0"/>
                                          </p:stCondLst>
                                        </p:cTn>
                                        <p:tgtEl>
                                          <p:spTgt spid="79">
                                            <p:txEl>
                                              <p:pRg st="0" end="0"/>
                                            </p:txEl>
                                          </p:spTgt>
                                        </p:tgtEl>
                                        <p:attrNameLst>
                                          <p:attrName>style.visibility</p:attrName>
                                        </p:attrNameLst>
                                      </p:cBhvr>
                                      <p:to>
                                        <p:strVal val="visible"/>
                                      </p:to>
                                    </p:set>
                                    <p:anim calcmode="lin" valueType="num">
                                      <p:cBhvr>
                                        <p:cTn id="34" dur="300" fill="hold"/>
                                        <p:tgtEl>
                                          <p:spTgt spid="79">
                                            <p:txEl>
                                              <p:pRg st="0" end="0"/>
                                            </p:txEl>
                                          </p:spTgt>
                                        </p:tgtEl>
                                        <p:attrNameLst>
                                          <p:attrName>ppt_w</p:attrName>
                                        </p:attrNameLst>
                                      </p:cBhvr>
                                      <p:tavLst>
                                        <p:tav tm="0">
                                          <p:val>
                                            <p:fltVal val="0"/>
                                          </p:val>
                                        </p:tav>
                                        <p:tav tm="100000">
                                          <p:val>
                                            <p:strVal val="#ppt_w"/>
                                          </p:val>
                                        </p:tav>
                                      </p:tavLst>
                                    </p:anim>
                                    <p:anim calcmode="lin" valueType="num">
                                      <p:cBhvr>
                                        <p:cTn id="35" dur="300" fill="hold"/>
                                        <p:tgtEl>
                                          <p:spTgt spid="79">
                                            <p:txEl>
                                              <p:pRg st="0" end="0"/>
                                            </p:txEl>
                                          </p:spTgt>
                                        </p:tgtEl>
                                        <p:attrNameLst>
                                          <p:attrName>ppt_h</p:attrName>
                                        </p:attrNameLst>
                                      </p:cBhvr>
                                      <p:tavLst>
                                        <p:tav tm="0">
                                          <p:val>
                                            <p:fltVal val="0"/>
                                          </p:val>
                                        </p:tav>
                                        <p:tav tm="100000">
                                          <p:val>
                                            <p:strVal val="#ppt_h"/>
                                          </p:val>
                                        </p:tav>
                                      </p:tavLst>
                                    </p:anim>
                                    <p:animEffect transition="in" filter="fade">
                                      <p:cBhvr>
                                        <p:cTn id="36" dur="300"/>
                                        <p:tgtEl>
                                          <p:spTgt spid="79">
                                            <p:txEl>
                                              <p:pRg st="0" end="0"/>
                                            </p:txEl>
                                          </p:spTgt>
                                        </p:tgtEl>
                                      </p:cBhvr>
                                    </p:animEffect>
                                  </p:childTnLst>
                                </p:cTn>
                              </p:par>
                              <p:par>
                                <p:cTn id="37" presetID="53" presetClass="entr" presetSubtype="16" fill="hold" grpId="0" nodeType="withEffect" nodePh="1">
                                  <p:stCondLst>
                                    <p:cond delay="800"/>
                                  </p:stCondLst>
                                  <p:endCondLst>
                                    <p:cond evt="begin" delay="0">
                                      <p:tn val="37"/>
                                    </p:cond>
                                  </p:endCondLst>
                                  <p:childTnLst>
                                    <p:set>
                                      <p:cBhvr>
                                        <p:cTn id="38" dur="1" fill="hold">
                                          <p:stCondLst>
                                            <p:cond delay="0"/>
                                          </p:stCondLst>
                                        </p:cTn>
                                        <p:tgtEl>
                                          <p:spTgt spid="27"/>
                                        </p:tgtEl>
                                        <p:attrNameLst>
                                          <p:attrName>style.visibility</p:attrName>
                                        </p:attrNameLst>
                                      </p:cBhvr>
                                      <p:to>
                                        <p:strVal val="visible"/>
                                      </p:to>
                                    </p:set>
                                    <p:anim calcmode="lin" valueType="num">
                                      <p:cBhvr>
                                        <p:cTn id="39" dur="1000" fill="hold"/>
                                        <p:tgtEl>
                                          <p:spTgt spid="27"/>
                                        </p:tgtEl>
                                        <p:attrNameLst>
                                          <p:attrName>ppt_w</p:attrName>
                                        </p:attrNameLst>
                                      </p:cBhvr>
                                      <p:tavLst>
                                        <p:tav tm="0">
                                          <p:val>
                                            <p:fltVal val="0"/>
                                          </p:val>
                                        </p:tav>
                                        <p:tav tm="100000">
                                          <p:val>
                                            <p:strVal val="#ppt_w"/>
                                          </p:val>
                                        </p:tav>
                                      </p:tavLst>
                                    </p:anim>
                                    <p:anim calcmode="lin" valueType="num">
                                      <p:cBhvr>
                                        <p:cTn id="40" dur="1000" fill="hold"/>
                                        <p:tgtEl>
                                          <p:spTgt spid="27"/>
                                        </p:tgtEl>
                                        <p:attrNameLst>
                                          <p:attrName>ppt_h</p:attrName>
                                        </p:attrNameLst>
                                      </p:cBhvr>
                                      <p:tavLst>
                                        <p:tav tm="0">
                                          <p:val>
                                            <p:fltVal val="0"/>
                                          </p:val>
                                        </p:tav>
                                        <p:tav tm="100000">
                                          <p:val>
                                            <p:strVal val="#ppt_h"/>
                                          </p:val>
                                        </p:tav>
                                      </p:tavLst>
                                    </p:anim>
                                    <p:animEffect transition="in" filter="fade">
                                      <p:cBhvr>
                                        <p:cTn id="41" dur="1000"/>
                                        <p:tgtEl>
                                          <p:spTgt spid="27"/>
                                        </p:tgtEl>
                                      </p:cBhvr>
                                    </p:animEffect>
                                  </p:childTnLst>
                                </p:cTn>
                              </p:par>
                            </p:childTnLst>
                          </p:cTn>
                        </p:par>
                        <p:par>
                          <p:cTn id="42" fill="hold">
                            <p:stCondLst>
                              <p:cond delay="1000"/>
                            </p:stCondLst>
                            <p:childTnLst>
                              <p:par>
                                <p:cTn id="43" presetID="37" presetClass="entr" presetSubtype="0" fill="hold" grpId="0"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1000"/>
                                        <p:tgtEl>
                                          <p:spTgt spid="29"/>
                                        </p:tgtEl>
                                      </p:cBhvr>
                                    </p:animEffect>
                                    <p:anim calcmode="lin" valueType="num">
                                      <p:cBhvr>
                                        <p:cTn id="46" dur="1000" fill="hold"/>
                                        <p:tgtEl>
                                          <p:spTgt spid="29"/>
                                        </p:tgtEl>
                                        <p:attrNameLst>
                                          <p:attrName>ppt_x</p:attrName>
                                        </p:attrNameLst>
                                      </p:cBhvr>
                                      <p:tavLst>
                                        <p:tav tm="0">
                                          <p:val>
                                            <p:strVal val="#ppt_x"/>
                                          </p:val>
                                        </p:tav>
                                        <p:tav tm="100000">
                                          <p:val>
                                            <p:strVal val="#ppt_x"/>
                                          </p:val>
                                        </p:tav>
                                      </p:tavLst>
                                    </p:anim>
                                    <p:anim calcmode="lin" valueType="num">
                                      <p:cBhvr>
                                        <p:cTn id="47" dur="900" decel="100000" fill="hold"/>
                                        <p:tgtEl>
                                          <p:spTgt spid="29"/>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par>
                                <p:cTn id="49" presetID="10" presetClass="entr" presetSubtype="0" fill="hold" grpId="0" nodeType="withEffect">
                                  <p:stCondLst>
                                    <p:cond delay="800"/>
                                  </p:stCondLst>
                                  <p:childTnLst>
                                    <p:set>
                                      <p:cBhvr>
                                        <p:cTn id="50" dur="1" fill="hold">
                                          <p:stCondLst>
                                            <p:cond delay="0"/>
                                          </p:stCondLst>
                                        </p:cTn>
                                        <p:tgtEl>
                                          <p:spTgt spid="31">
                                            <p:txEl>
                                              <p:pRg st="0" end="0"/>
                                            </p:txEl>
                                          </p:spTgt>
                                        </p:tgtEl>
                                        <p:attrNameLst>
                                          <p:attrName>style.visibility</p:attrName>
                                        </p:attrNameLst>
                                      </p:cBhvr>
                                      <p:to>
                                        <p:strVal val="visible"/>
                                      </p:to>
                                    </p:set>
                                    <p:animEffect transition="in" filter="fade">
                                      <p:cBhvr>
                                        <p:cTn id="51" dur="500"/>
                                        <p:tgtEl>
                                          <p:spTgt spid="31">
                                            <p:txEl>
                                              <p:pRg st="0" end="0"/>
                                            </p:txEl>
                                          </p:spTgt>
                                        </p:tgtEl>
                                      </p:cBhvr>
                                    </p:animEffect>
                                  </p:childTnLst>
                                </p:cTn>
                              </p:par>
                              <p:par>
                                <p:cTn id="52" presetID="42" presetClass="entr" presetSubtype="0" fill="hold" grpId="0" nodeType="withEffect">
                                  <p:stCondLst>
                                    <p:cond delay="200"/>
                                  </p:stCondLst>
                                  <p:childTnLst>
                                    <p:set>
                                      <p:cBhvr>
                                        <p:cTn id="53" dur="1" fill="hold">
                                          <p:stCondLst>
                                            <p:cond delay="0"/>
                                          </p:stCondLst>
                                        </p:cTn>
                                        <p:tgtEl>
                                          <p:spTgt spid="35">
                                            <p:txEl>
                                              <p:pRg st="0" end="0"/>
                                            </p:txEl>
                                          </p:spTgt>
                                        </p:tgtEl>
                                        <p:attrNameLst>
                                          <p:attrName>style.visibility</p:attrName>
                                        </p:attrNameLst>
                                      </p:cBhvr>
                                      <p:to>
                                        <p:strVal val="visible"/>
                                      </p:to>
                                    </p:set>
                                    <p:animEffect transition="in" filter="fade">
                                      <p:cBhvr>
                                        <p:cTn id="54" dur="400"/>
                                        <p:tgtEl>
                                          <p:spTgt spid="35">
                                            <p:txEl>
                                              <p:pRg st="0" end="0"/>
                                            </p:txEl>
                                          </p:spTgt>
                                        </p:tgtEl>
                                      </p:cBhvr>
                                    </p:animEffect>
                                    <p:anim calcmode="lin" valueType="num">
                                      <p:cBhvr>
                                        <p:cTn id="55" dur="400" fill="hold"/>
                                        <p:tgtEl>
                                          <p:spTgt spid="35">
                                            <p:txEl>
                                              <p:pRg st="0" end="0"/>
                                            </p:txEl>
                                          </p:spTgt>
                                        </p:tgtEl>
                                        <p:attrNameLst>
                                          <p:attrName>ppt_x</p:attrName>
                                        </p:attrNameLst>
                                      </p:cBhvr>
                                      <p:tavLst>
                                        <p:tav tm="0">
                                          <p:val>
                                            <p:strVal val="#ppt_x"/>
                                          </p:val>
                                        </p:tav>
                                        <p:tav tm="100000">
                                          <p:val>
                                            <p:strVal val="#ppt_x"/>
                                          </p:val>
                                        </p:tav>
                                      </p:tavLst>
                                    </p:anim>
                                    <p:anim calcmode="lin" valueType="num">
                                      <p:cBhvr>
                                        <p:cTn id="56" dur="400" fill="hold"/>
                                        <p:tgtEl>
                                          <p:spTgt spid="35">
                                            <p:txEl>
                                              <p:pRg st="0" end="0"/>
                                            </p:txEl>
                                          </p:spTgt>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200"/>
                                  </p:stCondLst>
                                  <p:childTnLst>
                                    <p:set>
                                      <p:cBhvr>
                                        <p:cTn id="58" dur="1" fill="hold">
                                          <p:stCondLst>
                                            <p:cond delay="0"/>
                                          </p:stCondLst>
                                        </p:cTn>
                                        <p:tgtEl>
                                          <p:spTgt spid="36">
                                            <p:txEl>
                                              <p:pRg st="0" end="0"/>
                                            </p:txEl>
                                          </p:spTgt>
                                        </p:tgtEl>
                                        <p:attrNameLst>
                                          <p:attrName>style.visibility</p:attrName>
                                        </p:attrNameLst>
                                      </p:cBhvr>
                                      <p:to>
                                        <p:strVal val="visible"/>
                                      </p:to>
                                    </p:set>
                                    <p:animEffect transition="in" filter="fade">
                                      <p:cBhvr>
                                        <p:cTn id="59" dur="500"/>
                                        <p:tgtEl>
                                          <p:spTgt spid="36">
                                            <p:txEl>
                                              <p:pRg st="0" end="0"/>
                                            </p:txEl>
                                          </p:spTgt>
                                        </p:tgtEl>
                                      </p:cBhvr>
                                    </p:animEffect>
                                    <p:anim calcmode="lin" valueType="num">
                                      <p:cBhvr>
                                        <p:cTn id="60" dur="500" fill="hold"/>
                                        <p:tgtEl>
                                          <p:spTgt spid="36">
                                            <p:txEl>
                                              <p:pRg st="0" end="0"/>
                                            </p:txEl>
                                          </p:spTgt>
                                        </p:tgtEl>
                                        <p:attrNameLst>
                                          <p:attrName>ppt_x</p:attrName>
                                        </p:attrNameLst>
                                      </p:cBhvr>
                                      <p:tavLst>
                                        <p:tav tm="0">
                                          <p:val>
                                            <p:strVal val="#ppt_x"/>
                                          </p:val>
                                        </p:tav>
                                        <p:tav tm="100000">
                                          <p:val>
                                            <p:strVal val="#ppt_x"/>
                                          </p:val>
                                        </p:tav>
                                      </p:tavLst>
                                    </p:anim>
                                    <p:anim calcmode="lin" valueType="num">
                                      <p:cBhvr>
                                        <p:cTn id="61" dur="500" fill="hold"/>
                                        <p:tgtEl>
                                          <p:spTgt spid="36">
                                            <p:txEl>
                                              <p:pRg st="0" end="0"/>
                                            </p:txEl>
                                          </p:spTgt>
                                        </p:tgtEl>
                                        <p:attrNameLst>
                                          <p:attrName>ppt_y</p:attrName>
                                        </p:attrNameLst>
                                      </p:cBhvr>
                                      <p:tavLst>
                                        <p:tav tm="0">
                                          <p:val>
                                            <p:strVal val="#ppt_y+.1"/>
                                          </p:val>
                                        </p:tav>
                                        <p:tav tm="100000">
                                          <p:val>
                                            <p:strVal val="#ppt_y"/>
                                          </p:val>
                                        </p:tav>
                                      </p:tavLst>
                                    </p:anim>
                                  </p:childTnLst>
                                </p:cTn>
                              </p:par>
                            </p:childTnLst>
                          </p:cTn>
                        </p:par>
                        <p:par>
                          <p:cTn id="62" fill="hold">
                            <p:stCondLst>
                              <p:cond delay="2000"/>
                            </p:stCondLst>
                            <p:childTnLst>
                              <p:par>
                                <p:cTn id="63" presetID="53" presetClass="entr" presetSubtype="16" fill="hold" grpId="0" nodeType="afterEffect">
                                  <p:stCondLst>
                                    <p:cond delay="0"/>
                                  </p:stCondLst>
                                  <p:childTnLst>
                                    <p:set>
                                      <p:cBhvr>
                                        <p:cTn id="64" dur="1" fill="hold">
                                          <p:stCondLst>
                                            <p:cond delay="0"/>
                                          </p:stCondLst>
                                        </p:cTn>
                                        <p:tgtEl>
                                          <p:spTgt spid="34">
                                            <p:txEl>
                                              <p:pRg st="0" end="0"/>
                                            </p:txEl>
                                          </p:spTgt>
                                        </p:tgtEl>
                                        <p:attrNameLst>
                                          <p:attrName>style.visibility</p:attrName>
                                        </p:attrNameLst>
                                      </p:cBhvr>
                                      <p:to>
                                        <p:strVal val="visible"/>
                                      </p:to>
                                    </p:set>
                                    <p:anim calcmode="lin" valueType="num">
                                      <p:cBhvr>
                                        <p:cTn id="65" dur="300" fill="hold"/>
                                        <p:tgtEl>
                                          <p:spTgt spid="34">
                                            <p:txEl>
                                              <p:pRg st="0" end="0"/>
                                            </p:txEl>
                                          </p:spTgt>
                                        </p:tgtEl>
                                        <p:attrNameLst>
                                          <p:attrName>ppt_w</p:attrName>
                                        </p:attrNameLst>
                                      </p:cBhvr>
                                      <p:tavLst>
                                        <p:tav tm="0">
                                          <p:val>
                                            <p:fltVal val="0"/>
                                          </p:val>
                                        </p:tav>
                                        <p:tav tm="100000">
                                          <p:val>
                                            <p:strVal val="#ppt_w"/>
                                          </p:val>
                                        </p:tav>
                                      </p:tavLst>
                                    </p:anim>
                                    <p:anim calcmode="lin" valueType="num">
                                      <p:cBhvr>
                                        <p:cTn id="66" dur="300" fill="hold"/>
                                        <p:tgtEl>
                                          <p:spTgt spid="34">
                                            <p:txEl>
                                              <p:pRg st="0" end="0"/>
                                            </p:txEl>
                                          </p:spTgt>
                                        </p:tgtEl>
                                        <p:attrNameLst>
                                          <p:attrName>ppt_h</p:attrName>
                                        </p:attrNameLst>
                                      </p:cBhvr>
                                      <p:tavLst>
                                        <p:tav tm="0">
                                          <p:val>
                                            <p:fltVal val="0"/>
                                          </p:val>
                                        </p:tav>
                                        <p:tav tm="100000">
                                          <p:val>
                                            <p:strVal val="#ppt_h"/>
                                          </p:val>
                                        </p:tav>
                                      </p:tavLst>
                                    </p:anim>
                                    <p:animEffect transition="in" filter="fade">
                                      <p:cBhvr>
                                        <p:cTn id="67" dur="300"/>
                                        <p:tgtEl>
                                          <p:spTgt spid="34">
                                            <p:txEl>
                                              <p:pRg st="0" end="0"/>
                                            </p:txEl>
                                          </p:spTgt>
                                        </p:tgtEl>
                                      </p:cBhvr>
                                    </p:animEffect>
                                  </p:childTnLst>
                                </p:cTn>
                              </p:par>
                              <p:par>
                                <p:cTn id="68" presetID="53" presetClass="entr" presetSubtype="16" fill="hold" grpId="0" nodeType="withEffect" nodePh="1">
                                  <p:stCondLst>
                                    <p:cond delay="800"/>
                                  </p:stCondLst>
                                  <p:endCondLst>
                                    <p:cond evt="begin" delay="0">
                                      <p:tn val="68"/>
                                    </p:cond>
                                  </p:endCondLst>
                                  <p:childTnLst>
                                    <p:set>
                                      <p:cBhvr>
                                        <p:cTn id="69" dur="1" fill="hold">
                                          <p:stCondLst>
                                            <p:cond delay="0"/>
                                          </p:stCondLst>
                                        </p:cTn>
                                        <p:tgtEl>
                                          <p:spTgt spid="32"/>
                                        </p:tgtEl>
                                        <p:attrNameLst>
                                          <p:attrName>style.visibility</p:attrName>
                                        </p:attrNameLst>
                                      </p:cBhvr>
                                      <p:to>
                                        <p:strVal val="visible"/>
                                      </p:to>
                                    </p:set>
                                    <p:anim calcmode="lin" valueType="num">
                                      <p:cBhvr>
                                        <p:cTn id="70" dur="1000" fill="hold"/>
                                        <p:tgtEl>
                                          <p:spTgt spid="32"/>
                                        </p:tgtEl>
                                        <p:attrNameLst>
                                          <p:attrName>ppt_w</p:attrName>
                                        </p:attrNameLst>
                                      </p:cBhvr>
                                      <p:tavLst>
                                        <p:tav tm="0">
                                          <p:val>
                                            <p:fltVal val="0"/>
                                          </p:val>
                                        </p:tav>
                                        <p:tav tm="100000">
                                          <p:val>
                                            <p:strVal val="#ppt_w"/>
                                          </p:val>
                                        </p:tav>
                                      </p:tavLst>
                                    </p:anim>
                                    <p:anim calcmode="lin" valueType="num">
                                      <p:cBhvr>
                                        <p:cTn id="71" dur="1000" fill="hold"/>
                                        <p:tgtEl>
                                          <p:spTgt spid="32"/>
                                        </p:tgtEl>
                                        <p:attrNameLst>
                                          <p:attrName>ppt_h</p:attrName>
                                        </p:attrNameLst>
                                      </p:cBhvr>
                                      <p:tavLst>
                                        <p:tav tm="0">
                                          <p:val>
                                            <p:fltVal val="0"/>
                                          </p:val>
                                        </p:tav>
                                        <p:tav tm="100000">
                                          <p:val>
                                            <p:strVal val="#ppt_h"/>
                                          </p:val>
                                        </p:tav>
                                      </p:tavLst>
                                    </p:anim>
                                    <p:animEffect transition="in" filter="fade">
                                      <p:cBhvr>
                                        <p:cTn id="72" dur="1000"/>
                                        <p:tgtEl>
                                          <p:spTgt spid="32"/>
                                        </p:tgtEl>
                                      </p:cBhvr>
                                    </p:animEffect>
                                  </p:childTnLst>
                                </p:cTn>
                              </p:par>
                            </p:childTnLst>
                          </p:cTn>
                        </p:par>
                        <p:par>
                          <p:cTn id="73" fill="hold">
                            <p:stCondLst>
                              <p:cond delay="2500"/>
                            </p:stCondLst>
                            <p:childTnLst>
                              <p:par>
                                <p:cTn id="74" presetID="37" presetClass="entr" presetSubtype="0" fill="hold" grpId="0" nodeType="after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fade">
                                      <p:cBhvr>
                                        <p:cTn id="76" dur="1000"/>
                                        <p:tgtEl>
                                          <p:spTgt spid="33"/>
                                        </p:tgtEl>
                                      </p:cBhvr>
                                    </p:animEffect>
                                    <p:anim calcmode="lin" valueType="num">
                                      <p:cBhvr>
                                        <p:cTn id="77" dur="1000" fill="hold"/>
                                        <p:tgtEl>
                                          <p:spTgt spid="33"/>
                                        </p:tgtEl>
                                        <p:attrNameLst>
                                          <p:attrName>ppt_x</p:attrName>
                                        </p:attrNameLst>
                                      </p:cBhvr>
                                      <p:tavLst>
                                        <p:tav tm="0">
                                          <p:val>
                                            <p:strVal val="#ppt_x"/>
                                          </p:val>
                                        </p:tav>
                                        <p:tav tm="100000">
                                          <p:val>
                                            <p:strVal val="#ppt_x"/>
                                          </p:val>
                                        </p:tav>
                                      </p:tavLst>
                                    </p:anim>
                                    <p:anim calcmode="lin" valueType="num">
                                      <p:cBhvr>
                                        <p:cTn id="78" dur="900" decel="100000" fill="hold"/>
                                        <p:tgtEl>
                                          <p:spTgt spid="33"/>
                                        </p:tgtEl>
                                        <p:attrNameLst>
                                          <p:attrName>ppt_y</p:attrName>
                                        </p:attrNameLst>
                                      </p:cBhvr>
                                      <p:tavLst>
                                        <p:tav tm="0">
                                          <p:val>
                                            <p:strVal val="#ppt_y+1"/>
                                          </p:val>
                                        </p:tav>
                                        <p:tav tm="100000">
                                          <p:val>
                                            <p:strVal val="#ppt_y-.03"/>
                                          </p:val>
                                        </p:tav>
                                      </p:tavLst>
                                    </p:anim>
                                    <p:anim calcmode="lin" valueType="num">
                                      <p:cBhvr>
                                        <p:cTn id="79"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par>
                                <p:cTn id="80" presetID="10" presetClass="entr" presetSubtype="0" fill="hold" grpId="0" nodeType="withEffect">
                                  <p:stCondLst>
                                    <p:cond delay="800"/>
                                  </p:stCondLst>
                                  <p:childTnLst>
                                    <p:set>
                                      <p:cBhvr>
                                        <p:cTn id="81" dur="1" fill="hold">
                                          <p:stCondLst>
                                            <p:cond delay="0"/>
                                          </p:stCondLst>
                                        </p:cTn>
                                        <p:tgtEl>
                                          <p:spTgt spid="37">
                                            <p:txEl>
                                              <p:pRg st="0" end="0"/>
                                            </p:txEl>
                                          </p:spTgt>
                                        </p:tgtEl>
                                        <p:attrNameLst>
                                          <p:attrName>style.visibility</p:attrName>
                                        </p:attrNameLst>
                                      </p:cBhvr>
                                      <p:to>
                                        <p:strVal val="visible"/>
                                      </p:to>
                                    </p:set>
                                    <p:animEffect transition="in" filter="fade">
                                      <p:cBhvr>
                                        <p:cTn id="82" dur="500"/>
                                        <p:tgtEl>
                                          <p:spTgt spid="37">
                                            <p:txEl>
                                              <p:pRg st="0" end="0"/>
                                            </p:txEl>
                                          </p:spTgt>
                                        </p:tgtEl>
                                      </p:cBhvr>
                                    </p:animEffect>
                                  </p:childTnLst>
                                </p:cTn>
                              </p:par>
                              <p:par>
                                <p:cTn id="83" presetID="42" presetClass="entr" presetSubtype="0" fill="hold" grpId="0" nodeType="withEffect">
                                  <p:stCondLst>
                                    <p:cond delay="200"/>
                                  </p:stCondLst>
                                  <p:childTnLst>
                                    <p:set>
                                      <p:cBhvr>
                                        <p:cTn id="84" dur="1" fill="hold">
                                          <p:stCondLst>
                                            <p:cond delay="0"/>
                                          </p:stCondLst>
                                        </p:cTn>
                                        <p:tgtEl>
                                          <p:spTgt spid="41">
                                            <p:txEl>
                                              <p:pRg st="0" end="0"/>
                                            </p:txEl>
                                          </p:spTgt>
                                        </p:tgtEl>
                                        <p:attrNameLst>
                                          <p:attrName>style.visibility</p:attrName>
                                        </p:attrNameLst>
                                      </p:cBhvr>
                                      <p:to>
                                        <p:strVal val="visible"/>
                                      </p:to>
                                    </p:set>
                                    <p:animEffect transition="in" filter="fade">
                                      <p:cBhvr>
                                        <p:cTn id="85" dur="400"/>
                                        <p:tgtEl>
                                          <p:spTgt spid="41">
                                            <p:txEl>
                                              <p:pRg st="0" end="0"/>
                                            </p:txEl>
                                          </p:spTgt>
                                        </p:tgtEl>
                                      </p:cBhvr>
                                    </p:animEffect>
                                    <p:anim calcmode="lin" valueType="num">
                                      <p:cBhvr>
                                        <p:cTn id="86" dur="40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87" dur="400" fill="hold"/>
                                        <p:tgtEl>
                                          <p:spTgt spid="41">
                                            <p:txEl>
                                              <p:pRg st="0" end="0"/>
                                            </p:txEl>
                                          </p:spTgt>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200"/>
                                  </p:stCondLst>
                                  <p:childTnLst>
                                    <p:set>
                                      <p:cBhvr>
                                        <p:cTn id="89" dur="1" fill="hold">
                                          <p:stCondLst>
                                            <p:cond delay="0"/>
                                          </p:stCondLst>
                                        </p:cTn>
                                        <p:tgtEl>
                                          <p:spTgt spid="42">
                                            <p:txEl>
                                              <p:pRg st="0" end="0"/>
                                            </p:txEl>
                                          </p:spTgt>
                                        </p:tgtEl>
                                        <p:attrNameLst>
                                          <p:attrName>style.visibility</p:attrName>
                                        </p:attrNameLst>
                                      </p:cBhvr>
                                      <p:to>
                                        <p:strVal val="visible"/>
                                      </p:to>
                                    </p:set>
                                    <p:animEffect transition="in" filter="fade">
                                      <p:cBhvr>
                                        <p:cTn id="90" dur="500"/>
                                        <p:tgtEl>
                                          <p:spTgt spid="42">
                                            <p:txEl>
                                              <p:pRg st="0" end="0"/>
                                            </p:txEl>
                                          </p:spTgt>
                                        </p:tgtEl>
                                      </p:cBhvr>
                                    </p:animEffect>
                                    <p:anim calcmode="lin" valueType="num">
                                      <p:cBhvr>
                                        <p:cTn id="91" dur="500" fill="hold"/>
                                        <p:tgtEl>
                                          <p:spTgt spid="42">
                                            <p:txEl>
                                              <p:pRg st="0" end="0"/>
                                            </p:txEl>
                                          </p:spTgt>
                                        </p:tgtEl>
                                        <p:attrNameLst>
                                          <p:attrName>ppt_x</p:attrName>
                                        </p:attrNameLst>
                                      </p:cBhvr>
                                      <p:tavLst>
                                        <p:tav tm="0">
                                          <p:val>
                                            <p:strVal val="#ppt_x"/>
                                          </p:val>
                                        </p:tav>
                                        <p:tav tm="100000">
                                          <p:val>
                                            <p:strVal val="#ppt_x"/>
                                          </p:val>
                                        </p:tav>
                                      </p:tavLst>
                                    </p:anim>
                                    <p:anim calcmode="lin" valueType="num">
                                      <p:cBhvr>
                                        <p:cTn id="92" dur="500" fill="hold"/>
                                        <p:tgtEl>
                                          <p:spTgt spid="42">
                                            <p:txEl>
                                              <p:pRg st="0" end="0"/>
                                            </p:txEl>
                                          </p:spTgt>
                                        </p:tgtEl>
                                        <p:attrNameLst>
                                          <p:attrName>ppt_y</p:attrName>
                                        </p:attrNameLst>
                                      </p:cBhvr>
                                      <p:tavLst>
                                        <p:tav tm="0">
                                          <p:val>
                                            <p:strVal val="#ppt_y+.1"/>
                                          </p:val>
                                        </p:tav>
                                        <p:tav tm="100000">
                                          <p:val>
                                            <p:strVal val="#ppt_y"/>
                                          </p:val>
                                        </p:tav>
                                      </p:tavLst>
                                    </p:anim>
                                  </p:childTnLst>
                                </p:cTn>
                              </p:par>
                            </p:childTnLst>
                          </p:cTn>
                        </p:par>
                        <p:par>
                          <p:cTn id="93" fill="hold">
                            <p:stCondLst>
                              <p:cond delay="3500"/>
                            </p:stCondLst>
                            <p:childTnLst>
                              <p:par>
                                <p:cTn id="94" presetID="53" presetClass="entr" presetSubtype="16" fill="hold" grpId="0" nodeType="afterEffect">
                                  <p:stCondLst>
                                    <p:cond delay="0"/>
                                  </p:stCondLst>
                                  <p:childTnLst>
                                    <p:set>
                                      <p:cBhvr>
                                        <p:cTn id="95" dur="1" fill="hold">
                                          <p:stCondLst>
                                            <p:cond delay="0"/>
                                          </p:stCondLst>
                                        </p:cTn>
                                        <p:tgtEl>
                                          <p:spTgt spid="40">
                                            <p:txEl>
                                              <p:pRg st="0" end="0"/>
                                            </p:txEl>
                                          </p:spTgt>
                                        </p:tgtEl>
                                        <p:attrNameLst>
                                          <p:attrName>style.visibility</p:attrName>
                                        </p:attrNameLst>
                                      </p:cBhvr>
                                      <p:to>
                                        <p:strVal val="visible"/>
                                      </p:to>
                                    </p:set>
                                    <p:anim calcmode="lin" valueType="num">
                                      <p:cBhvr>
                                        <p:cTn id="96" dur="300" fill="hold"/>
                                        <p:tgtEl>
                                          <p:spTgt spid="40">
                                            <p:txEl>
                                              <p:pRg st="0" end="0"/>
                                            </p:txEl>
                                          </p:spTgt>
                                        </p:tgtEl>
                                        <p:attrNameLst>
                                          <p:attrName>ppt_w</p:attrName>
                                        </p:attrNameLst>
                                      </p:cBhvr>
                                      <p:tavLst>
                                        <p:tav tm="0">
                                          <p:val>
                                            <p:fltVal val="0"/>
                                          </p:val>
                                        </p:tav>
                                        <p:tav tm="100000">
                                          <p:val>
                                            <p:strVal val="#ppt_w"/>
                                          </p:val>
                                        </p:tav>
                                      </p:tavLst>
                                    </p:anim>
                                    <p:anim calcmode="lin" valueType="num">
                                      <p:cBhvr>
                                        <p:cTn id="97" dur="300" fill="hold"/>
                                        <p:tgtEl>
                                          <p:spTgt spid="40">
                                            <p:txEl>
                                              <p:pRg st="0" end="0"/>
                                            </p:txEl>
                                          </p:spTgt>
                                        </p:tgtEl>
                                        <p:attrNameLst>
                                          <p:attrName>ppt_h</p:attrName>
                                        </p:attrNameLst>
                                      </p:cBhvr>
                                      <p:tavLst>
                                        <p:tav tm="0">
                                          <p:val>
                                            <p:fltVal val="0"/>
                                          </p:val>
                                        </p:tav>
                                        <p:tav tm="100000">
                                          <p:val>
                                            <p:strVal val="#ppt_h"/>
                                          </p:val>
                                        </p:tav>
                                      </p:tavLst>
                                    </p:anim>
                                    <p:animEffect transition="in" filter="fade">
                                      <p:cBhvr>
                                        <p:cTn id="98" dur="300"/>
                                        <p:tgtEl>
                                          <p:spTgt spid="40">
                                            <p:txEl>
                                              <p:pRg st="0" end="0"/>
                                            </p:txEl>
                                          </p:spTgt>
                                        </p:tgtEl>
                                      </p:cBhvr>
                                    </p:animEffect>
                                  </p:childTnLst>
                                </p:cTn>
                              </p:par>
                              <p:par>
                                <p:cTn id="99" presetID="53" presetClass="entr" presetSubtype="16" fill="hold" grpId="0" nodeType="withEffect" nodePh="1">
                                  <p:stCondLst>
                                    <p:cond delay="800"/>
                                  </p:stCondLst>
                                  <p:endCondLst>
                                    <p:cond evt="begin" delay="0">
                                      <p:tn val="99"/>
                                    </p:cond>
                                  </p:endCondLst>
                                  <p:childTnLst>
                                    <p:set>
                                      <p:cBhvr>
                                        <p:cTn id="100" dur="1" fill="hold">
                                          <p:stCondLst>
                                            <p:cond delay="0"/>
                                          </p:stCondLst>
                                        </p:cTn>
                                        <p:tgtEl>
                                          <p:spTgt spid="38"/>
                                        </p:tgtEl>
                                        <p:attrNameLst>
                                          <p:attrName>style.visibility</p:attrName>
                                        </p:attrNameLst>
                                      </p:cBhvr>
                                      <p:to>
                                        <p:strVal val="visible"/>
                                      </p:to>
                                    </p:set>
                                    <p:anim calcmode="lin" valueType="num">
                                      <p:cBhvr>
                                        <p:cTn id="101" dur="1000" fill="hold"/>
                                        <p:tgtEl>
                                          <p:spTgt spid="38"/>
                                        </p:tgtEl>
                                        <p:attrNameLst>
                                          <p:attrName>ppt_w</p:attrName>
                                        </p:attrNameLst>
                                      </p:cBhvr>
                                      <p:tavLst>
                                        <p:tav tm="0">
                                          <p:val>
                                            <p:fltVal val="0"/>
                                          </p:val>
                                        </p:tav>
                                        <p:tav tm="100000">
                                          <p:val>
                                            <p:strVal val="#ppt_w"/>
                                          </p:val>
                                        </p:tav>
                                      </p:tavLst>
                                    </p:anim>
                                    <p:anim calcmode="lin" valueType="num">
                                      <p:cBhvr>
                                        <p:cTn id="102" dur="1000" fill="hold"/>
                                        <p:tgtEl>
                                          <p:spTgt spid="38"/>
                                        </p:tgtEl>
                                        <p:attrNameLst>
                                          <p:attrName>ppt_h</p:attrName>
                                        </p:attrNameLst>
                                      </p:cBhvr>
                                      <p:tavLst>
                                        <p:tav tm="0">
                                          <p:val>
                                            <p:fltVal val="0"/>
                                          </p:val>
                                        </p:tav>
                                        <p:tav tm="100000">
                                          <p:val>
                                            <p:strVal val="#ppt_h"/>
                                          </p:val>
                                        </p:tav>
                                      </p:tavLst>
                                    </p:anim>
                                    <p:animEffect transition="in" filter="fade">
                                      <p:cBhvr>
                                        <p:cTn id="103" dur="1000"/>
                                        <p:tgtEl>
                                          <p:spTgt spid="38"/>
                                        </p:tgtEl>
                                      </p:cBhvr>
                                    </p:animEffect>
                                  </p:childTnLst>
                                </p:cTn>
                              </p:par>
                            </p:childTnLst>
                          </p:cTn>
                        </p:par>
                        <p:par>
                          <p:cTn id="104" fill="hold">
                            <p:stCondLst>
                              <p:cond delay="4000"/>
                            </p:stCondLst>
                            <p:childTnLst>
                              <p:par>
                                <p:cTn id="105" presetID="37" presetClass="entr" presetSubtype="0" fill="hold" grpId="0" nodeType="afterEffect">
                                  <p:stCondLst>
                                    <p:cond delay="0"/>
                                  </p:stCondLst>
                                  <p:childTnLst>
                                    <p:set>
                                      <p:cBhvr>
                                        <p:cTn id="106" dur="1" fill="hold">
                                          <p:stCondLst>
                                            <p:cond delay="0"/>
                                          </p:stCondLst>
                                        </p:cTn>
                                        <p:tgtEl>
                                          <p:spTgt spid="39"/>
                                        </p:tgtEl>
                                        <p:attrNameLst>
                                          <p:attrName>style.visibility</p:attrName>
                                        </p:attrNameLst>
                                      </p:cBhvr>
                                      <p:to>
                                        <p:strVal val="visible"/>
                                      </p:to>
                                    </p:set>
                                    <p:animEffect transition="in" filter="fade">
                                      <p:cBhvr>
                                        <p:cTn id="107" dur="1000"/>
                                        <p:tgtEl>
                                          <p:spTgt spid="39"/>
                                        </p:tgtEl>
                                      </p:cBhvr>
                                    </p:animEffect>
                                    <p:anim calcmode="lin" valueType="num">
                                      <p:cBhvr>
                                        <p:cTn id="108" dur="1000" fill="hold"/>
                                        <p:tgtEl>
                                          <p:spTgt spid="39"/>
                                        </p:tgtEl>
                                        <p:attrNameLst>
                                          <p:attrName>ppt_x</p:attrName>
                                        </p:attrNameLst>
                                      </p:cBhvr>
                                      <p:tavLst>
                                        <p:tav tm="0">
                                          <p:val>
                                            <p:strVal val="#ppt_x"/>
                                          </p:val>
                                        </p:tav>
                                        <p:tav tm="100000">
                                          <p:val>
                                            <p:strVal val="#ppt_x"/>
                                          </p:val>
                                        </p:tav>
                                      </p:tavLst>
                                    </p:anim>
                                    <p:anim calcmode="lin" valueType="num">
                                      <p:cBhvr>
                                        <p:cTn id="109" dur="900" decel="100000" fill="hold"/>
                                        <p:tgtEl>
                                          <p:spTgt spid="39"/>
                                        </p:tgtEl>
                                        <p:attrNameLst>
                                          <p:attrName>ppt_y</p:attrName>
                                        </p:attrNameLst>
                                      </p:cBhvr>
                                      <p:tavLst>
                                        <p:tav tm="0">
                                          <p:val>
                                            <p:strVal val="#ppt_y+1"/>
                                          </p:val>
                                        </p:tav>
                                        <p:tav tm="100000">
                                          <p:val>
                                            <p:strVal val="#ppt_y-.03"/>
                                          </p:val>
                                        </p:tav>
                                      </p:tavLst>
                                    </p:anim>
                                    <p:anim calcmode="lin" valueType="num">
                                      <p:cBhvr>
                                        <p:cTn id="110"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76" grpId="0" build="p">
        <p:tmplLst>
          <p:tmpl lvl="1">
            <p:tnLst>
              <p:par>
                <p:cTn presetID="10" presetClass="entr" presetSubtype="0" fill="hold" nodeType="withEffect">
                  <p:stCondLst>
                    <p:cond delay="800"/>
                  </p:stCondLst>
                  <p:childTnLst>
                    <p:set>
                      <p:cBhvr>
                        <p:cTn dur="1" fill="hold">
                          <p:stCondLst>
                            <p:cond delay="0"/>
                          </p:stCondLst>
                        </p:cTn>
                        <p:tgtEl>
                          <p:spTgt spid="76"/>
                        </p:tgtEl>
                        <p:attrNameLst>
                          <p:attrName>style.visibility</p:attrName>
                        </p:attrNameLst>
                      </p:cBhvr>
                      <p:to>
                        <p:strVal val="visible"/>
                      </p:to>
                    </p:set>
                    <p:animEffect transition="in" filter="fade">
                      <p:cBhvr>
                        <p:cTn dur="500"/>
                        <p:tgtEl>
                          <p:spTgt spid="76"/>
                        </p:tgtEl>
                      </p:cBhvr>
                    </p:animEffect>
                  </p:childTnLst>
                </p:cTn>
              </p:par>
            </p:tnLst>
          </p:tmpl>
        </p:tmplLst>
      </p:bldP>
      <p:bldP spid="27" grpId="0"/>
      <p:bldP spid="29" grpId="0" animBg="1"/>
      <p:bldP spid="79" grpId="0" build="p">
        <p:tmplLst>
          <p:tmpl lvl="1">
            <p:tnLst>
              <p:par>
                <p:cTn presetID="53" presetClass="entr" presetSubtype="16" fill="hold" nodeType="afterEffect">
                  <p:stCondLst>
                    <p:cond delay="0"/>
                  </p:stCondLst>
                  <p:childTnLst>
                    <p:set>
                      <p:cBhvr>
                        <p:cTn dur="1" fill="hold">
                          <p:stCondLst>
                            <p:cond delay="0"/>
                          </p:stCondLst>
                        </p:cTn>
                        <p:tgtEl>
                          <p:spTgt spid="79"/>
                        </p:tgtEl>
                        <p:attrNameLst>
                          <p:attrName>style.visibility</p:attrName>
                        </p:attrNameLst>
                      </p:cBhvr>
                      <p:to>
                        <p:strVal val="visible"/>
                      </p:to>
                    </p:set>
                    <p:anim calcmode="lin" valueType="num">
                      <p:cBhvr>
                        <p:cTn dur="300" fill="hold"/>
                        <p:tgtEl>
                          <p:spTgt spid="79"/>
                        </p:tgtEl>
                        <p:attrNameLst>
                          <p:attrName>ppt_w</p:attrName>
                        </p:attrNameLst>
                      </p:cBhvr>
                      <p:tavLst>
                        <p:tav tm="0">
                          <p:val>
                            <p:fltVal val="0"/>
                          </p:val>
                        </p:tav>
                        <p:tav tm="100000">
                          <p:val>
                            <p:strVal val="#ppt_w"/>
                          </p:val>
                        </p:tav>
                      </p:tavLst>
                    </p:anim>
                    <p:anim calcmode="lin" valueType="num">
                      <p:cBhvr>
                        <p:cTn dur="300" fill="hold"/>
                        <p:tgtEl>
                          <p:spTgt spid="79"/>
                        </p:tgtEl>
                        <p:attrNameLst>
                          <p:attrName>ppt_h</p:attrName>
                        </p:attrNameLst>
                      </p:cBhvr>
                      <p:tavLst>
                        <p:tav tm="0">
                          <p:val>
                            <p:fltVal val="0"/>
                          </p:val>
                        </p:tav>
                        <p:tav tm="100000">
                          <p:val>
                            <p:strVal val="#ppt_h"/>
                          </p:val>
                        </p:tav>
                      </p:tavLst>
                    </p:anim>
                    <p:animEffect transition="in" filter="fade">
                      <p:cBhvr>
                        <p:cTn dur="300"/>
                        <p:tgtEl>
                          <p:spTgt spid="79"/>
                        </p:tgtEl>
                      </p:cBhvr>
                    </p:animEffect>
                  </p:childTnLst>
                </p:cTn>
              </p:par>
            </p:tnLst>
          </p:tmpl>
        </p:tmplLst>
      </p:bldP>
      <p:bldP spid="77" grpId="0" build="p">
        <p:tmplLst>
          <p:tmpl lvl="1">
            <p:tnLst>
              <p:par>
                <p:cTn presetID="42" presetClass="entr" presetSubtype="0" fill="hold" nodeType="withEffect">
                  <p:stCondLst>
                    <p:cond delay="200"/>
                  </p:stCondLst>
                  <p:childTnLst>
                    <p:set>
                      <p:cBhvr>
                        <p:cTn dur="1" fill="hold">
                          <p:stCondLst>
                            <p:cond delay="0"/>
                          </p:stCondLst>
                        </p:cTn>
                        <p:tgtEl>
                          <p:spTgt spid="77"/>
                        </p:tgtEl>
                        <p:attrNameLst>
                          <p:attrName>style.visibility</p:attrName>
                        </p:attrNameLst>
                      </p:cBhvr>
                      <p:to>
                        <p:strVal val="visible"/>
                      </p:to>
                    </p:set>
                    <p:animEffect transition="in" filter="fade">
                      <p:cBhvr>
                        <p:cTn dur="400"/>
                        <p:tgtEl>
                          <p:spTgt spid="77"/>
                        </p:tgtEl>
                      </p:cBhvr>
                    </p:animEffect>
                    <p:anim calcmode="lin" valueType="num">
                      <p:cBhvr>
                        <p:cTn dur="400" fill="hold"/>
                        <p:tgtEl>
                          <p:spTgt spid="77"/>
                        </p:tgtEl>
                        <p:attrNameLst>
                          <p:attrName>ppt_x</p:attrName>
                        </p:attrNameLst>
                      </p:cBhvr>
                      <p:tavLst>
                        <p:tav tm="0">
                          <p:val>
                            <p:strVal val="#ppt_x"/>
                          </p:val>
                        </p:tav>
                        <p:tav tm="100000">
                          <p:val>
                            <p:strVal val="#ppt_x"/>
                          </p:val>
                        </p:tav>
                      </p:tavLst>
                    </p:anim>
                    <p:anim calcmode="lin" valueType="num">
                      <p:cBhvr>
                        <p:cTn dur="400" fill="hold"/>
                        <p:tgtEl>
                          <p:spTgt spid="77"/>
                        </p:tgtEl>
                        <p:attrNameLst>
                          <p:attrName>ppt_y</p:attrName>
                        </p:attrNameLst>
                      </p:cBhvr>
                      <p:tavLst>
                        <p:tav tm="0">
                          <p:val>
                            <p:strVal val="#ppt_y+.1"/>
                          </p:val>
                        </p:tav>
                        <p:tav tm="100000">
                          <p:val>
                            <p:strVal val="#ppt_y"/>
                          </p:val>
                        </p:tav>
                      </p:tavLst>
                    </p:anim>
                  </p:childTnLst>
                </p:cTn>
              </p:par>
            </p:tnLst>
          </p:tmpl>
        </p:tmplLst>
      </p:bldP>
      <p:bldP spid="78" grpId="0" build="p">
        <p:tmplLst>
          <p:tmpl lvl="1">
            <p:tnLst>
              <p:par>
                <p:cTn presetID="42" presetClass="entr" presetSubtype="0" fill="hold" nodeType="withEffect">
                  <p:stCondLst>
                    <p:cond delay="200"/>
                  </p:stCondLst>
                  <p:childTnLst>
                    <p:set>
                      <p:cBhvr>
                        <p:cTn dur="1" fill="hold">
                          <p:stCondLst>
                            <p:cond delay="0"/>
                          </p:stCondLst>
                        </p:cTn>
                        <p:tgtEl>
                          <p:spTgt spid="78"/>
                        </p:tgtEl>
                        <p:attrNameLst>
                          <p:attrName>style.visibility</p:attrName>
                        </p:attrNameLst>
                      </p:cBhvr>
                      <p:to>
                        <p:strVal val="visible"/>
                      </p:to>
                    </p:set>
                    <p:animEffect transition="in" filter="fade">
                      <p:cBhvr>
                        <p:cTn dur="500"/>
                        <p:tgtEl>
                          <p:spTgt spid="78"/>
                        </p:tgtEl>
                      </p:cBhvr>
                    </p:animEffect>
                    <p:anim calcmode="lin" valueType="num">
                      <p:cBhvr>
                        <p:cTn dur="500" fill="hold"/>
                        <p:tgtEl>
                          <p:spTgt spid="78"/>
                        </p:tgtEl>
                        <p:attrNameLst>
                          <p:attrName>ppt_x</p:attrName>
                        </p:attrNameLst>
                      </p:cBhvr>
                      <p:tavLst>
                        <p:tav tm="0">
                          <p:val>
                            <p:strVal val="#ppt_x"/>
                          </p:val>
                        </p:tav>
                        <p:tav tm="100000">
                          <p:val>
                            <p:strVal val="#ppt_x"/>
                          </p:val>
                        </p:tav>
                      </p:tavLst>
                    </p:anim>
                    <p:anim calcmode="lin" valueType="num">
                      <p:cBhvr>
                        <p:cTn dur="500" fill="hold"/>
                        <p:tgtEl>
                          <p:spTgt spid="78"/>
                        </p:tgtEl>
                        <p:attrNameLst>
                          <p:attrName>ppt_y</p:attrName>
                        </p:attrNameLst>
                      </p:cBhvr>
                      <p:tavLst>
                        <p:tav tm="0">
                          <p:val>
                            <p:strVal val="#ppt_y+.1"/>
                          </p:val>
                        </p:tav>
                        <p:tav tm="100000">
                          <p:val>
                            <p:strVal val="#ppt_y"/>
                          </p:val>
                        </p:tav>
                      </p:tavLst>
                    </p:anim>
                  </p:childTnLst>
                </p:cTn>
              </p:par>
            </p:tnLst>
          </p:tmpl>
        </p:tmplLst>
      </p:bldP>
      <p:bldP spid="31" grpId="0" build="p">
        <p:tmplLst>
          <p:tmpl lvl="1">
            <p:tnLst>
              <p:par>
                <p:cTn presetID="10" presetClass="entr" presetSubtype="0" fill="hold" nodeType="withEffect">
                  <p:stCondLst>
                    <p:cond delay="800"/>
                  </p:st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childTnLst>
                </p:cTn>
              </p:par>
            </p:tnLst>
          </p:tmpl>
        </p:tmplLst>
      </p:bldP>
      <p:bldP spid="32" grpId="0"/>
      <p:bldP spid="33" grpId="0" animBg="1"/>
      <p:bldP spid="34" grpId="0" build="p">
        <p:tmplLst>
          <p:tmpl lvl="1">
            <p:tnLst>
              <p:par>
                <p:cTn presetID="53" presetClass="entr" presetSubtype="16"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 calcmode="lin" valueType="num">
                      <p:cBhvr>
                        <p:cTn dur="300" fill="hold"/>
                        <p:tgtEl>
                          <p:spTgt spid="34"/>
                        </p:tgtEl>
                        <p:attrNameLst>
                          <p:attrName>ppt_w</p:attrName>
                        </p:attrNameLst>
                      </p:cBhvr>
                      <p:tavLst>
                        <p:tav tm="0">
                          <p:val>
                            <p:fltVal val="0"/>
                          </p:val>
                        </p:tav>
                        <p:tav tm="100000">
                          <p:val>
                            <p:strVal val="#ppt_w"/>
                          </p:val>
                        </p:tav>
                      </p:tavLst>
                    </p:anim>
                    <p:anim calcmode="lin" valueType="num">
                      <p:cBhvr>
                        <p:cTn dur="300" fill="hold"/>
                        <p:tgtEl>
                          <p:spTgt spid="34"/>
                        </p:tgtEl>
                        <p:attrNameLst>
                          <p:attrName>ppt_h</p:attrName>
                        </p:attrNameLst>
                      </p:cBhvr>
                      <p:tavLst>
                        <p:tav tm="0">
                          <p:val>
                            <p:fltVal val="0"/>
                          </p:val>
                        </p:tav>
                        <p:tav tm="100000">
                          <p:val>
                            <p:strVal val="#ppt_h"/>
                          </p:val>
                        </p:tav>
                      </p:tavLst>
                    </p:anim>
                    <p:animEffect transition="in" filter="fade">
                      <p:cBhvr>
                        <p:cTn dur="300"/>
                        <p:tgtEl>
                          <p:spTgt spid="34"/>
                        </p:tgtEl>
                      </p:cBhvr>
                    </p:animEffect>
                  </p:childTnLst>
                </p:cTn>
              </p:par>
            </p:tnLst>
          </p:tmpl>
        </p:tmplLst>
      </p:bldP>
      <p:bldP spid="35" grpId="0" build="p">
        <p:tmplLst>
          <p:tmpl lvl="1">
            <p:tnLst>
              <p:par>
                <p:cTn presetID="42" presetClass="entr" presetSubtype="0" fill="hold" nodeType="withEffect">
                  <p:stCondLst>
                    <p:cond delay="200"/>
                  </p:stCondLst>
                  <p:childTnLst>
                    <p:set>
                      <p:cBhvr>
                        <p:cTn dur="1" fill="hold">
                          <p:stCondLst>
                            <p:cond delay="0"/>
                          </p:stCondLst>
                        </p:cTn>
                        <p:tgtEl>
                          <p:spTgt spid="35"/>
                        </p:tgtEl>
                        <p:attrNameLst>
                          <p:attrName>style.visibility</p:attrName>
                        </p:attrNameLst>
                      </p:cBhvr>
                      <p:to>
                        <p:strVal val="visible"/>
                      </p:to>
                    </p:set>
                    <p:animEffect transition="in" filter="fade">
                      <p:cBhvr>
                        <p:cTn dur="400"/>
                        <p:tgtEl>
                          <p:spTgt spid="35"/>
                        </p:tgtEl>
                      </p:cBhvr>
                    </p:animEffect>
                    <p:anim calcmode="lin" valueType="num">
                      <p:cBhvr>
                        <p:cTn dur="400" fill="hold"/>
                        <p:tgtEl>
                          <p:spTgt spid="35"/>
                        </p:tgtEl>
                        <p:attrNameLst>
                          <p:attrName>ppt_x</p:attrName>
                        </p:attrNameLst>
                      </p:cBhvr>
                      <p:tavLst>
                        <p:tav tm="0">
                          <p:val>
                            <p:strVal val="#ppt_x"/>
                          </p:val>
                        </p:tav>
                        <p:tav tm="100000">
                          <p:val>
                            <p:strVal val="#ppt_x"/>
                          </p:val>
                        </p:tav>
                      </p:tavLst>
                    </p:anim>
                    <p:anim calcmode="lin" valueType="num">
                      <p:cBhvr>
                        <p:cTn dur="400" fill="hold"/>
                        <p:tgtEl>
                          <p:spTgt spid="35"/>
                        </p:tgtEl>
                        <p:attrNameLst>
                          <p:attrName>ppt_y</p:attrName>
                        </p:attrNameLst>
                      </p:cBhvr>
                      <p:tavLst>
                        <p:tav tm="0">
                          <p:val>
                            <p:strVal val="#ppt_y+.1"/>
                          </p:val>
                        </p:tav>
                        <p:tav tm="100000">
                          <p:val>
                            <p:strVal val="#ppt_y"/>
                          </p:val>
                        </p:tav>
                      </p:tavLst>
                    </p:anim>
                  </p:childTnLst>
                </p:cTn>
              </p:par>
            </p:tnLst>
          </p:tmpl>
        </p:tmplLst>
      </p:bldP>
      <p:bldP spid="36" grpId="0" build="p">
        <p:tmplLst>
          <p:tmpl lvl="1">
            <p:tnLst>
              <p:par>
                <p:cTn presetID="42" presetClass="entr" presetSubtype="0" fill="hold" nodeType="withEffect">
                  <p:stCondLst>
                    <p:cond delay="20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anim calcmode="lin" valueType="num">
                      <p:cBhvr>
                        <p:cTn dur="500" fill="hold"/>
                        <p:tgtEl>
                          <p:spTgt spid="36"/>
                        </p:tgtEl>
                        <p:attrNameLst>
                          <p:attrName>ppt_x</p:attrName>
                        </p:attrNameLst>
                      </p:cBhvr>
                      <p:tavLst>
                        <p:tav tm="0">
                          <p:val>
                            <p:strVal val="#ppt_x"/>
                          </p:val>
                        </p:tav>
                        <p:tav tm="100000">
                          <p:val>
                            <p:strVal val="#ppt_x"/>
                          </p:val>
                        </p:tav>
                      </p:tavLst>
                    </p:anim>
                    <p:anim calcmode="lin" valueType="num">
                      <p:cBhvr>
                        <p:cTn dur="500" fill="hold"/>
                        <p:tgtEl>
                          <p:spTgt spid="36"/>
                        </p:tgtEl>
                        <p:attrNameLst>
                          <p:attrName>ppt_y</p:attrName>
                        </p:attrNameLst>
                      </p:cBhvr>
                      <p:tavLst>
                        <p:tav tm="0">
                          <p:val>
                            <p:strVal val="#ppt_y+.1"/>
                          </p:val>
                        </p:tav>
                        <p:tav tm="100000">
                          <p:val>
                            <p:strVal val="#ppt_y"/>
                          </p:val>
                        </p:tav>
                      </p:tavLst>
                    </p:anim>
                  </p:childTnLst>
                </p:cTn>
              </p:par>
            </p:tnLst>
          </p:tmpl>
        </p:tmplLst>
      </p:bldP>
      <p:bldP spid="37" grpId="0" build="p">
        <p:tmplLst>
          <p:tmpl lvl="1">
            <p:tnLst>
              <p:par>
                <p:cTn presetID="10" presetClass="entr" presetSubtype="0" fill="hold" nodeType="withEffect">
                  <p:stCondLst>
                    <p:cond delay="800"/>
                  </p:stCondLst>
                  <p:childTnLst>
                    <p:set>
                      <p:cBhvr>
                        <p:cTn dur="1" fill="hold">
                          <p:stCondLst>
                            <p:cond delay="0"/>
                          </p:stCondLst>
                        </p:cTn>
                        <p:tgtEl>
                          <p:spTgt spid="37"/>
                        </p:tgtEl>
                        <p:attrNameLst>
                          <p:attrName>style.visibility</p:attrName>
                        </p:attrNameLst>
                      </p:cBhvr>
                      <p:to>
                        <p:strVal val="visible"/>
                      </p:to>
                    </p:set>
                    <p:animEffect transition="in" filter="fade">
                      <p:cBhvr>
                        <p:cTn dur="500"/>
                        <p:tgtEl>
                          <p:spTgt spid="37"/>
                        </p:tgtEl>
                      </p:cBhvr>
                    </p:animEffect>
                  </p:childTnLst>
                </p:cTn>
              </p:par>
            </p:tnLst>
          </p:tmpl>
        </p:tmplLst>
      </p:bldP>
      <p:bldP spid="38" grpId="0"/>
      <p:bldP spid="39" grpId="0" animBg="1"/>
      <p:bldP spid="40" grpId="0" build="p">
        <p:tmplLst>
          <p:tmpl lvl="1">
            <p:tnLst>
              <p:par>
                <p:cTn presetID="53" presetClass="entr" presetSubtype="16" fill="hold" nodeType="afterEffect">
                  <p:stCondLst>
                    <p:cond delay="0"/>
                  </p:stCondLst>
                  <p:childTnLst>
                    <p:set>
                      <p:cBhvr>
                        <p:cTn dur="1" fill="hold">
                          <p:stCondLst>
                            <p:cond delay="0"/>
                          </p:stCondLst>
                        </p:cTn>
                        <p:tgtEl>
                          <p:spTgt spid="40"/>
                        </p:tgtEl>
                        <p:attrNameLst>
                          <p:attrName>style.visibility</p:attrName>
                        </p:attrNameLst>
                      </p:cBhvr>
                      <p:to>
                        <p:strVal val="visible"/>
                      </p:to>
                    </p:set>
                    <p:anim calcmode="lin" valueType="num">
                      <p:cBhvr>
                        <p:cTn dur="300" fill="hold"/>
                        <p:tgtEl>
                          <p:spTgt spid="40"/>
                        </p:tgtEl>
                        <p:attrNameLst>
                          <p:attrName>ppt_w</p:attrName>
                        </p:attrNameLst>
                      </p:cBhvr>
                      <p:tavLst>
                        <p:tav tm="0">
                          <p:val>
                            <p:fltVal val="0"/>
                          </p:val>
                        </p:tav>
                        <p:tav tm="100000">
                          <p:val>
                            <p:strVal val="#ppt_w"/>
                          </p:val>
                        </p:tav>
                      </p:tavLst>
                    </p:anim>
                    <p:anim calcmode="lin" valueType="num">
                      <p:cBhvr>
                        <p:cTn dur="300" fill="hold"/>
                        <p:tgtEl>
                          <p:spTgt spid="40"/>
                        </p:tgtEl>
                        <p:attrNameLst>
                          <p:attrName>ppt_h</p:attrName>
                        </p:attrNameLst>
                      </p:cBhvr>
                      <p:tavLst>
                        <p:tav tm="0">
                          <p:val>
                            <p:fltVal val="0"/>
                          </p:val>
                        </p:tav>
                        <p:tav tm="100000">
                          <p:val>
                            <p:strVal val="#ppt_h"/>
                          </p:val>
                        </p:tav>
                      </p:tavLst>
                    </p:anim>
                    <p:animEffect transition="in" filter="fade">
                      <p:cBhvr>
                        <p:cTn dur="300"/>
                        <p:tgtEl>
                          <p:spTgt spid="40"/>
                        </p:tgtEl>
                      </p:cBhvr>
                    </p:animEffect>
                  </p:childTnLst>
                </p:cTn>
              </p:par>
            </p:tnLst>
          </p:tmpl>
        </p:tmplLst>
      </p:bldP>
      <p:bldP spid="41" grpId="0" build="p">
        <p:tmplLst>
          <p:tmpl lvl="1">
            <p:tnLst>
              <p:par>
                <p:cTn presetID="42" presetClass="entr" presetSubtype="0" fill="hold" nodeType="withEffect">
                  <p:stCondLst>
                    <p:cond delay="200"/>
                  </p:stCondLst>
                  <p:childTnLst>
                    <p:set>
                      <p:cBhvr>
                        <p:cTn dur="1" fill="hold">
                          <p:stCondLst>
                            <p:cond delay="0"/>
                          </p:stCondLst>
                        </p:cTn>
                        <p:tgtEl>
                          <p:spTgt spid="41"/>
                        </p:tgtEl>
                        <p:attrNameLst>
                          <p:attrName>style.visibility</p:attrName>
                        </p:attrNameLst>
                      </p:cBhvr>
                      <p:to>
                        <p:strVal val="visible"/>
                      </p:to>
                    </p:set>
                    <p:animEffect transition="in" filter="fade">
                      <p:cBhvr>
                        <p:cTn dur="400"/>
                        <p:tgtEl>
                          <p:spTgt spid="41"/>
                        </p:tgtEl>
                      </p:cBhvr>
                    </p:animEffect>
                    <p:anim calcmode="lin" valueType="num">
                      <p:cBhvr>
                        <p:cTn dur="400" fill="hold"/>
                        <p:tgtEl>
                          <p:spTgt spid="41"/>
                        </p:tgtEl>
                        <p:attrNameLst>
                          <p:attrName>ppt_x</p:attrName>
                        </p:attrNameLst>
                      </p:cBhvr>
                      <p:tavLst>
                        <p:tav tm="0">
                          <p:val>
                            <p:strVal val="#ppt_x"/>
                          </p:val>
                        </p:tav>
                        <p:tav tm="100000">
                          <p:val>
                            <p:strVal val="#ppt_x"/>
                          </p:val>
                        </p:tav>
                      </p:tavLst>
                    </p:anim>
                    <p:anim calcmode="lin" valueType="num">
                      <p:cBhvr>
                        <p:cTn dur="400" fill="hold"/>
                        <p:tgtEl>
                          <p:spTgt spid="41"/>
                        </p:tgtEl>
                        <p:attrNameLst>
                          <p:attrName>ppt_y</p:attrName>
                        </p:attrNameLst>
                      </p:cBhvr>
                      <p:tavLst>
                        <p:tav tm="0">
                          <p:val>
                            <p:strVal val="#ppt_y+.1"/>
                          </p:val>
                        </p:tav>
                        <p:tav tm="100000">
                          <p:val>
                            <p:strVal val="#ppt_y"/>
                          </p:val>
                        </p:tav>
                      </p:tavLst>
                    </p:anim>
                  </p:childTnLst>
                </p:cTn>
              </p:par>
            </p:tnLst>
          </p:tmpl>
        </p:tmplLst>
      </p:bldP>
      <p:bldP spid="42" grpId="0" build="p">
        <p:tmplLst>
          <p:tmpl lvl="1">
            <p:tnLst>
              <p:par>
                <p:cTn presetID="42" presetClass="entr" presetSubtype="0" fill="hold" nodeType="withEffect">
                  <p:stCondLst>
                    <p:cond delay="20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anim calcmode="lin" valueType="num">
                      <p:cBhvr>
                        <p:cTn dur="500" fill="hold"/>
                        <p:tgtEl>
                          <p:spTgt spid="42"/>
                        </p:tgtEl>
                        <p:attrNameLst>
                          <p:attrName>ppt_x</p:attrName>
                        </p:attrNameLst>
                      </p:cBhvr>
                      <p:tavLst>
                        <p:tav tm="0">
                          <p:val>
                            <p:strVal val="#ppt_x"/>
                          </p:val>
                        </p:tav>
                        <p:tav tm="100000">
                          <p:val>
                            <p:strVal val="#ppt_x"/>
                          </p:val>
                        </p:tav>
                      </p:tavLst>
                    </p:anim>
                    <p:anim calcmode="lin" valueType="num">
                      <p:cBhvr>
                        <p:cTn dur="500" fill="hold"/>
                        <p:tgtEl>
                          <p:spTgt spid="42"/>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hree images with results">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76" name="Text Placeholder 2"/>
          <p:cNvSpPr>
            <a:spLocks noGrp="1"/>
          </p:cNvSpPr>
          <p:nvPr>
            <p:ph type="body" sz="quarter" idx="64" hasCustomPrompt="1"/>
          </p:nvPr>
        </p:nvSpPr>
        <p:spPr>
          <a:xfrm>
            <a:off x="603251" y="5442591"/>
            <a:ext cx="3525147"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grpSp>
        <p:nvGrpSpPr>
          <p:cNvPr id="22" name="Group 21"/>
          <p:cNvGrpSpPr/>
          <p:nvPr userDrawn="1"/>
        </p:nvGrpSpPr>
        <p:grpSpPr>
          <a:xfrm>
            <a:off x="101309" y="385540"/>
            <a:ext cx="383999" cy="342172"/>
            <a:chOff x="5270500" y="1460500"/>
            <a:chExt cx="1701800" cy="2705100"/>
          </a:xfrm>
        </p:grpSpPr>
        <p:sp>
          <p:nvSpPr>
            <p:cNvPr id="23" name="Rounded Rectangle 22"/>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4" name="Rounded Rectangle 23"/>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6" name="Rounded Rectangle 25"/>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79" name="Text Placeholder 7"/>
          <p:cNvSpPr>
            <a:spLocks noGrp="1"/>
          </p:cNvSpPr>
          <p:nvPr>
            <p:ph type="body" sz="quarter" idx="39" hasCustomPrompt="1"/>
          </p:nvPr>
        </p:nvSpPr>
        <p:spPr>
          <a:xfrm>
            <a:off x="868539" y="4815844"/>
            <a:ext cx="648408" cy="560681"/>
          </a:xfrm>
          <a:prstGeom prst="rect">
            <a:avLst/>
          </a:prstGeom>
        </p:spPr>
        <p:txBody>
          <a:bodyPr vert="horz" lIns="0" tIns="103884" rIns="0" bIns="103884" anchor="b"/>
          <a:lstStyle>
            <a:lvl1pPr marL="0" indent="0" algn="l">
              <a:lnSpc>
                <a:spcPct val="100000"/>
              </a:lnSpc>
              <a:spcBef>
                <a:spcPts val="0"/>
              </a:spcBef>
              <a:buNone/>
              <a:defRPr sz="3000" b="0">
                <a:solidFill>
                  <a:schemeClr val="bg1"/>
                </a:solidFill>
                <a:latin typeface="FontAwesome"/>
                <a:cs typeface="FontAwesome"/>
              </a:defRPr>
            </a:lvl1pPr>
          </a:lstStyle>
          <a:p>
            <a:pPr lvl="0"/>
            <a:r>
              <a:rPr lang="es-ES_tradnl" dirty="0" err="1" smtClean="0"/>
              <a:t>ico</a:t>
            </a:r>
            <a:endParaRPr lang="es-ES_tradnl" dirty="0" smtClean="0"/>
          </a:p>
        </p:txBody>
      </p:sp>
      <p:sp>
        <p:nvSpPr>
          <p:cNvPr id="77" name="Text Placeholder 7"/>
          <p:cNvSpPr>
            <a:spLocks noGrp="1"/>
          </p:cNvSpPr>
          <p:nvPr>
            <p:ph type="body" sz="quarter" idx="18" hasCustomPrompt="1"/>
          </p:nvPr>
        </p:nvSpPr>
        <p:spPr>
          <a:xfrm>
            <a:off x="1567748" y="4799427"/>
            <a:ext cx="2259187" cy="345380"/>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Lato Light"/>
                <a:cs typeface="Lato Light"/>
              </a:defRPr>
            </a:lvl1pPr>
          </a:lstStyle>
          <a:p>
            <a:pPr lvl="0"/>
            <a:r>
              <a:rPr lang="es-ES_tradnl" dirty="0" smtClean="0"/>
              <a:t>RESULT 1</a:t>
            </a:r>
          </a:p>
        </p:txBody>
      </p:sp>
      <p:sp>
        <p:nvSpPr>
          <p:cNvPr id="78" name="Text Placeholder 7"/>
          <p:cNvSpPr>
            <a:spLocks noGrp="1"/>
          </p:cNvSpPr>
          <p:nvPr>
            <p:ph type="body" sz="quarter" idx="65" hasCustomPrompt="1"/>
          </p:nvPr>
        </p:nvSpPr>
        <p:spPr>
          <a:xfrm>
            <a:off x="1567748" y="5174218"/>
            <a:ext cx="225918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1" name="Text Placeholder 2"/>
          <p:cNvSpPr>
            <a:spLocks noGrp="1"/>
          </p:cNvSpPr>
          <p:nvPr>
            <p:ph type="body" sz="quarter" idx="66" hasCustomPrompt="1"/>
          </p:nvPr>
        </p:nvSpPr>
        <p:spPr>
          <a:xfrm>
            <a:off x="4345517" y="5442591"/>
            <a:ext cx="3525147"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34" name="Text Placeholder 7"/>
          <p:cNvSpPr>
            <a:spLocks noGrp="1"/>
          </p:cNvSpPr>
          <p:nvPr>
            <p:ph type="body" sz="quarter" idx="68" hasCustomPrompt="1"/>
          </p:nvPr>
        </p:nvSpPr>
        <p:spPr>
          <a:xfrm>
            <a:off x="4610805" y="4815844"/>
            <a:ext cx="648408" cy="560681"/>
          </a:xfrm>
          <a:prstGeom prst="rect">
            <a:avLst/>
          </a:prstGeom>
        </p:spPr>
        <p:txBody>
          <a:bodyPr vert="horz" lIns="0" tIns="103884" rIns="0" bIns="103884" anchor="b"/>
          <a:lstStyle>
            <a:lvl1pPr marL="0" indent="0" algn="l">
              <a:lnSpc>
                <a:spcPct val="100000"/>
              </a:lnSpc>
              <a:spcBef>
                <a:spcPts val="0"/>
              </a:spcBef>
              <a:buNone/>
              <a:defRPr sz="3000" b="0">
                <a:solidFill>
                  <a:schemeClr val="bg1"/>
                </a:solidFill>
                <a:latin typeface="FontAwesome"/>
                <a:cs typeface="FontAwesome"/>
              </a:defRPr>
            </a:lvl1pPr>
          </a:lstStyle>
          <a:p>
            <a:pPr lvl="0"/>
            <a:r>
              <a:rPr lang="es-ES_tradnl" dirty="0" err="1" smtClean="0"/>
              <a:t>ico</a:t>
            </a:r>
            <a:endParaRPr lang="es-ES_tradnl" dirty="0" smtClean="0"/>
          </a:p>
        </p:txBody>
      </p:sp>
      <p:sp>
        <p:nvSpPr>
          <p:cNvPr id="35" name="Text Placeholder 7"/>
          <p:cNvSpPr>
            <a:spLocks noGrp="1"/>
          </p:cNvSpPr>
          <p:nvPr>
            <p:ph type="body" sz="quarter" idx="69" hasCustomPrompt="1"/>
          </p:nvPr>
        </p:nvSpPr>
        <p:spPr>
          <a:xfrm>
            <a:off x="5310014" y="4799427"/>
            <a:ext cx="2259187" cy="345380"/>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Lato Light"/>
                <a:cs typeface="Lato Light"/>
              </a:defRPr>
            </a:lvl1pPr>
          </a:lstStyle>
          <a:p>
            <a:pPr lvl="0"/>
            <a:r>
              <a:rPr lang="es-ES_tradnl" dirty="0" smtClean="0"/>
              <a:t>RESULT 1</a:t>
            </a:r>
          </a:p>
        </p:txBody>
      </p:sp>
      <p:sp>
        <p:nvSpPr>
          <p:cNvPr id="36" name="Text Placeholder 7"/>
          <p:cNvSpPr>
            <a:spLocks noGrp="1"/>
          </p:cNvSpPr>
          <p:nvPr>
            <p:ph type="body" sz="quarter" idx="70" hasCustomPrompt="1"/>
          </p:nvPr>
        </p:nvSpPr>
        <p:spPr>
          <a:xfrm>
            <a:off x="5310014" y="5174218"/>
            <a:ext cx="225918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7" name="Text Placeholder 2"/>
          <p:cNvSpPr>
            <a:spLocks noGrp="1"/>
          </p:cNvSpPr>
          <p:nvPr>
            <p:ph type="body" sz="quarter" idx="71" hasCustomPrompt="1"/>
          </p:nvPr>
        </p:nvSpPr>
        <p:spPr>
          <a:xfrm>
            <a:off x="8050904" y="5442591"/>
            <a:ext cx="3525147"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40" name="Text Placeholder 7"/>
          <p:cNvSpPr>
            <a:spLocks noGrp="1"/>
          </p:cNvSpPr>
          <p:nvPr>
            <p:ph type="body" sz="quarter" idx="73" hasCustomPrompt="1"/>
          </p:nvPr>
        </p:nvSpPr>
        <p:spPr>
          <a:xfrm>
            <a:off x="8327069" y="4815844"/>
            <a:ext cx="648408" cy="560681"/>
          </a:xfrm>
          <a:prstGeom prst="rect">
            <a:avLst/>
          </a:prstGeom>
        </p:spPr>
        <p:txBody>
          <a:bodyPr vert="horz" lIns="0" tIns="103884" rIns="0" bIns="103884" anchor="b"/>
          <a:lstStyle>
            <a:lvl1pPr marL="0" indent="0" algn="l">
              <a:lnSpc>
                <a:spcPct val="100000"/>
              </a:lnSpc>
              <a:spcBef>
                <a:spcPts val="0"/>
              </a:spcBef>
              <a:buNone/>
              <a:defRPr sz="3000" b="0">
                <a:solidFill>
                  <a:schemeClr val="bg1"/>
                </a:solidFill>
                <a:latin typeface="FontAwesome"/>
                <a:cs typeface="FontAwesome"/>
              </a:defRPr>
            </a:lvl1pPr>
          </a:lstStyle>
          <a:p>
            <a:pPr lvl="0"/>
            <a:r>
              <a:rPr lang="es-ES_tradnl" dirty="0" err="1" smtClean="0"/>
              <a:t>ico</a:t>
            </a:r>
            <a:endParaRPr lang="es-ES_tradnl" dirty="0" smtClean="0"/>
          </a:p>
        </p:txBody>
      </p:sp>
      <p:sp>
        <p:nvSpPr>
          <p:cNvPr id="41" name="Text Placeholder 7"/>
          <p:cNvSpPr>
            <a:spLocks noGrp="1"/>
          </p:cNvSpPr>
          <p:nvPr>
            <p:ph type="body" sz="quarter" idx="74" hasCustomPrompt="1"/>
          </p:nvPr>
        </p:nvSpPr>
        <p:spPr>
          <a:xfrm>
            <a:off x="9026279" y="4799427"/>
            <a:ext cx="2259187" cy="345380"/>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Lato Light"/>
                <a:cs typeface="Lato Light"/>
              </a:defRPr>
            </a:lvl1pPr>
          </a:lstStyle>
          <a:p>
            <a:pPr lvl="0"/>
            <a:r>
              <a:rPr lang="es-ES_tradnl" dirty="0" smtClean="0"/>
              <a:t>RESULT 1</a:t>
            </a:r>
          </a:p>
        </p:txBody>
      </p:sp>
      <p:sp>
        <p:nvSpPr>
          <p:cNvPr id="42" name="Text Placeholder 7"/>
          <p:cNvSpPr>
            <a:spLocks noGrp="1"/>
          </p:cNvSpPr>
          <p:nvPr>
            <p:ph type="body" sz="quarter" idx="75" hasCustomPrompt="1"/>
          </p:nvPr>
        </p:nvSpPr>
        <p:spPr>
          <a:xfrm>
            <a:off x="9026279" y="5174218"/>
            <a:ext cx="225918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8" name="Picture Placeholder 2"/>
          <p:cNvSpPr>
            <a:spLocks noGrp="1" noChangeAspect="1"/>
          </p:cNvSpPr>
          <p:nvPr>
            <p:ph type="pic" sz="quarter" idx="17"/>
          </p:nvPr>
        </p:nvSpPr>
        <p:spPr>
          <a:xfrm>
            <a:off x="603251" y="1303484"/>
            <a:ext cx="3525147" cy="3172632"/>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30" name="Picture Placeholder 2"/>
          <p:cNvSpPr>
            <a:spLocks noGrp="1" noChangeAspect="1"/>
          </p:cNvSpPr>
          <p:nvPr>
            <p:ph type="pic" sz="quarter" idx="76"/>
          </p:nvPr>
        </p:nvSpPr>
        <p:spPr>
          <a:xfrm>
            <a:off x="4345517" y="1303484"/>
            <a:ext cx="3525147" cy="3172632"/>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43" name="Picture Placeholder 2"/>
          <p:cNvSpPr>
            <a:spLocks noGrp="1" noChangeAspect="1"/>
          </p:cNvSpPr>
          <p:nvPr>
            <p:ph type="pic" sz="quarter" idx="77"/>
          </p:nvPr>
        </p:nvSpPr>
        <p:spPr>
          <a:xfrm>
            <a:off x="8050904" y="1303484"/>
            <a:ext cx="3525147" cy="3172632"/>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Tree>
    <p:extLst>
      <p:ext uri="{BB962C8B-B14F-4D97-AF65-F5344CB8AC3E}">
        <p14:creationId xmlns:p14="http://schemas.microsoft.com/office/powerpoint/2010/main" val="19884808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76">
                                            <p:txEl>
                                              <p:pRg st="0" end="0"/>
                                            </p:txEl>
                                          </p:spTgt>
                                        </p:tgtEl>
                                        <p:attrNameLst>
                                          <p:attrName>style.visibility</p:attrName>
                                        </p:attrNameLst>
                                      </p:cBhvr>
                                      <p:to>
                                        <p:strVal val="visible"/>
                                      </p:to>
                                    </p:set>
                                    <p:animEffect transition="in" filter="fade">
                                      <p:cBhvr>
                                        <p:cTn id="20" dur="500"/>
                                        <p:tgtEl>
                                          <p:spTgt spid="76">
                                            <p:txEl>
                                              <p:pRg st="0" end="0"/>
                                            </p:txEl>
                                          </p:spTgt>
                                        </p:tgtEl>
                                      </p:cBhvr>
                                    </p:animEffect>
                                  </p:childTnLst>
                                </p:cTn>
                              </p:par>
                              <p:par>
                                <p:cTn id="21" presetID="42" presetClass="entr" presetSubtype="0" fill="hold" grpId="0" nodeType="withEffect">
                                  <p:stCondLst>
                                    <p:cond delay="200"/>
                                  </p:stCondLst>
                                  <p:childTnLst>
                                    <p:set>
                                      <p:cBhvr>
                                        <p:cTn id="22" dur="1" fill="hold">
                                          <p:stCondLst>
                                            <p:cond delay="0"/>
                                          </p:stCondLst>
                                        </p:cTn>
                                        <p:tgtEl>
                                          <p:spTgt spid="77">
                                            <p:txEl>
                                              <p:pRg st="0" end="0"/>
                                            </p:txEl>
                                          </p:spTgt>
                                        </p:tgtEl>
                                        <p:attrNameLst>
                                          <p:attrName>style.visibility</p:attrName>
                                        </p:attrNameLst>
                                      </p:cBhvr>
                                      <p:to>
                                        <p:strVal val="visible"/>
                                      </p:to>
                                    </p:set>
                                    <p:animEffect transition="in" filter="fade">
                                      <p:cBhvr>
                                        <p:cTn id="23" dur="400"/>
                                        <p:tgtEl>
                                          <p:spTgt spid="77">
                                            <p:txEl>
                                              <p:pRg st="0" end="0"/>
                                            </p:txEl>
                                          </p:spTgt>
                                        </p:tgtEl>
                                      </p:cBhvr>
                                    </p:animEffect>
                                    <p:anim calcmode="lin" valueType="num">
                                      <p:cBhvr>
                                        <p:cTn id="24" dur="400" fill="hold"/>
                                        <p:tgtEl>
                                          <p:spTgt spid="77">
                                            <p:txEl>
                                              <p:pRg st="0" end="0"/>
                                            </p:txEl>
                                          </p:spTgt>
                                        </p:tgtEl>
                                        <p:attrNameLst>
                                          <p:attrName>ppt_x</p:attrName>
                                        </p:attrNameLst>
                                      </p:cBhvr>
                                      <p:tavLst>
                                        <p:tav tm="0">
                                          <p:val>
                                            <p:strVal val="#ppt_x"/>
                                          </p:val>
                                        </p:tav>
                                        <p:tav tm="100000">
                                          <p:val>
                                            <p:strVal val="#ppt_x"/>
                                          </p:val>
                                        </p:tav>
                                      </p:tavLst>
                                    </p:anim>
                                    <p:anim calcmode="lin" valueType="num">
                                      <p:cBhvr>
                                        <p:cTn id="25" dur="400" fill="hold"/>
                                        <p:tgtEl>
                                          <p:spTgt spid="77">
                                            <p:txEl>
                                              <p:pRg st="0" end="0"/>
                                            </p:txEl>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200"/>
                                  </p:stCondLst>
                                  <p:childTnLst>
                                    <p:set>
                                      <p:cBhvr>
                                        <p:cTn id="27" dur="1" fill="hold">
                                          <p:stCondLst>
                                            <p:cond delay="0"/>
                                          </p:stCondLst>
                                        </p:cTn>
                                        <p:tgtEl>
                                          <p:spTgt spid="78">
                                            <p:txEl>
                                              <p:pRg st="0" end="0"/>
                                            </p:txEl>
                                          </p:spTgt>
                                        </p:tgtEl>
                                        <p:attrNameLst>
                                          <p:attrName>style.visibility</p:attrName>
                                        </p:attrNameLst>
                                      </p:cBhvr>
                                      <p:to>
                                        <p:strVal val="visible"/>
                                      </p:to>
                                    </p:set>
                                    <p:animEffect transition="in" filter="fade">
                                      <p:cBhvr>
                                        <p:cTn id="28" dur="500"/>
                                        <p:tgtEl>
                                          <p:spTgt spid="78">
                                            <p:txEl>
                                              <p:pRg st="0" end="0"/>
                                            </p:txEl>
                                          </p:spTgt>
                                        </p:tgtEl>
                                      </p:cBhvr>
                                    </p:animEffect>
                                    <p:anim calcmode="lin" valueType="num">
                                      <p:cBhvr>
                                        <p:cTn id="29" dur="500" fill="hold"/>
                                        <p:tgtEl>
                                          <p:spTgt spid="78">
                                            <p:txEl>
                                              <p:pRg st="0" end="0"/>
                                            </p:txEl>
                                          </p:spTgt>
                                        </p:tgtEl>
                                        <p:attrNameLst>
                                          <p:attrName>ppt_x</p:attrName>
                                        </p:attrNameLst>
                                      </p:cBhvr>
                                      <p:tavLst>
                                        <p:tav tm="0">
                                          <p:val>
                                            <p:strVal val="#ppt_x"/>
                                          </p:val>
                                        </p:tav>
                                        <p:tav tm="100000">
                                          <p:val>
                                            <p:strVal val="#ppt_x"/>
                                          </p:val>
                                        </p:tav>
                                      </p:tavLst>
                                    </p:anim>
                                    <p:anim calcmode="lin" valueType="num">
                                      <p:cBhvr>
                                        <p:cTn id="30" dur="500" fill="hold"/>
                                        <p:tgtEl>
                                          <p:spTgt spid="78">
                                            <p:txEl>
                                              <p:pRg st="0" end="0"/>
                                            </p:txEl>
                                          </p:spTgt>
                                        </p:tgtEl>
                                        <p:attrNameLst>
                                          <p:attrName>ppt_y</p:attrName>
                                        </p:attrNameLst>
                                      </p:cBhvr>
                                      <p:tavLst>
                                        <p:tav tm="0">
                                          <p:val>
                                            <p:strVal val="#ppt_y+.1"/>
                                          </p:val>
                                        </p:tav>
                                        <p:tav tm="100000">
                                          <p:val>
                                            <p:strVal val="#ppt_y"/>
                                          </p:val>
                                        </p:tav>
                                      </p:tavLst>
                                    </p:anim>
                                  </p:childTnLst>
                                </p:cTn>
                              </p:par>
                            </p:childTnLst>
                          </p:cTn>
                        </p:par>
                        <p:par>
                          <p:cTn id="31" fill="hold">
                            <p:stCondLst>
                              <p:cond delay="500"/>
                            </p:stCondLst>
                            <p:childTnLst>
                              <p:par>
                                <p:cTn id="32" presetID="53" presetClass="entr" presetSubtype="16" fill="hold" grpId="0" nodeType="afterEffect">
                                  <p:stCondLst>
                                    <p:cond delay="0"/>
                                  </p:stCondLst>
                                  <p:childTnLst>
                                    <p:set>
                                      <p:cBhvr>
                                        <p:cTn id="33" dur="1" fill="hold">
                                          <p:stCondLst>
                                            <p:cond delay="0"/>
                                          </p:stCondLst>
                                        </p:cTn>
                                        <p:tgtEl>
                                          <p:spTgt spid="79">
                                            <p:txEl>
                                              <p:pRg st="0" end="0"/>
                                            </p:txEl>
                                          </p:spTgt>
                                        </p:tgtEl>
                                        <p:attrNameLst>
                                          <p:attrName>style.visibility</p:attrName>
                                        </p:attrNameLst>
                                      </p:cBhvr>
                                      <p:to>
                                        <p:strVal val="visible"/>
                                      </p:to>
                                    </p:set>
                                    <p:anim calcmode="lin" valueType="num">
                                      <p:cBhvr>
                                        <p:cTn id="34" dur="300" fill="hold"/>
                                        <p:tgtEl>
                                          <p:spTgt spid="79">
                                            <p:txEl>
                                              <p:pRg st="0" end="0"/>
                                            </p:txEl>
                                          </p:spTgt>
                                        </p:tgtEl>
                                        <p:attrNameLst>
                                          <p:attrName>ppt_w</p:attrName>
                                        </p:attrNameLst>
                                      </p:cBhvr>
                                      <p:tavLst>
                                        <p:tav tm="0">
                                          <p:val>
                                            <p:fltVal val="0"/>
                                          </p:val>
                                        </p:tav>
                                        <p:tav tm="100000">
                                          <p:val>
                                            <p:strVal val="#ppt_w"/>
                                          </p:val>
                                        </p:tav>
                                      </p:tavLst>
                                    </p:anim>
                                    <p:anim calcmode="lin" valueType="num">
                                      <p:cBhvr>
                                        <p:cTn id="35" dur="300" fill="hold"/>
                                        <p:tgtEl>
                                          <p:spTgt spid="79">
                                            <p:txEl>
                                              <p:pRg st="0" end="0"/>
                                            </p:txEl>
                                          </p:spTgt>
                                        </p:tgtEl>
                                        <p:attrNameLst>
                                          <p:attrName>ppt_h</p:attrName>
                                        </p:attrNameLst>
                                      </p:cBhvr>
                                      <p:tavLst>
                                        <p:tav tm="0">
                                          <p:val>
                                            <p:fltVal val="0"/>
                                          </p:val>
                                        </p:tav>
                                        <p:tav tm="100000">
                                          <p:val>
                                            <p:strVal val="#ppt_h"/>
                                          </p:val>
                                        </p:tav>
                                      </p:tavLst>
                                    </p:anim>
                                    <p:animEffect transition="in" filter="fade">
                                      <p:cBhvr>
                                        <p:cTn id="36" dur="300"/>
                                        <p:tgtEl>
                                          <p:spTgt spid="79">
                                            <p:txEl>
                                              <p:pRg st="0" end="0"/>
                                            </p:txEl>
                                          </p:spTgt>
                                        </p:tgtEl>
                                      </p:cBhvr>
                                    </p:animEffect>
                                  </p:childTnLst>
                                </p:cTn>
                              </p:par>
                              <p:par>
                                <p:cTn id="37" presetID="10" presetClass="entr" presetSubtype="0" fill="hold" grpId="0" nodeType="withEffect">
                                  <p:stCondLst>
                                    <p:cond delay="800"/>
                                  </p:stCondLst>
                                  <p:childTnLst>
                                    <p:set>
                                      <p:cBhvr>
                                        <p:cTn id="38" dur="1" fill="hold">
                                          <p:stCondLst>
                                            <p:cond delay="0"/>
                                          </p:stCondLst>
                                        </p:cTn>
                                        <p:tgtEl>
                                          <p:spTgt spid="31">
                                            <p:txEl>
                                              <p:pRg st="0" end="0"/>
                                            </p:txEl>
                                          </p:spTgt>
                                        </p:tgtEl>
                                        <p:attrNameLst>
                                          <p:attrName>style.visibility</p:attrName>
                                        </p:attrNameLst>
                                      </p:cBhvr>
                                      <p:to>
                                        <p:strVal val="visible"/>
                                      </p:to>
                                    </p:set>
                                    <p:animEffect transition="in" filter="fade">
                                      <p:cBhvr>
                                        <p:cTn id="39" dur="500"/>
                                        <p:tgtEl>
                                          <p:spTgt spid="31">
                                            <p:txEl>
                                              <p:pRg st="0" end="0"/>
                                            </p:txEl>
                                          </p:spTgt>
                                        </p:tgtEl>
                                      </p:cBhvr>
                                    </p:animEffect>
                                  </p:childTnLst>
                                </p:cTn>
                              </p:par>
                              <p:par>
                                <p:cTn id="40" presetID="42" presetClass="entr" presetSubtype="0" fill="hold" grpId="0" nodeType="withEffect">
                                  <p:stCondLst>
                                    <p:cond delay="200"/>
                                  </p:stCondLst>
                                  <p:childTnLst>
                                    <p:set>
                                      <p:cBhvr>
                                        <p:cTn id="41" dur="1" fill="hold">
                                          <p:stCondLst>
                                            <p:cond delay="0"/>
                                          </p:stCondLst>
                                        </p:cTn>
                                        <p:tgtEl>
                                          <p:spTgt spid="35">
                                            <p:txEl>
                                              <p:pRg st="0" end="0"/>
                                            </p:txEl>
                                          </p:spTgt>
                                        </p:tgtEl>
                                        <p:attrNameLst>
                                          <p:attrName>style.visibility</p:attrName>
                                        </p:attrNameLst>
                                      </p:cBhvr>
                                      <p:to>
                                        <p:strVal val="visible"/>
                                      </p:to>
                                    </p:set>
                                    <p:animEffect transition="in" filter="fade">
                                      <p:cBhvr>
                                        <p:cTn id="42" dur="400"/>
                                        <p:tgtEl>
                                          <p:spTgt spid="35">
                                            <p:txEl>
                                              <p:pRg st="0" end="0"/>
                                            </p:txEl>
                                          </p:spTgt>
                                        </p:tgtEl>
                                      </p:cBhvr>
                                    </p:animEffect>
                                    <p:anim calcmode="lin" valueType="num">
                                      <p:cBhvr>
                                        <p:cTn id="43" dur="400" fill="hold"/>
                                        <p:tgtEl>
                                          <p:spTgt spid="35">
                                            <p:txEl>
                                              <p:pRg st="0" end="0"/>
                                            </p:txEl>
                                          </p:spTgt>
                                        </p:tgtEl>
                                        <p:attrNameLst>
                                          <p:attrName>ppt_x</p:attrName>
                                        </p:attrNameLst>
                                      </p:cBhvr>
                                      <p:tavLst>
                                        <p:tav tm="0">
                                          <p:val>
                                            <p:strVal val="#ppt_x"/>
                                          </p:val>
                                        </p:tav>
                                        <p:tav tm="100000">
                                          <p:val>
                                            <p:strVal val="#ppt_x"/>
                                          </p:val>
                                        </p:tav>
                                      </p:tavLst>
                                    </p:anim>
                                    <p:anim calcmode="lin" valueType="num">
                                      <p:cBhvr>
                                        <p:cTn id="44" dur="400" fill="hold"/>
                                        <p:tgtEl>
                                          <p:spTgt spid="35">
                                            <p:txEl>
                                              <p:pRg st="0" end="0"/>
                                            </p:txEl>
                                          </p:spTgt>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200"/>
                                  </p:stCondLst>
                                  <p:childTnLst>
                                    <p:set>
                                      <p:cBhvr>
                                        <p:cTn id="46" dur="1" fill="hold">
                                          <p:stCondLst>
                                            <p:cond delay="0"/>
                                          </p:stCondLst>
                                        </p:cTn>
                                        <p:tgtEl>
                                          <p:spTgt spid="36">
                                            <p:txEl>
                                              <p:pRg st="0" end="0"/>
                                            </p:txEl>
                                          </p:spTgt>
                                        </p:tgtEl>
                                        <p:attrNameLst>
                                          <p:attrName>style.visibility</p:attrName>
                                        </p:attrNameLst>
                                      </p:cBhvr>
                                      <p:to>
                                        <p:strVal val="visible"/>
                                      </p:to>
                                    </p:set>
                                    <p:animEffect transition="in" filter="fade">
                                      <p:cBhvr>
                                        <p:cTn id="47" dur="500"/>
                                        <p:tgtEl>
                                          <p:spTgt spid="36">
                                            <p:txEl>
                                              <p:pRg st="0" end="0"/>
                                            </p:txEl>
                                          </p:spTgt>
                                        </p:tgtEl>
                                      </p:cBhvr>
                                    </p:animEffect>
                                    <p:anim calcmode="lin" valueType="num">
                                      <p:cBhvr>
                                        <p:cTn id="48" dur="500" fill="hold"/>
                                        <p:tgtEl>
                                          <p:spTgt spid="36">
                                            <p:txEl>
                                              <p:pRg st="0" end="0"/>
                                            </p:txEl>
                                          </p:spTgt>
                                        </p:tgtEl>
                                        <p:attrNameLst>
                                          <p:attrName>ppt_x</p:attrName>
                                        </p:attrNameLst>
                                      </p:cBhvr>
                                      <p:tavLst>
                                        <p:tav tm="0">
                                          <p:val>
                                            <p:strVal val="#ppt_x"/>
                                          </p:val>
                                        </p:tav>
                                        <p:tav tm="100000">
                                          <p:val>
                                            <p:strVal val="#ppt_x"/>
                                          </p:val>
                                        </p:tav>
                                      </p:tavLst>
                                    </p:anim>
                                    <p:anim calcmode="lin" valueType="num">
                                      <p:cBhvr>
                                        <p:cTn id="49" dur="500" fill="hold"/>
                                        <p:tgtEl>
                                          <p:spTgt spid="36">
                                            <p:txEl>
                                              <p:pRg st="0" end="0"/>
                                            </p:txEl>
                                          </p:spTgt>
                                        </p:tgtEl>
                                        <p:attrNameLst>
                                          <p:attrName>ppt_y</p:attrName>
                                        </p:attrNameLst>
                                      </p:cBhvr>
                                      <p:tavLst>
                                        <p:tav tm="0">
                                          <p:val>
                                            <p:strVal val="#ppt_y+.1"/>
                                          </p:val>
                                        </p:tav>
                                        <p:tav tm="100000">
                                          <p:val>
                                            <p:strVal val="#ppt_y"/>
                                          </p:val>
                                        </p:tav>
                                      </p:tavLst>
                                    </p:anim>
                                  </p:childTnLst>
                                </p:cTn>
                              </p:par>
                            </p:childTnLst>
                          </p:cTn>
                        </p:par>
                        <p:par>
                          <p:cTn id="50" fill="hold">
                            <p:stCondLst>
                              <p:cond delay="1000"/>
                            </p:stCondLst>
                            <p:childTnLst>
                              <p:par>
                                <p:cTn id="51" presetID="53" presetClass="entr" presetSubtype="16" fill="hold" grpId="0" nodeType="afterEffect">
                                  <p:stCondLst>
                                    <p:cond delay="0"/>
                                  </p:stCondLst>
                                  <p:childTnLst>
                                    <p:set>
                                      <p:cBhvr>
                                        <p:cTn id="52" dur="1" fill="hold">
                                          <p:stCondLst>
                                            <p:cond delay="0"/>
                                          </p:stCondLst>
                                        </p:cTn>
                                        <p:tgtEl>
                                          <p:spTgt spid="34">
                                            <p:txEl>
                                              <p:pRg st="0" end="0"/>
                                            </p:txEl>
                                          </p:spTgt>
                                        </p:tgtEl>
                                        <p:attrNameLst>
                                          <p:attrName>style.visibility</p:attrName>
                                        </p:attrNameLst>
                                      </p:cBhvr>
                                      <p:to>
                                        <p:strVal val="visible"/>
                                      </p:to>
                                    </p:set>
                                    <p:anim calcmode="lin" valueType="num">
                                      <p:cBhvr>
                                        <p:cTn id="53" dur="300" fill="hold"/>
                                        <p:tgtEl>
                                          <p:spTgt spid="34">
                                            <p:txEl>
                                              <p:pRg st="0" end="0"/>
                                            </p:txEl>
                                          </p:spTgt>
                                        </p:tgtEl>
                                        <p:attrNameLst>
                                          <p:attrName>ppt_w</p:attrName>
                                        </p:attrNameLst>
                                      </p:cBhvr>
                                      <p:tavLst>
                                        <p:tav tm="0">
                                          <p:val>
                                            <p:fltVal val="0"/>
                                          </p:val>
                                        </p:tav>
                                        <p:tav tm="100000">
                                          <p:val>
                                            <p:strVal val="#ppt_w"/>
                                          </p:val>
                                        </p:tav>
                                      </p:tavLst>
                                    </p:anim>
                                    <p:anim calcmode="lin" valueType="num">
                                      <p:cBhvr>
                                        <p:cTn id="54" dur="300" fill="hold"/>
                                        <p:tgtEl>
                                          <p:spTgt spid="34">
                                            <p:txEl>
                                              <p:pRg st="0" end="0"/>
                                            </p:txEl>
                                          </p:spTgt>
                                        </p:tgtEl>
                                        <p:attrNameLst>
                                          <p:attrName>ppt_h</p:attrName>
                                        </p:attrNameLst>
                                      </p:cBhvr>
                                      <p:tavLst>
                                        <p:tav tm="0">
                                          <p:val>
                                            <p:fltVal val="0"/>
                                          </p:val>
                                        </p:tav>
                                        <p:tav tm="100000">
                                          <p:val>
                                            <p:strVal val="#ppt_h"/>
                                          </p:val>
                                        </p:tav>
                                      </p:tavLst>
                                    </p:anim>
                                    <p:animEffect transition="in" filter="fade">
                                      <p:cBhvr>
                                        <p:cTn id="55" dur="300"/>
                                        <p:tgtEl>
                                          <p:spTgt spid="34">
                                            <p:txEl>
                                              <p:pRg st="0" end="0"/>
                                            </p:txEl>
                                          </p:spTgt>
                                        </p:tgtEl>
                                      </p:cBhvr>
                                    </p:animEffect>
                                  </p:childTnLst>
                                </p:cTn>
                              </p:par>
                              <p:par>
                                <p:cTn id="56" presetID="10" presetClass="entr" presetSubtype="0" fill="hold" grpId="0" nodeType="withEffect">
                                  <p:stCondLst>
                                    <p:cond delay="800"/>
                                  </p:stCondLst>
                                  <p:childTnLst>
                                    <p:set>
                                      <p:cBhvr>
                                        <p:cTn id="57" dur="1" fill="hold">
                                          <p:stCondLst>
                                            <p:cond delay="0"/>
                                          </p:stCondLst>
                                        </p:cTn>
                                        <p:tgtEl>
                                          <p:spTgt spid="37">
                                            <p:txEl>
                                              <p:pRg st="0" end="0"/>
                                            </p:txEl>
                                          </p:spTgt>
                                        </p:tgtEl>
                                        <p:attrNameLst>
                                          <p:attrName>style.visibility</p:attrName>
                                        </p:attrNameLst>
                                      </p:cBhvr>
                                      <p:to>
                                        <p:strVal val="visible"/>
                                      </p:to>
                                    </p:set>
                                    <p:animEffect transition="in" filter="fade">
                                      <p:cBhvr>
                                        <p:cTn id="58" dur="500"/>
                                        <p:tgtEl>
                                          <p:spTgt spid="37">
                                            <p:txEl>
                                              <p:pRg st="0" end="0"/>
                                            </p:txEl>
                                          </p:spTgt>
                                        </p:tgtEl>
                                      </p:cBhvr>
                                    </p:animEffect>
                                  </p:childTnLst>
                                </p:cTn>
                              </p:par>
                              <p:par>
                                <p:cTn id="59" presetID="42" presetClass="entr" presetSubtype="0" fill="hold" grpId="0" nodeType="withEffect">
                                  <p:stCondLst>
                                    <p:cond delay="200"/>
                                  </p:stCondLst>
                                  <p:childTnLst>
                                    <p:set>
                                      <p:cBhvr>
                                        <p:cTn id="60" dur="1" fill="hold">
                                          <p:stCondLst>
                                            <p:cond delay="0"/>
                                          </p:stCondLst>
                                        </p:cTn>
                                        <p:tgtEl>
                                          <p:spTgt spid="41">
                                            <p:txEl>
                                              <p:pRg st="0" end="0"/>
                                            </p:txEl>
                                          </p:spTgt>
                                        </p:tgtEl>
                                        <p:attrNameLst>
                                          <p:attrName>style.visibility</p:attrName>
                                        </p:attrNameLst>
                                      </p:cBhvr>
                                      <p:to>
                                        <p:strVal val="visible"/>
                                      </p:to>
                                    </p:set>
                                    <p:animEffect transition="in" filter="fade">
                                      <p:cBhvr>
                                        <p:cTn id="61" dur="400"/>
                                        <p:tgtEl>
                                          <p:spTgt spid="41">
                                            <p:txEl>
                                              <p:pRg st="0" end="0"/>
                                            </p:txEl>
                                          </p:spTgt>
                                        </p:tgtEl>
                                      </p:cBhvr>
                                    </p:animEffect>
                                    <p:anim calcmode="lin" valueType="num">
                                      <p:cBhvr>
                                        <p:cTn id="62" dur="40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63" dur="400" fill="hold"/>
                                        <p:tgtEl>
                                          <p:spTgt spid="41">
                                            <p:txEl>
                                              <p:pRg st="0" end="0"/>
                                            </p:txEl>
                                          </p:spTgt>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200"/>
                                  </p:stCondLst>
                                  <p:childTnLst>
                                    <p:set>
                                      <p:cBhvr>
                                        <p:cTn id="65" dur="1" fill="hold">
                                          <p:stCondLst>
                                            <p:cond delay="0"/>
                                          </p:stCondLst>
                                        </p:cTn>
                                        <p:tgtEl>
                                          <p:spTgt spid="42">
                                            <p:txEl>
                                              <p:pRg st="0" end="0"/>
                                            </p:txEl>
                                          </p:spTgt>
                                        </p:tgtEl>
                                        <p:attrNameLst>
                                          <p:attrName>style.visibility</p:attrName>
                                        </p:attrNameLst>
                                      </p:cBhvr>
                                      <p:to>
                                        <p:strVal val="visible"/>
                                      </p:to>
                                    </p:set>
                                    <p:animEffect transition="in" filter="fade">
                                      <p:cBhvr>
                                        <p:cTn id="66" dur="500"/>
                                        <p:tgtEl>
                                          <p:spTgt spid="42">
                                            <p:txEl>
                                              <p:pRg st="0" end="0"/>
                                            </p:txEl>
                                          </p:spTgt>
                                        </p:tgtEl>
                                      </p:cBhvr>
                                    </p:animEffect>
                                    <p:anim calcmode="lin" valueType="num">
                                      <p:cBhvr>
                                        <p:cTn id="67" dur="500" fill="hold"/>
                                        <p:tgtEl>
                                          <p:spTgt spid="42">
                                            <p:txEl>
                                              <p:pRg st="0" end="0"/>
                                            </p:txEl>
                                          </p:spTgt>
                                        </p:tgtEl>
                                        <p:attrNameLst>
                                          <p:attrName>ppt_x</p:attrName>
                                        </p:attrNameLst>
                                      </p:cBhvr>
                                      <p:tavLst>
                                        <p:tav tm="0">
                                          <p:val>
                                            <p:strVal val="#ppt_x"/>
                                          </p:val>
                                        </p:tav>
                                        <p:tav tm="100000">
                                          <p:val>
                                            <p:strVal val="#ppt_x"/>
                                          </p:val>
                                        </p:tav>
                                      </p:tavLst>
                                    </p:anim>
                                    <p:anim calcmode="lin" valueType="num">
                                      <p:cBhvr>
                                        <p:cTn id="68" dur="500" fill="hold"/>
                                        <p:tgtEl>
                                          <p:spTgt spid="42">
                                            <p:txEl>
                                              <p:pRg st="0" end="0"/>
                                            </p:txEl>
                                          </p:spTgt>
                                        </p:tgtEl>
                                        <p:attrNameLst>
                                          <p:attrName>ppt_y</p:attrName>
                                        </p:attrNameLst>
                                      </p:cBhvr>
                                      <p:tavLst>
                                        <p:tav tm="0">
                                          <p:val>
                                            <p:strVal val="#ppt_y+.1"/>
                                          </p:val>
                                        </p:tav>
                                        <p:tav tm="100000">
                                          <p:val>
                                            <p:strVal val="#ppt_y"/>
                                          </p:val>
                                        </p:tav>
                                      </p:tavLst>
                                    </p:anim>
                                  </p:childTnLst>
                                </p:cTn>
                              </p:par>
                            </p:childTnLst>
                          </p:cTn>
                        </p:par>
                        <p:par>
                          <p:cTn id="69" fill="hold">
                            <p:stCondLst>
                              <p:cond delay="1500"/>
                            </p:stCondLst>
                            <p:childTnLst>
                              <p:par>
                                <p:cTn id="70" presetID="53" presetClass="entr" presetSubtype="16" fill="hold" grpId="0" nodeType="afterEffect">
                                  <p:stCondLst>
                                    <p:cond delay="0"/>
                                  </p:stCondLst>
                                  <p:childTnLst>
                                    <p:set>
                                      <p:cBhvr>
                                        <p:cTn id="71" dur="1" fill="hold">
                                          <p:stCondLst>
                                            <p:cond delay="0"/>
                                          </p:stCondLst>
                                        </p:cTn>
                                        <p:tgtEl>
                                          <p:spTgt spid="40">
                                            <p:txEl>
                                              <p:pRg st="0" end="0"/>
                                            </p:txEl>
                                          </p:spTgt>
                                        </p:tgtEl>
                                        <p:attrNameLst>
                                          <p:attrName>style.visibility</p:attrName>
                                        </p:attrNameLst>
                                      </p:cBhvr>
                                      <p:to>
                                        <p:strVal val="visible"/>
                                      </p:to>
                                    </p:set>
                                    <p:anim calcmode="lin" valueType="num">
                                      <p:cBhvr>
                                        <p:cTn id="72" dur="300" fill="hold"/>
                                        <p:tgtEl>
                                          <p:spTgt spid="40">
                                            <p:txEl>
                                              <p:pRg st="0" end="0"/>
                                            </p:txEl>
                                          </p:spTgt>
                                        </p:tgtEl>
                                        <p:attrNameLst>
                                          <p:attrName>ppt_w</p:attrName>
                                        </p:attrNameLst>
                                      </p:cBhvr>
                                      <p:tavLst>
                                        <p:tav tm="0">
                                          <p:val>
                                            <p:fltVal val="0"/>
                                          </p:val>
                                        </p:tav>
                                        <p:tav tm="100000">
                                          <p:val>
                                            <p:strVal val="#ppt_w"/>
                                          </p:val>
                                        </p:tav>
                                      </p:tavLst>
                                    </p:anim>
                                    <p:anim calcmode="lin" valueType="num">
                                      <p:cBhvr>
                                        <p:cTn id="73" dur="300" fill="hold"/>
                                        <p:tgtEl>
                                          <p:spTgt spid="40">
                                            <p:txEl>
                                              <p:pRg st="0" end="0"/>
                                            </p:txEl>
                                          </p:spTgt>
                                        </p:tgtEl>
                                        <p:attrNameLst>
                                          <p:attrName>ppt_h</p:attrName>
                                        </p:attrNameLst>
                                      </p:cBhvr>
                                      <p:tavLst>
                                        <p:tav tm="0">
                                          <p:val>
                                            <p:fltVal val="0"/>
                                          </p:val>
                                        </p:tav>
                                        <p:tav tm="100000">
                                          <p:val>
                                            <p:strVal val="#ppt_h"/>
                                          </p:val>
                                        </p:tav>
                                      </p:tavLst>
                                    </p:anim>
                                    <p:animEffect transition="in" filter="fade">
                                      <p:cBhvr>
                                        <p:cTn id="74" dur="300"/>
                                        <p:tgtEl>
                                          <p:spTgt spid="40">
                                            <p:txEl>
                                              <p:pRg st="0" end="0"/>
                                            </p:txEl>
                                          </p:spTgt>
                                        </p:tgtEl>
                                      </p:cBhvr>
                                    </p:animEffect>
                                  </p:childTnLst>
                                </p:cTn>
                              </p:par>
                            </p:childTnLst>
                          </p:cTn>
                        </p:par>
                        <p:par>
                          <p:cTn id="75" fill="hold">
                            <p:stCondLst>
                              <p:cond delay="2000"/>
                            </p:stCondLst>
                            <p:childTnLst>
                              <p:par>
                                <p:cTn id="76" presetID="53" presetClass="entr" presetSubtype="16" fill="hold" grpId="0" nodeType="afterEffect" nodePh="1">
                                  <p:stCondLst>
                                    <p:cond delay="0"/>
                                  </p:stCondLst>
                                  <p:endCondLst>
                                    <p:cond evt="begin" delay="0">
                                      <p:tn val="76"/>
                                    </p:cond>
                                  </p:endCondLst>
                                  <p:childTnLst>
                                    <p:set>
                                      <p:cBhvr>
                                        <p:cTn id="77" dur="1" fill="hold">
                                          <p:stCondLst>
                                            <p:cond delay="0"/>
                                          </p:stCondLst>
                                        </p:cTn>
                                        <p:tgtEl>
                                          <p:spTgt spid="28"/>
                                        </p:tgtEl>
                                        <p:attrNameLst>
                                          <p:attrName>style.visibility</p:attrName>
                                        </p:attrNameLst>
                                      </p:cBhvr>
                                      <p:to>
                                        <p:strVal val="visible"/>
                                      </p:to>
                                    </p:set>
                                    <p:anim calcmode="lin" valueType="num">
                                      <p:cBhvr>
                                        <p:cTn id="78" dur="500" fill="hold"/>
                                        <p:tgtEl>
                                          <p:spTgt spid="28"/>
                                        </p:tgtEl>
                                        <p:attrNameLst>
                                          <p:attrName>ppt_w</p:attrName>
                                        </p:attrNameLst>
                                      </p:cBhvr>
                                      <p:tavLst>
                                        <p:tav tm="0">
                                          <p:val>
                                            <p:fltVal val="0"/>
                                          </p:val>
                                        </p:tav>
                                        <p:tav tm="100000">
                                          <p:val>
                                            <p:strVal val="#ppt_w"/>
                                          </p:val>
                                        </p:tav>
                                      </p:tavLst>
                                    </p:anim>
                                    <p:anim calcmode="lin" valueType="num">
                                      <p:cBhvr>
                                        <p:cTn id="79" dur="500" fill="hold"/>
                                        <p:tgtEl>
                                          <p:spTgt spid="28"/>
                                        </p:tgtEl>
                                        <p:attrNameLst>
                                          <p:attrName>ppt_h</p:attrName>
                                        </p:attrNameLst>
                                      </p:cBhvr>
                                      <p:tavLst>
                                        <p:tav tm="0">
                                          <p:val>
                                            <p:fltVal val="0"/>
                                          </p:val>
                                        </p:tav>
                                        <p:tav tm="100000">
                                          <p:val>
                                            <p:strVal val="#ppt_h"/>
                                          </p:val>
                                        </p:tav>
                                      </p:tavLst>
                                    </p:anim>
                                    <p:animEffect transition="in" filter="fade">
                                      <p:cBhvr>
                                        <p:cTn id="80" dur="500"/>
                                        <p:tgtEl>
                                          <p:spTgt spid="28"/>
                                        </p:tgtEl>
                                      </p:cBhvr>
                                    </p:animEffect>
                                  </p:childTnLst>
                                </p:cTn>
                              </p:par>
                            </p:childTnLst>
                          </p:cTn>
                        </p:par>
                        <p:par>
                          <p:cTn id="81" fill="hold">
                            <p:stCondLst>
                              <p:cond delay="2500"/>
                            </p:stCondLst>
                            <p:childTnLst>
                              <p:par>
                                <p:cTn id="82" presetID="53" presetClass="entr" presetSubtype="16" fill="hold" grpId="0" nodeType="afterEffect" nodePh="1">
                                  <p:stCondLst>
                                    <p:cond delay="0"/>
                                  </p:stCondLst>
                                  <p:endCondLst>
                                    <p:cond evt="begin" delay="0">
                                      <p:tn val="82"/>
                                    </p:cond>
                                  </p:endCondLst>
                                  <p:childTnLst>
                                    <p:set>
                                      <p:cBhvr>
                                        <p:cTn id="83" dur="1" fill="hold">
                                          <p:stCondLst>
                                            <p:cond delay="0"/>
                                          </p:stCondLst>
                                        </p:cTn>
                                        <p:tgtEl>
                                          <p:spTgt spid="30"/>
                                        </p:tgtEl>
                                        <p:attrNameLst>
                                          <p:attrName>style.visibility</p:attrName>
                                        </p:attrNameLst>
                                      </p:cBhvr>
                                      <p:to>
                                        <p:strVal val="visible"/>
                                      </p:to>
                                    </p:set>
                                    <p:anim calcmode="lin" valueType="num">
                                      <p:cBhvr>
                                        <p:cTn id="84" dur="500" fill="hold"/>
                                        <p:tgtEl>
                                          <p:spTgt spid="30"/>
                                        </p:tgtEl>
                                        <p:attrNameLst>
                                          <p:attrName>ppt_w</p:attrName>
                                        </p:attrNameLst>
                                      </p:cBhvr>
                                      <p:tavLst>
                                        <p:tav tm="0">
                                          <p:val>
                                            <p:fltVal val="0"/>
                                          </p:val>
                                        </p:tav>
                                        <p:tav tm="100000">
                                          <p:val>
                                            <p:strVal val="#ppt_w"/>
                                          </p:val>
                                        </p:tav>
                                      </p:tavLst>
                                    </p:anim>
                                    <p:anim calcmode="lin" valueType="num">
                                      <p:cBhvr>
                                        <p:cTn id="85" dur="500" fill="hold"/>
                                        <p:tgtEl>
                                          <p:spTgt spid="30"/>
                                        </p:tgtEl>
                                        <p:attrNameLst>
                                          <p:attrName>ppt_h</p:attrName>
                                        </p:attrNameLst>
                                      </p:cBhvr>
                                      <p:tavLst>
                                        <p:tav tm="0">
                                          <p:val>
                                            <p:fltVal val="0"/>
                                          </p:val>
                                        </p:tav>
                                        <p:tav tm="100000">
                                          <p:val>
                                            <p:strVal val="#ppt_h"/>
                                          </p:val>
                                        </p:tav>
                                      </p:tavLst>
                                    </p:anim>
                                    <p:animEffect transition="in" filter="fade">
                                      <p:cBhvr>
                                        <p:cTn id="86" dur="500"/>
                                        <p:tgtEl>
                                          <p:spTgt spid="30"/>
                                        </p:tgtEl>
                                      </p:cBhvr>
                                    </p:animEffect>
                                  </p:childTnLst>
                                </p:cTn>
                              </p:par>
                            </p:childTnLst>
                          </p:cTn>
                        </p:par>
                        <p:par>
                          <p:cTn id="87" fill="hold">
                            <p:stCondLst>
                              <p:cond delay="3000"/>
                            </p:stCondLst>
                            <p:childTnLst>
                              <p:par>
                                <p:cTn id="88" presetID="53" presetClass="entr" presetSubtype="16" fill="hold" grpId="0" nodeType="afterEffect" nodePh="1">
                                  <p:stCondLst>
                                    <p:cond delay="0"/>
                                  </p:stCondLst>
                                  <p:endCondLst>
                                    <p:cond evt="begin" delay="0">
                                      <p:tn val="88"/>
                                    </p:cond>
                                  </p:endCondLst>
                                  <p:childTnLst>
                                    <p:set>
                                      <p:cBhvr>
                                        <p:cTn id="89" dur="1" fill="hold">
                                          <p:stCondLst>
                                            <p:cond delay="0"/>
                                          </p:stCondLst>
                                        </p:cTn>
                                        <p:tgtEl>
                                          <p:spTgt spid="43"/>
                                        </p:tgtEl>
                                        <p:attrNameLst>
                                          <p:attrName>style.visibility</p:attrName>
                                        </p:attrNameLst>
                                      </p:cBhvr>
                                      <p:to>
                                        <p:strVal val="visible"/>
                                      </p:to>
                                    </p:set>
                                    <p:anim calcmode="lin" valueType="num">
                                      <p:cBhvr>
                                        <p:cTn id="90" dur="500" fill="hold"/>
                                        <p:tgtEl>
                                          <p:spTgt spid="43"/>
                                        </p:tgtEl>
                                        <p:attrNameLst>
                                          <p:attrName>ppt_w</p:attrName>
                                        </p:attrNameLst>
                                      </p:cBhvr>
                                      <p:tavLst>
                                        <p:tav tm="0">
                                          <p:val>
                                            <p:fltVal val="0"/>
                                          </p:val>
                                        </p:tav>
                                        <p:tav tm="100000">
                                          <p:val>
                                            <p:strVal val="#ppt_w"/>
                                          </p:val>
                                        </p:tav>
                                      </p:tavLst>
                                    </p:anim>
                                    <p:anim calcmode="lin" valueType="num">
                                      <p:cBhvr>
                                        <p:cTn id="91" dur="500" fill="hold"/>
                                        <p:tgtEl>
                                          <p:spTgt spid="43"/>
                                        </p:tgtEl>
                                        <p:attrNameLst>
                                          <p:attrName>ppt_h</p:attrName>
                                        </p:attrNameLst>
                                      </p:cBhvr>
                                      <p:tavLst>
                                        <p:tav tm="0">
                                          <p:val>
                                            <p:fltVal val="0"/>
                                          </p:val>
                                        </p:tav>
                                        <p:tav tm="100000">
                                          <p:val>
                                            <p:strVal val="#ppt_h"/>
                                          </p:val>
                                        </p:tav>
                                      </p:tavLst>
                                    </p:anim>
                                    <p:animEffect transition="in" filter="fade">
                                      <p:cBhvr>
                                        <p:cTn id="9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76" grpId="0" build="p">
        <p:tmplLst>
          <p:tmpl lvl="1">
            <p:tnLst>
              <p:par>
                <p:cTn presetID="10" presetClass="entr" presetSubtype="0" fill="hold" nodeType="withEffect">
                  <p:stCondLst>
                    <p:cond delay="800"/>
                  </p:stCondLst>
                  <p:childTnLst>
                    <p:set>
                      <p:cBhvr>
                        <p:cTn dur="1" fill="hold">
                          <p:stCondLst>
                            <p:cond delay="0"/>
                          </p:stCondLst>
                        </p:cTn>
                        <p:tgtEl>
                          <p:spTgt spid="76"/>
                        </p:tgtEl>
                        <p:attrNameLst>
                          <p:attrName>style.visibility</p:attrName>
                        </p:attrNameLst>
                      </p:cBhvr>
                      <p:to>
                        <p:strVal val="visible"/>
                      </p:to>
                    </p:set>
                    <p:animEffect transition="in" filter="fade">
                      <p:cBhvr>
                        <p:cTn dur="500"/>
                        <p:tgtEl>
                          <p:spTgt spid="76"/>
                        </p:tgtEl>
                      </p:cBhvr>
                    </p:animEffect>
                  </p:childTnLst>
                </p:cTn>
              </p:par>
            </p:tnLst>
          </p:tmpl>
        </p:tmplLst>
      </p:bldP>
      <p:bldP spid="79" grpId="0" build="p">
        <p:tmplLst>
          <p:tmpl lvl="1">
            <p:tnLst>
              <p:par>
                <p:cTn presetID="53" presetClass="entr" presetSubtype="16" fill="hold" nodeType="afterEffect">
                  <p:stCondLst>
                    <p:cond delay="0"/>
                  </p:stCondLst>
                  <p:childTnLst>
                    <p:set>
                      <p:cBhvr>
                        <p:cTn dur="1" fill="hold">
                          <p:stCondLst>
                            <p:cond delay="0"/>
                          </p:stCondLst>
                        </p:cTn>
                        <p:tgtEl>
                          <p:spTgt spid="79"/>
                        </p:tgtEl>
                        <p:attrNameLst>
                          <p:attrName>style.visibility</p:attrName>
                        </p:attrNameLst>
                      </p:cBhvr>
                      <p:to>
                        <p:strVal val="visible"/>
                      </p:to>
                    </p:set>
                    <p:anim calcmode="lin" valueType="num">
                      <p:cBhvr>
                        <p:cTn dur="300" fill="hold"/>
                        <p:tgtEl>
                          <p:spTgt spid="79"/>
                        </p:tgtEl>
                        <p:attrNameLst>
                          <p:attrName>ppt_w</p:attrName>
                        </p:attrNameLst>
                      </p:cBhvr>
                      <p:tavLst>
                        <p:tav tm="0">
                          <p:val>
                            <p:fltVal val="0"/>
                          </p:val>
                        </p:tav>
                        <p:tav tm="100000">
                          <p:val>
                            <p:strVal val="#ppt_w"/>
                          </p:val>
                        </p:tav>
                      </p:tavLst>
                    </p:anim>
                    <p:anim calcmode="lin" valueType="num">
                      <p:cBhvr>
                        <p:cTn dur="300" fill="hold"/>
                        <p:tgtEl>
                          <p:spTgt spid="79"/>
                        </p:tgtEl>
                        <p:attrNameLst>
                          <p:attrName>ppt_h</p:attrName>
                        </p:attrNameLst>
                      </p:cBhvr>
                      <p:tavLst>
                        <p:tav tm="0">
                          <p:val>
                            <p:fltVal val="0"/>
                          </p:val>
                        </p:tav>
                        <p:tav tm="100000">
                          <p:val>
                            <p:strVal val="#ppt_h"/>
                          </p:val>
                        </p:tav>
                      </p:tavLst>
                    </p:anim>
                    <p:animEffect transition="in" filter="fade">
                      <p:cBhvr>
                        <p:cTn dur="300"/>
                        <p:tgtEl>
                          <p:spTgt spid="79"/>
                        </p:tgtEl>
                      </p:cBhvr>
                    </p:animEffect>
                  </p:childTnLst>
                </p:cTn>
              </p:par>
            </p:tnLst>
          </p:tmpl>
        </p:tmplLst>
      </p:bldP>
      <p:bldP spid="77" grpId="0" build="p">
        <p:tmplLst>
          <p:tmpl lvl="1">
            <p:tnLst>
              <p:par>
                <p:cTn presetID="42" presetClass="entr" presetSubtype="0" fill="hold" nodeType="withEffect">
                  <p:stCondLst>
                    <p:cond delay="200"/>
                  </p:stCondLst>
                  <p:childTnLst>
                    <p:set>
                      <p:cBhvr>
                        <p:cTn dur="1" fill="hold">
                          <p:stCondLst>
                            <p:cond delay="0"/>
                          </p:stCondLst>
                        </p:cTn>
                        <p:tgtEl>
                          <p:spTgt spid="77"/>
                        </p:tgtEl>
                        <p:attrNameLst>
                          <p:attrName>style.visibility</p:attrName>
                        </p:attrNameLst>
                      </p:cBhvr>
                      <p:to>
                        <p:strVal val="visible"/>
                      </p:to>
                    </p:set>
                    <p:animEffect transition="in" filter="fade">
                      <p:cBhvr>
                        <p:cTn dur="400"/>
                        <p:tgtEl>
                          <p:spTgt spid="77"/>
                        </p:tgtEl>
                      </p:cBhvr>
                    </p:animEffect>
                    <p:anim calcmode="lin" valueType="num">
                      <p:cBhvr>
                        <p:cTn dur="400" fill="hold"/>
                        <p:tgtEl>
                          <p:spTgt spid="77"/>
                        </p:tgtEl>
                        <p:attrNameLst>
                          <p:attrName>ppt_x</p:attrName>
                        </p:attrNameLst>
                      </p:cBhvr>
                      <p:tavLst>
                        <p:tav tm="0">
                          <p:val>
                            <p:strVal val="#ppt_x"/>
                          </p:val>
                        </p:tav>
                        <p:tav tm="100000">
                          <p:val>
                            <p:strVal val="#ppt_x"/>
                          </p:val>
                        </p:tav>
                      </p:tavLst>
                    </p:anim>
                    <p:anim calcmode="lin" valueType="num">
                      <p:cBhvr>
                        <p:cTn dur="400" fill="hold"/>
                        <p:tgtEl>
                          <p:spTgt spid="77"/>
                        </p:tgtEl>
                        <p:attrNameLst>
                          <p:attrName>ppt_y</p:attrName>
                        </p:attrNameLst>
                      </p:cBhvr>
                      <p:tavLst>
                        <p:tav tm="0">
                          <p:val>
                            <p:strVal val="#ppt_y+.1"/>
                          </p:val>
                        </p:tav>
                        <p:tav tm="100000">
                          <p:val>
                            <p:strVal val="#ppt_y"/>
                          </p:val>
                        </p:tav>
                      </p:tavLst>
                    </p:anim>
                  </p:childTnLst>
                </p:cTn>
              </p:par>
            </p:tnLst>
          </p:tmpl>
        </p:tmplLst>
      </p:bldP>
      <p:bldP spid="78" grpId="0" build="p">
        <p:tmplLst>
          <p:tmpl lvl="1">
            <p:tnLst>
              <p:par>
                <p:cTn presetID="42" presetClass="entr" presetSubtype="0" fill="hold" nodeType="withEffect">
                  <p:stCondLst>
                    <p:cond delay="200"/>
                  </p:stCondLst>
                  <p:childTnLst>
                    <p:set>
                      <p:cBhvr>
                        <p:cTn dur="1" fill="hold">
                          <p:stCondLst>
                            <p:cond delay="0"/>
                          </p:stCondLst>
                        </p:cTn>
                        <p:tgtEl>
                          <p:spTgt spid="78"/>
                        </p:tgtEl>
                        <p:attrNameLst>
                          <p:attrName>style.visibility</p:attrName>
                        </p:attrNameLst>
                      </p:cBhvr>
                      <p:to>
                        <p:strVal val="visible"/>
                      </p:to>
                    </p:set>
                    <p:animEffect transition="in" filter="fade">
                      <p:cBhvr>
                        <p:cTn dur="500"/>
                        <p:tgtEl>
                          <p:spTgt spid="78"/>
                        </p:tgtEl>
                      </p:cBhvr>
                    </p:animEffect>
                    <p:anim calcmode="lin" valueType="num">
                      <p:cBhvr>
                        <p:cTn dur="500" fill="hold"/>
                        <p:tgtEl>
                          <p:spTgt spid="78"/>
                        </p:tgtEl>
                        <p:attrNameLst>
                          <p:attrName>ppt_x</p:attrName>
                        </p:attrNameLst>
                      </p:cBhvr>
                      <p:tavLst>
                        <p:tav tm="0">
                          <p:val>
                            <p:strVal val="#ppt_x"/>
                          </p:val>
                        </p:tav>
                        <p:tav tm="100000">
                          <p:val>
                            <p:strVal val="#ppt_x"/>
                          </p:val>
                        </p:tav>
                      </p:tavLst>
                    </p:anim>
                    <p:anim calcmode="lin" valueType="num">
                      <p:cBhvr>
                        <p:cTn dur="500" fill="hold"/>
                        <p:tgtEl>
                          <p:spTgt spid="78"/>
                        </p:tgtEl>
                        <p:attrNameLst>
                          <p:attrName>ppt_y</p:attrName>
                        </p:attrNameLst>
                      </p:cBhvr>
                      <p:tavLst>
                        <p:tav tm="0">
                          <p:val>
                            <p:strVal val="#ppt_y+.1"/>
                          </p:val>
                        </p:tav>
                        <p:tav tm="100000">
                          <p:val>
                            <p:strVal val="#ppt_y"/>
                          </p:val>
                        </p:tav>
                      </p:tavLst>
                    </p:anim>
                  </p:childTnLst>
                </p:cTn>
              </p:par>
            </p:tnLst>
          </p:tmpl>
        </p:tmplLst>
      </p:bldP>
      <p:bldP spid="31" grpId="0" build="p">
        <p:tmplLst>
          <p:tmpl lvl="1">
            <p:tnLst>
              <p:par>
                <p:cTn presetID="10" presetClass="entr" presetSubtype="0" fill="hold" nodeType="withEffect">
                  <p:stCondLst>
                    <p:cond delay="800"/>
                  </p:st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childTnLst>
                </p:cTn>
              </p:par>
            </p:tnLst>
          </p:tmpl>
        </p:tmplLst>
      </p:bldP>
      <p:bldP spid="34" grpId="0" build="p">
        <p:tmplLst>
          <p:tmpl lvl="1">
            <p:tnLst>
              <p:par>
                <p:cTn presetID="53" presetClass="entr" presetSubtype="16"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 calcmode="lin" valueType="num">
                      <p:cBhvr>
                        <p:cTn dur="300" fill="hold"/>
                        <p:tgtEl>
                          <p:spTgt spid="34"/>
                        </p:tgtEl>
                        <p:attrNameLst>
                          <p:attrName>ppt_w</p:attrName>
                        </p:attrNameLst>
                      </p:cBhvr>
                      <p:tavLst>
                        <p:tav tm="0">
                          <p:val>
                            <p:fltVal val="0"/>
                          </p:val>
                        </p:tav>
                        <p:tav tm="100000">
                          <p:val>
                            <p:strVal val="#ppt_w"/>
                          </p:val>
                        </p:tav>
                      </p:tavLst>
                    </p:anim>
                    <p:anim calcmode="lin" valueType="num">
                      <p:cBhvr>
                        <p:cTn dur="300" fill="hold"/>
                        <p:tgtEl>
                          <p:spTgt spid="34"/>
                        </p:tgtEl>
                        <p:attrNameLst>
                          <p:attrName>ppt_h</p:attrName>
                        </p:attrNameLst>
                      </p:cBhvr>
                      <p:tavLst>
                        <p:tav tm="0">
                          <p:val>
                            <p:fltVal val="0"/>
                          </p:val>
                        </p:tav>
                        <p:tav tm="100000">
                          <p:val>
                            <p:strVal val="#ppt_h"/>
                          </p:val>
                        </p:tav>
                      </p:tavLst>
                    </p:anim>
                    <p:animEffect transition="in" filter="fade">
                      <p:cBhvr>
                        <p:cTn dur="300"/>
                        <p:tgtEl>
                          <p:spTgt spid="34"/>
                        </p:tgtEl>
                      </p:cBhvr>
                    </p:animEffect>
                  </p:childTnLst>
                </p:cTn>
              </p:par>
            </p:tnLst>
          </p:tmpl>
        </p:tmplLst>
      </p:bldP>
      <p:bldP spid="35" grpId="0" build="p">
        <p:tmplLst>
          <p:tmpl lvl="1">
            <p:tnLst>
              <p:par>
                <p:cTn presetID="42" presetClass="entr" presetSubtype="0" fill="hold" nodeType="withEffect">
                  <p:stCondLst>
                    <p:cond delay="200"/>
                  </p:stCondLst>
                  <p:childTnLst>
                    <p:set>
                      <p:cBhvr>
                        <p:cTn dur="1" fill="hold">
                          <p:stCondLst>
                            <p:cond delay="0"/>
                          </p:stCondLst>
                        </p:cTn>
                        <p:tgtEl>
                          <p:spTgt spid="35"/>
                        </p:tgtEl>
                        <p:attrNameLst>
                          <p:attrName>style.visibility</p:attrName>
                        </p:attrNameLst>
                      </p:cBhvr>
                      <p:to>
                        <p:strVal val="visible"/>
                      </p:to>
                    </p:set>
                    <p:animEffect transition="in" filter="fade">
                      <p:cBhvr>
                        <p:cTn dur="400"/>
                        <p:tgtEl>
                          <p:spTgt spid="35"/>
                        </p:tgtEl>
                      </p:cBhvr>
                    </p:animEffect>
                    <p:anim calcmode="lin" valueType="num">
                      <p:cBhvr>
                        <p:cTn dur="400" fill="hold"/>
                        <p:tgtEl>
                          <p:spTgt spid="35"/>
                        </p:tgtEl>
                        <p:attrNameLst>
                          <p:attrName>ppt_x</p:attrName>
                        </p:attrNameLst>
                      </p:cBhvr>
                      <p:tavLst>
                        <p:tav tm="0">
                          <p:val>
                            <p:strVal val="#ppt_x"/>
                          </p:val>
                        </p:tav>
                        <p:tav tm="100000">
                          <p:val>
                            <p:strVal val="#ppt_x"/>
                          </p:val>
                        </p:tav>
                      </p:tavLst>
                    </p:anim>
                    <p:anim calcmode="lin" valueType="num">
                      <p:cBhvr>
                        <p:cTn dur="400" fill="hold"/>
                        <p:tgtEl>
                          <p:spTgt spid="35"/>
                        </p:tgtEl>
                        <p:attrNameLst>
                          <p:attrName>ppt_y</p:attrName>
                        </p:attrNameLst>
                      </p:cBhvr>
                      <p:tavLst>
                        <p:tav tm="0">
                          <p:val>
                            <p:strVal val="#ppt_y+.1"/>
                          </p:val>
                        </p:tav>
                        <p:tav tm="100000">
                          <p:val>
                            <p:strVal val="#ppt_y"/>
                          </p:val>
                        </p:tav>
                      </p:tavLst>
                    </p:anim>
                  </p:childTnLst>
                </p:cTn>
              </p:par>
            </p:tnLst>
          </p:tmpl>
        </p:tmplLst>
      </p:bldP>
      <p:bldP spid="36" grpId="0" build="p">
        <p:tmplLst>
          <p:tmpl lvl="1">
            <p:tnLst>
              <p:par>
                <p:cTn presetID="42" presetClass="entr" presetSubtype="0" fill="hold" nodeType="withEffect">
                  <p:stCondLst>
                    <p:cond delay="20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anim calcmode="lin" valueType="num">
                      <p:cBhvr>
                        <p:cTn dur="500" fill="hold"/>
                        <p:tgtEl>
                          <p:spTgt spid="36"/>
                        </p:tgtEl>
                        <p:attrNameLst>
                          <p:attrName>ppt_x</p:attrName>
                        </p:attrNameLst>
                      </p:cBhvr>
                      <p:tavLst>
                        <p:tav tm="0">
                          <p:val>
                            <p:strVal val="#ppt_x"/>
                          </p:val>
                        </p:tav>
                        <p:tav tm="100000">
                          <p:val>
                            <p:strVal val="#ppt_x"/>
                          </p:val>
                        </p:tav>
                      </p:tavLst>
                    </p:anim>
                    <p:anim calcmode="lin" valueType="num">
                      <p:cBhvr>
                        <p:cTn dur="500" fill="hold"/>
                        <p:tgtEl>
                          <p:spTgt spid="36"/>
                        </p:tgtEl>
                        <p:attrNameLst>
                          <p:attrName>ppt_y</p:attrName>
                        </p:attrNameLst>
                      </p:cBhvr>
                      <p:tavLst>
                        <p:tav tm="0">
                          <p:val>
                            <p:strVal val="#ppt_y+.1"/>
                          </p:val>
                        </p:tav>
                        <p:tav tm="100000">
                          <p:val>
                            <p:strVal val="#ppt_y"/>
                          </p:val>
                        </p:tav>
                      </p:tavLst>
                    </p:anim>
                  </p:childTnLst>
                </p:cTn>
              </p:par>
            </p:tnLst>
          </p:tmpl>
        </p:tmplLst>
      </p:bldP>
      <p:bldP spid="37" grpId="0" build="p">
        <p:tmplLst>
          <p:tmpl lvl="1">
            <p:tnLst>
              <p:par>
                <p:cTn presetID="10" presetClass="entr" presetSubtype="0" fill="hold" nodeType="withEffect">
                  <p:stCondLst>
                    <p:cond delay="800"/>
                  </p:stCondLst>
                  <p:childTnLst>
                    <p:set>
                      <p:cBhvr>
                        <p:cTn dur="1" fill="hold">
                          <p:stCondLst>
                            <p:cond delay="0"/>
                          </p:stCondLst>
                        </p:cTn>
                        <p:tgtEl>
                          <p:spTgt spid="37"/>
                        </p:tgtEl>
                        <p:attrNameLst>
                          <p:attrName>style.visibility</p:attrName>
                        </p:attrNameLst>
                      </p:cBhvr>
                      <p:to>
                        <p:strVal val="visible"/>
                      </p:to>
                    </p:set>
                    <p:animEffect transition="in" filter="fade">
                      <p:cBhvr>
                        <p:cTn dur="500"/>
                        <p:tgtEl>
                          <p:spTgt spid="37"/>
                        </p:tgtEl>
                      </p:cBhvr>
                    </p:animEffect>
                  </p:childTnLst>
                </p:cTn>
              </p:par>
            </p:tnLst>
          </p:tmpl>
        </p:tmplLst>
      </p:bldP>
      <p:bldP spid="40" grpId="0" build="p">
        <p:tmplLst>
          <p:tmpl lvl="1">
            <p:tnLst>
              <p:par>
                <p:cTn presetID="53" presetClass="entr" presetSubtype="16" fill="hold" nodeType="afterEffect">
                  <p:stCondLst>
                    <p:cond delay="0"/>
                  </p:stCondLst>
                  <p:childTnLst>
                    <p:set>
                      <p:cBhvr>
                        <p:cTn dur="1" fill="hold">
                          <p:stCondLst>
                            <p:cond delay="0"/>
                          </p:stCondLst>
                        </p:cTn>
                        <p:tgtEl>
                          <p:spTgt spid="40"/>
                        </p:tgtEl>
                        <p:attrNameLst>
                          <p:attrName>style.visibility</p:attrName>
                        </p:attrNameLst>
                      </p:cBhvr>
                      <p:to>
                        <p:strVal val="visible"/>
                      </p:to>
                    </p:set>
                    <p:anim calcmode="lin" valueType="num">
                      <p:cBhvr>
                        <p:cTn dur="300" fill="hold"/>
                        <p:tgtEl>
                          <p:spTgt spid="40"/>
                        </p:tgtEl>
                        <p:attrNameLst>
                          <p:attrName>ppt_w</p:attrName>
                        </p:attrNameLst>
                      </p:cBhvr>
                      <p:tavLst>
                        <p:tav tm="0">
                          <p:val>
                            <p:fltVal val="0"/>
                          </p:val>
                        </p:tav>
                        <p:tav tm="100000">
                          <p:val>
                            <p:strVal val="#ppt_w"/>
                          </p:val>
                        </p:tav>
                      </p:tavLst>
                    </p:anim>
                    <p:anim calcmode="lin" valueType="num">
                      <p:cBhvr>
                        <p:cTn dur="300" fill="hold"/>
                        <p:tgtEl>
                          <p:spTgt spid="40"/>
                        </p:tgtEl>
                        <p:attrNameLst>
                          <p:attrName>ppt_h</p:attrName>
                        </p:attrNameLst>
                      </p:cBhvr>
                      <p:tavLst>
                        <p:tav tm="0">
                          <p:val>
                            <p:fltVal val="0"/>
                          </p:val>
                        </p:tav>
                        <p:tav tm="100000">
                          <p:val>
                            <p:strVal val="#ppt_h"/>
                          </p:val>
                        </p:tav>
                      </p:tavLst>
                    </p:anim>
                    <p:animEffect transition="in" filter="fade">
                      <p:cBhvr>
                        <p:cTn dur="300"/>
                        <p:tgtEl>
                          <p:spTgt spid="40"/>
                        </p:tgtEl>
                      </p:cBhvr>
                    </p:animEffect>
                  </p:childTnLst>
                </p:cTn>
              </p:par>
            </p:tnLst>
          </p:tmpl>
        </p:tmplLst>
      </p:bldP>
      <p:bldP spid="41" grpId="0" build="p">
        <p:tmplLst>
          <p:tmpl lvl="1">
            <p:tnLst>
              <p:par>
                <p:cTn presetID="42" presetClass="entr" presetSubtype="0" fill="hold" nodeType="withEffect">
                  <p:stCondLst>
                    <p:cond delay="200"/>
                  </p:stCondLst>
                  <p:childTnLst>
                    <p:set>
                      <p:cBhvr>
                        <p:cTn dur="1" fill="hold">
                          <p:stCondLst>
                            <p:cond delay="0"/>
                          </p:stCondLst>
                        </p:cTn>
                        <p:tgtEl>
                          <p:spTgt spid="41"/>
                        </p:tgtEl>
                        <p:attrNameLst>
                          <p:attrName>style.visibility</p:attrName>
                        </p:attrNameLst>
                      </p:cBhvr>
                      <p:to>
                        <p:strVal val="visible"/>
                      </p:to>
                    </p:set>
                    <p:animEffect transition="in" filter="fade">
                      <p:cBhvr>
                        <p:cTn dur="400"/>
                        <p:tgtEl>
                          <p:spTgt spid="41"/>
                        </p:tgtEl>
                      </p:cBhvr>
                    </p:animEffect>
                    <p:anim calcmode="lin" valueType="num">
                      <p:cBhvr>
                        <p:cTn dur="400" fill="hold"/>
                        <p:tgtEl>
                          <p:spTgt spid="41"/>
                        </p:tgtEl>
                        <p:attrNameLst>
                          <p:attrName>ppt_x</p:attrName>
                        </p:attrNameLst>
                      </p:cBhvr>
                      <p:tavLst>
                        <p:tav tm="0">
                          <p:val>
                            <p:strVal val="#ppt_x"/>
                          </p:val>
                        </p:tav>
                        <p:tav tm="100000">
                          <p:val>
                            <p:strVal val="#ppt_x"/>
                          </p:val>
                        </p:tav>
                      </p:tavLst>
                    </p:anim>
                    <p:anim calcmode="lin" valueType="num">
                      <p:cBhvr>
                        <p:cTn dur="400" fill="hold"/>
                        <p:tgtEl>
                          <p:spTgt spid="41"/>
                        </p:tgtEl>
                        <p:attrNameLst>
                          <p:attrName>ppt_y</p:attrName>
                        </p:attrNameLst>
                      </p:cBhvr>
                      <p:tavLst>
                        <p:tav tm="0">
                          <p:val>
                            <p:strVal val="#ppt_y+.1"/>
                          </p:val>
                        </p:tav>
                        <p:tav tm="100000">
                          <p:val>
                            <p:strVal val="#ppt_y"/>
                          </p:val>
                        </p:tav>
                      </p:tavLst>
                    </p:anim>
                  </p:childTnLst>
                </p:cTn>
              </p:par>
            </p:tnLst>
          </p:tmpl>
        </p:tmplLst>
      </p:bldP>
      <p:bldP spid="42" grpId="0" build="p">
        <p:tmplLst>
          <p:tmpl lvl="1">
            <p:tnLst>
              <p:par>
                <p:cTn presetID="42" presetClass="entr" presetSubtype="0" fill="hold" nodeType="withEffect">
                  <p:stCondLst>
                    <p:cond delay="20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anim calcmode="lin" valueType="num">
                      <p:cBhvr>
                        <p:cTn dur="500" fill="hold"/>
                        <p:tgtEl>
                          <p:spTgt spid="42"/>
                        </p:tgtEl>
                        <p:attrNameLst>
                          <p:attrName>ppt_x</p:attrName>
                        </p:attrNameLst>
                      </p:cBhvr>
                      <p:tavLst>
                        <p:tav tm="0">
                          <p:val>
                            <p:strVal val="#ppt_x"/>
                          </p:val>
                        </p:tav>
                        <p:tav tm="100000">
                          <p:val>
                            <p:strVal val="#ppt_x"/>
                          </p:val>
                        </p:tav>
                      </p:tavLst>
                    </p:anim>
                    <p:anim calcmode="lin" valueType="num">
                      <p:cBhvr>
                        <p:cTn dur="500" fill="hold"/>
                        <p:tgtEl>
                          <p:spTgt spid="42"/>
                        </p:tgtEl>
                        <p:attrNameLst>
                          <p:attrName>ppt_y</p:attrName>
                        </p:attrNameLst>
                      </p:cBhvr>
                      <p:tavLst>
                        <p:tav tm="0">
                          <p:val>
                            <p:strVal val="#ppt_y+.1"/>
                          </p:val>
                        </p:tav>
                        <p:tav tm="100000">
                          <p:val>
                            <p:strVal val="#ppt_y"/>
                          </p:val>
                        </p:tav>
                      </p:tavLst>
                    </p:anim>
                  </p:childTnLst>
                </p:cTn>
              </p:par>
            </p:tnLst>
          </p:tmpl>
        </p:tmplLst>
      </p:bldP>
      <p:bldP spid="28" grpId="0"/>
      <p:bldP spid="30" grpId="0"/>
      <p:bldP spid="43" grpId="0"/>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our images with caption 1">
    <p:spTree>
      <p:nvGrpSpPr>
        <p:cNvPr id="1" name=""/>
        <p:cNvGrpSpPr/>
        <p:nvPr/>
      </p:nvGrpSpPr>
      <p:grpSpPr>
        <a:xfrm>
          <a:off x="0" y="0"/>
          <a:ext cx="0" cy="0"/>
          <a:chOff x="0" y="0"/>
          <a:chExt cx="0" cy="0"/>
        </a:xfrm>
      </p:grpSpPr>
      <p:sp>
        <p:nvSpPr>
          <p:cNvPr id="22" name="Picture Placeholder 2"/>
          <p:cNvSpPr>
            <a:spLocks noGrp="1"/>
          </p:cNvSpPr>
          <p:nvPr>
            <p:ph type="pic" sz="quarter" idx="48"/>
          </p:nvPr>
        </p:nvSpPr>
        <p:spPr>
          <a:xfrm>
            <a:off x="721784" y="1394011"/>
            <a:ext cx="4967816" cy="1530161"/>
          </a:xfrm>
          <a:custGeom>
            <a:avLst/>
            <a:gdLst/>
            <a:ahLst/>
            <a:cxnLst/>
            <a:rect l="l" t="t" r="r" b="b"/>
            <a:pathLst>
              <a:path w="3725862" h="1275134">
                <a:moveTo>
                  <a:pt x="360890" y="0"/>
                </a:moveTo>
                <a:lnTo>
                  <a:pt x="3364972" y="0"/>
                </a:lnTo>
                <a:cubicBezTo>
                  <a:pt x="3564286" y="0"/>
                  <a:pt x="3725862" y="161576"/>
                  <a:pt x="3725862" y="360890"/>
                </a:cubicBezTo>
                <a:lnTo>
                  <a:pt x="3725862" y="1275134"/>
                </a:lnTo>
                <a:lnTo>
                  <a:pt x="0" y="1275134"/>
                </a:lnTo>
                <a:lnTo>
                  <a:pt x="0" y="360890"/>
                </a:lnTo>
                <a:cubicBezTo>
                  <a:pt x="0" y="161576"/>
                  <a:pt x="161576" y="0"/>
                  <a:pt x="36089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12" name="Group 11"/>
          <p:cNvGrpSpPr/>
          <p:nvPr userDrawn="1"/>
        </p:nvGrpSpPr>
        <p:grpSpPr>
          <a:xfrm>
            <a:off x="101309" y="385540"/>
            <a:ext cx="383999" cy="342172"/>
            <a:chOff x="5270500" y="1460500"/>
            <a:chExt cx="1701800" cy="2705100"/>
          </a:xfrm>
        </p:grpSpPr>
        <p:sp>
          <p:nvSpPr>
            <p:cNvPr id="13" name="Rounded Rectangle 12"/>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4" name="Rounded Rectangle 13"/>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14"/>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38" name="Rounded Rectangle 18"/>
          <p:cNvSpPr/>
          <p:nvPr userDrawn="1"/>
        </p:nvSpPr>
        <p:spPr>
          <a:xfrm>
            <a:off x="721784" y="2929889"/>
            <a:ext cx="4967816" cy="723899"/>
          </a:xfrm>
          <a:custGeom>
            <a:avLst/>
            <a:gdLst/>
            <a:ahLst/>
            <a:cxnLst/>
            <a:rect l="l" t="t" r="r" b="b"/>
            <a:pathLst>
              <a:path w="3725862" h="603249">
                <a:moveTo>
                  <a:pt x="0" y="0"/>
                </a:moveTo>
                <a:lnTo>
                  <a:pt x="3725862" y="0"/>
                </a:lnTo>
                <a:lnTo>
                  <a:pt x="3725862" y="280197"/>
                </a:lnTo>
                <a:cubicBezTo>
                  <a:pt x="3725862" y="458614"/>
                  <a:pt x="3581227" y="603249"/>
                  <a:pt x="3402810" y="603249"/>
                </a:cubicBezTo>
                <a:lnTo>
                  <a:pt x="323052" y="603249"/>
                </a:lnTo>
                <a:cubicBezTo>
                  <a:pt x="144635" y="603249"/>
                  <a:pt x="0" y="458614"/>
                  <a:pt x="0" y="280197"/>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41" name="Text Placeholder 7"/>
          <p:cNvSpPr>
            <a:spLocks noGrp="1"/>
          </p:cNvSpPr>
          <p:nvPr>
            <p:ph type="body" sz="quarter" idx="65" hasCustomPrompt="1"/>
          </p:nvPr>
        </p:nvSpPr>
        <p:spPr>
          <a:xfrm>
            <a:off x="1066800" y="2991377"/>
            <a:ext cx="4419600"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2" name="Text Placeholder 2"/>
          <p:cNvSpPr>
            <a:spLocks noGrp="1"/>
          </p:cNvSpPr>
          <p:nvPr>
            <p:ph type="body" sz="quarter" idx="64" hasCustomPrompt="1"/>
          </p:nvPr>
        </p:nvSpPr>
        <p:spPr>
          <a:xfrm>
            <a:off x="1066800" y="3286158"/>
            <a:ext cx="4419600" cy="306670"/>
          </a:xfrm>
          <a:prstGeom prst="rect">
            <a:avLst/>
          </a:prstGeom>
        </p:spPr>
        <p:txBody>
          <a:bodyPr vert="horz" lIns="0" tIns="0" rIns="0" bIns="0"/>
          <a:lstStyle>
            <a:lvl1pPr marL="0" indent="0" algn="just">
              <a:lnSpc>
                <a:spcPct val="130000"/>
              </a:lnSpc>
              <a:buNone/>
              <a:defRPr sz="108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43" name="Picture Placeholder 2"/>
          <p:cNvSpPr>
            <a:spLocks noGrp="1"/>
          </p:cNvSpPr>
          <p:nvPr>
            <p:ph type="pic" sz="quarter" idx="66"/>
          </p:nvPr>
        </p:nvSpPr>
        <p:spPr>
          <a:xfrm>
            <a:off x="6608235" y="1394011"/>
            <a:ext cx="4967816" cy="1530161"/>
          </a:xfrm>
          <a:custGeom>
            <a:avLst/>
            <a:gdLst/>
            <a:ahLst/>
            <a:cxnLst/>
            <a:rect l="l" t="t" r="r" b="b"/>
            <a:pathLst>
              <a:path w="3725862" h="1275134">
                <a:moveTo>
                  <a:pt x="360890" y="0"/>
                </a:moveTo>
                <a:lnTo>
                  <a:pt x="3364972" y="0"/>
                </a:lnTo>
                <a:cubicBezTo>
                  <a:pt x="3564286" y="0"/>
                  <a:pt x="3725862" y="161576"/>
                  <a:pt x="3725862" y="360890"/>
                </a:cubicBezTo>
                <a:lnTo>
                  <a:pt x="3725862" y="1275134"/>
                </a:lnTo>
                <a:lnTo>
                  <a:pt x="0" y="1275134"/>
                </a:lnTo>
                <a:lnTo>
                  <a:pt x="0" y="360890"/>
                </a:lnTo>
                <a:cubicBezTo>
                  <a:pt x="0" y="161576"/>
                  <a:pt x="161576" y="0"/>
                  <a:pt x="36089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44" name="Rounded Rectangle 18"/>
          <p:cNvSpPr/>
          <p:nvPr userDrawn="1"/>
        </p:nvSpPr>
        <p:spPr>
          <a:xfrm>
            <a:off x="6608235" y="2929889"/>
            <a:ext cx="4967816" cy="723899"/>
          </a:xfrm>
          <a:custGeom>
            <a:avLst/>
            <a:gdLst/>
            <a:ahLst/>
            <a:cxnLst/>
            <a:rect l="l" t="t" r="r" b="b"/>
            <a:pathLst>
              <a:path w="3725862" h="603249">
                <a:moveTo>
                  <a:pt x="0" y="0"/>
                </a:moveTo>
                <a:lnTo>
                  <a:pt x="3725862" y="0"/>
                </a:lnTo>
                <a:lnTo>
                  <a:pt x="3725862" y="280197"/>
                </a:lnTo>
                <a:cubicBezTo>
                  <a:pt x="3725862" y="458614"/>
                  <a:pt x="3581227" y="603249"/>
                  <a:pt x="3402810" y="603249"/>
                </a:cubicBezTo>
                <a:lnTo>
                  <a:pt x="323052" y="603249"/>
                </a:lnTo>
                <a:cubicBezTo>
                  <a:pt x="144635" y="603249"/>
                  <a:pt x="0" y="458614"/>
                  <a:pt x="0" y="280197"/>
                </a:cubicBez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45" name="Text Placeholder 7"/>
          <p:cNvSpPr>
            <a:spLocks noGrp="1"/>
          </p:cNvSpPr>
          <p:nvPr>
            <p:ph type="body" sz="quarter" idx="67" hasCustomPrompt="1"/>
          </p:nvPr>
        </p:nvSpPr>
        <p:spPr>
          <a:xfrm>
            <a:off x="6953251" y="2991377"/>
            <a:ext cx="4419600"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50" name="Text Placeholder 2"/>
          <p:cNvSpPr>
            <a:spLocks noGrp="1"/>
          </p:cNvSpPr>
          <p:nvPr>
            <p:ph type="body" sz="quarter" idx="68" hasCustomPrompt="1"/>
          </p:nvPr>
        </p:nvSpPr>
        <p:spPr>
          <a:xfrm>
            <a:off x="6953251" y="3286158"/>
            <a:ext cx="4419600" cy="306670"/>
          </a:xfrm>
          <a:prstGeom prst="rect">
            <a:avLst/>
          </a:prstGeom>
        </p:spPr>
        <p:txBody>
          <a:bodyPr vert="horz" lIns="0" tIns="0" rIns="0" bIns="0"/>
          <a:lstStyle>
            <a:lvl1pPr marL="0" indent="0" algn="just">
              <a:lnSpc>
                <a:spcPct val="130000"/>
              </a:lnSpc>
              <a:buNone/>
              <a:defRPr sz="108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51" name="Picture Placeholder 2"/>
          <p:cNvSpPr>
            <a:spLocks noGrp="1"/>
          </p:cNvSpPr>
          <p:nvPr>
            <p:ph type="pic" sz="quarter" idx="69"/>
          </p:nvPr>
        </p:nvSpPr>
        <p:spPr>
          <a:xfrm>
            <a:off x="721784" y="4061011"/>
            <a:ext cx="4967816" cy="1530161"/>
          </a:xfrm>
          <a:custGeom>
            <a:avLst/>
            <a:gdLst/>
            <a:ahLst/>
            <a:cxnLst/>
            <a:rect l="l" t="t" r="r" b="b"/>
            <a:pathLst>
              <a:path w="3725862" h="1275134">
                <a:moveTo>
                  <a:pt x="360890" y="0"/>
                </a:moveTo>
                <a:lnTo>
                  <a:pt x="3364972" y="0"/>
                </a:lnTo>
                <a:cubicBezTo>
                  <a:pt x="3564286" y="0"/>
                  <a:pt x="3725862" y="161576"/>
                  <a:pt x="3725862" y="360890"/>
                </a:cubicBezTo>
                <a:lnTo>
                  <a:pt x="3725862" y="1275134"/>
                </a:lnTo>
                <a:lnTo>
                  <a:pt x="0" y="1275134"/>
                </a:lnTo>
                <a:lnTo>
                  <a:pt x="0" y="360890"/>
                </a:lnTo>
                <a:cubicBezTo>
                  <a:pt x="0" y="161576"/>
                  <a:pt x="161576" y="0"/>
                  <a:pt x="36089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52" name="Rounded Rectangle 18"/>
          <p:cNvSpPr/>
          <p:nvPr userDrawn="1"/>
        </p:nvSpPr>
        <p:spPr>
          <a:xfrm>
            <a:off x="721784" y="5596889"/>
            <a:ext cx="4967816" cy="723899"/>
          </a:xfrm>
          <a:custGeom>
            <a:avLst/>
            <a:gdLst/>
            <a:ahLst/>
            <a:cxnLst/>
            <a:rect l="l" t="t" r="r" b="b"/>
            <a:pathLst>
              <a:path w="3725862" h="603249">
                <a:moveTo>
                  <a:pt x="0" y="0"/>
                </a:moveTo>
                <a:lnTo>
                  <a:pt x="3725862" y="0"/>
                </a:lnTo>
                <a:lnTo>
                  <a:pt x="3725862" y="280197"/>
                </a:lnTo>
                <a:cubicBezTo>
                  <a:pt x="3725862" y="458614"/>
                  <a:pt x="3581227" y="603249"/>
                  <a:pt x="3402810" y="603249"/>
                </a:cubicBezTo>
                <a:lnTo>
                  <a:pt x="323052" y="603249"/>
                </a:lnTo>
                <a:cubicBezTo>
                  <a:pt x="144635" y="603249"/>
                  <a:pt x="0" y="458614"/>
                  <a:pt x="0" y="280197"/>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53" name="Text Placeholder 7"/>
          <p:cNvSpPr>
            <a:spLocks noGrp="1"/>
          </p:cNvSpPr>
          <p:nvPr>
            <p:ph type="body" sz="quarter" idx="70" hasCustomPrompt="1"/>
          </p:nvPr>
        </p:nvSpPr>
        <p:spPr>
          <a:xfrm>
            <a:off x="1066800" y="5658377"/>
            <a:ext cx="4419600"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54" name="Text Placeholder 2"/>
          <p:cNvSpPr>
            <a:spLocks noGrp="1"/>
          </p:cNvSpPr>
          <p:nvPr>
            <p:ph type="body" sz="quarter" idx="71" hasCustomPrompt="1"/>
          </p:nvPr>
        </p:nvSpPr>
        <p:spPr>
          <a:xfrm>
            <a:off x="1066800" y="5953158"/>
            <a:ext cx="4419600" cy="306670"/>
          </a:xfrm>
          <a:prstGeom prst="rect">
            <a:avLst/>
          </a:prstGeom>
        </p:spPr>
        <p:txBody>
          <a:bodyPr vert="horz" lIns="0" tIns="0" rIns="0" bIns="0"/>
          <a:lstStyle>
            <a:lvl1pPr marL="0" indent="0" algn="just">
              <a:lnSpc>
                <a:spcPct val="130000"/>
              </a:lnSpc>
              <a:buNone/>
              <a:defRPr sz="108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55" name="Picture Placeholder 2"/>
          <p:cNvSpPr>
            <a:spLocks noGrp="1"/>
          </p:cNvSpPr>
          <p:nvPr>
            <p:ph type="pic" sz="quarter" idx="72"/>
          </p:nvPr>
        </p:nvSpPr>
        <p:spPr>
          <a:xfrm>
            <a:off x="6608235" y="4061011"/>
            <a:ext cx="4967816" cy="1530161"/>
          </a:xfrm>
          <a:custGeom>
            <a:avLst/>
            <a:gdLst/>
            <a:ahLst/>
            <a:cxnLst/>
            <a:rect l="l" t="t" r="r" b="b"/>
            <a:pathLst>
              <a:path w="3725862" h="1275134">
                <a:moveTo>
                  <a:pt x="360890" y="0"/>
                </a:moveTo>
                <a:lnTo>
                  <a:pt x="3364972" y="0"/>
                </a:lnTo>
                <a:cubicBezTo>
                  <a:pt x="3564286" y="0"/>
                  <a:pt x="3725862" y="161576"/>
                  <a:pt x="3725862" y="360890"/>
                </a:cubicBezTo>
                <a:lnTo>
                  <a:pt x="3725862" y="1275134"/>
                </a:lnTo>
                <a:lnTo>
                  <a:pt x="0" y="1275134"/>
                </a:lnTo>
                <a:lnTo>
                  <a:pt x="0" y="360890"/>
                </a:lnTo>
                <a:cubicBezTo>
                  <a:pt x="0" y="161576"/>
                  <a:pt x="161576" y="0"/>
                  <a:pt x="36089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56" name="Rounded Rectangle 18"/>
          <p:cNvSpPr/>
          <p:nvPr userDrawn="1"/>
        </p:nvSpPr>
        <p:spPr>
          <a:xfrm>
            <a:off x="6608235" y="5596889"/>
            <a:ext cx="4967816" cy="723899"/>
          </a:xfrm>
          <a:custGeom>
            <a:avLst/>
            <a:gdLst/>
            <a:ahLst/>
            <a:cxnLst/>
            <a:rect l="l" t="t" r="r" b="b"/>
            <a:pathLst>
              <a:path w="3725862" h="603249">
                <a:moveTo>
                  <a:pt x="0" y="0"/>
                </a:moveTo>
                <a:lnTo>
                  <a:pt x="3725862" y="0"/>
                </a:lnTo>
                <a:lnTo>
                  <a:pt x="3725862" y="280197"/>
                </a:lnTo>
                <a:cubicBezTo>
                  <a:pt x="3725862" y="458614"/>
                  <a:pt x="3581227" y="603249"/>
                  <a:pt x="3402810" y="603249"/>
                </a:cubicBezTo>
                <a:lnTo>
                  <a:pt x="323052" y="603249"/>
                </a:lnTo>
                <a:cubicBezTo>
                  <a:pt x="144635" y="603249"/>
                  <a:pt x="0" y="458614"/>
                  <a:pt x="0" y="280197"/>
                </a:cubicBezTo>
                <a:close/>
              </a:path>
            </a:pathLst>
          </a:cu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57" name="Text Placeholder 7"/>
          <p:cNvSpPr>
            <a:spLocks noGrp="1"/>
          </p:cNvSpPr>
          <p:nvPr>
            <p:ph type="body" sz="quarter" idx="73" hasCustomPrompt="1"/>
          </p:nvPr>
        </p:nvSpPr>
        <p:spPr>
          <a:xfrm>
            <a:off x="6953251" y="5658377"/>
            <a:ext cx="4419600"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58" name="Text Placeholder 2"/>
          <p:cNvSpPr>
            <a:spLocks noGrp="1"/>
          </p:cNvSpPr>
          <p:nvPr>
            <p:ph type="body" sz="quarter" idx="74" hasCustomPrompt="1"/>
          </p:nvPr>
        </p:nvSpPr>
        <p:spPr>
          <a:xfrm>
            <a:off x="6953251" y="5953158"/>
            <a:ext cx="4419600" cy="306670"/>
          </a:xfrm>
          <a:prstGeom prst="rect">
            <a:avLst/>
          </a:prstGeom>
        </p:spPr>
        <p:txBody>
          <a:bodyPr vert="horz" lIns="0" tIns="0" rIns="0" bIns="0"/>
          <a:lstStyle>
            <a:lvl1pPr marL="0" indent="0" algn="just">
              <a:lnSpc>
                <a:spcPct val="130000"/>
              </a:lnSpc>
              <a:buNone/>
              <a:defRPr sz="108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Tree>
    <p:extLst>
      <p:ext uri="{BB962C8B-B14F-4D97-AF65-F5344CB8AC3E}">
        <p14:creationId xmlns:p14="http://schemas.microsoft.com/office/powerpoint/2010/main" val="37435567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par>
                                <p:cTn id="18" presetID="53" presetClass="entr" presetSubtype="16" fill="hold" grpId="0" nodeType="withEffect" nodePh="1">
                                  <p:stCondLst>
                                    <p:cond delay="800"/>
                                  </p:stCondLst>
                                  <p:endCondLst>
                                    <p:cond evt="begin" delay="0">
                                      <p:tn val="18"/>
                                    </p:cond>
                                  </p:endCondLst>
                                  <p:childTnLst>
                                    <p:set>
                                      <p:cBhvr>
                                        <p:cTn id="19" dur="1" fill="hold">
                                          <p:stCondLst>
                                            <p:cond delay="0"/>
                                          </p:stCondLst>
                                        </p:cTn>
                                        <p:tgtEl>
                                          <p:spTgt spid="22"/>
                                        </p:tgtEl>
                                        <p:attrNameLst>
                                          <p:attrName>style.visibility</p:attrName>
                                        </p:attrNameLst>
                                      </p:cBhvr>
                                      <p:to>
                                        <p:strVal val="visible"/>
                                      </p:to>
                                    </p:set>
                                    <p:anim calcmode="lin" valueType="num">
                                      <p:cBhvr>
                                        <p:cTn id="20" dur="1000" fill="hold"/>
                                        <p:tgtEl>
                                          <p:spTgt spid="22"/>
                                        </p:tgtEl>
                                        <p:attrNameLst>
                                          <p:attrName>ppt_w</p:attrName>
                                        </p:attrNameLst>
                                      </p:cBhvr>
                                      <p:tavLst>
                                        <p:tav tm="0">
                                          <p:val>
                                            <p:fltVal val="0"/>
                                          </p:val>
                                        </p:tav>
                                        <p:tav tm="100000">
                                          <p:val>
                                            <p:strVal val="#ppt_w"/>
                                          </p:val>
                                        </p:tav>
                                      </p:tavLst>
                                    </p:anim>
                                    <p:anim calcmode="lin" valueType="num">
                                      <p:cBhvr>
                                        <p:cTn id="21" dur="1000" fill="hold"/>
                                        <p:tgtEl>
                                          <p:spTgt spid="22"/>
                                        </p:tgtEl>
                                        <p:attrNameLst>
                                          <p:attrName>ppt_h</p:attrName>
                                        </p:attrNameLst>
                                      </p:cBhvr>
                                      <p:tavLst>
                                        <p:tav tm="0">
                                          <p:val>
                                            <p:fltVal val="0"/>
                                          </p:val>
                                        </p:tav>
                                        <p:tav tm="100000">
                                          <p:val>
                                            <p:strVal val="#ppt_h"/>
                                          </p:val>
                                        </p:tav>
                                      </p:tavLst>
                                    </p:anim>
                                    <p:animEffect transition="in" filter="fade">
                                      <p:cBhvr>
                                        <p:cTn id="22" dur="1000"/>
                                        <p:tgtEl>
                                          <p:spTgt spid="22"/>
                                        </p:tgtEl>
                                      </p:cBhvr>
                                    </p:animEffect>
                                  </p:childTnLst>
                                </p:cTn>
                              </p:par>
                            </p:childTnLst>
                          </p:cTn>
                        </p:par>
                        <p:par>
                          <p:cTn id="23" fill="hold">
                            <p:stCondLst>
                              <p:cond delay="500"/>
                            </p:stCondLst>
                            <p:childTnLst>
                              <p:par>
                                <p:cTn id="24" presetID="53" presetClass="entr" presetSubtype="16" fill="hold" grpId="0" nodeType="afterEffect">
                                  <p:stCondLst>
                                    <p:cond delay="0"/>
                                  </p:stCondLst>
                                  <p:childTnLst>
                                    <p:set>
                                      <p:cBhvr>
                                        <p:cTn id="25" dur="1" fill="hold">
                                          <p:stCondLst>
                                            <p:cond delay="0"/>
                                          </p:stCondLst>
                                        </p:cTn>
                                        <p:tgtEl>
                                          <p:spTgt spid="38"/>
                                        </p:tgtEl>
                                        <p:attrNameLst>
                                          <p:attrName>style.visibility</p:attrName>
                                        </p:attrNameLst>
                                      </p:cBhvr>
                                      <p:to>
                                        <p:strVal val="visible"/>
                                      </p:to>
                                    </p:set>
                                    <p:anim calcmode="lin" valueType="num">
                                      <p:cBhvr>
                                        <p:cTn id="26" dur="400" fill="hold"/>
                                        <p:tgtEl>
                                          <p:spTgt spid="38"/>
                                        </p:tgtEl>
                                        <p:attrNameLst>
                                          <p:attrName>ppt_w</p:attrName>
                                        </p:attrNameLst>
                                      </p:cBhvr>
                                      <p:tavLst>
                                        <p:tav tm="0">
                                          <p:val>
                                            <p:fltVal val="0"/>
                                          </p:val>
                                        </p:tav>
                                        <p:tav tm="100000">
                                          <p:val>
                                            <p:strVal val="#ppt_w"/>
                                          </p:val>
                                        </p:tav>
                                      </p:tavLst>
                                    </p:anim>
                                    <p:anim calcmode="lin" valueType="num">
                                      <p:cBhvr>
                                        <p:cTn id="27" dur="400" fill="hold"/>
                                        <p:tgtEl>
                                          <p:spTgt spid="38"/>
                                        </p:tgtEl>
                                        <p:attrNameLst>
                                          <p:attrName>ppt_h</p:attrName>
                                        </p:attrNameLst>
                                      </p:cBhvr>
                                      <p:tavLst>
                                        <p:tav tm="0">
                                          <p:val>
                                            <p:fltVal val="0"/>
                                          </p:val>
                                        </p:tav>
                                        <p:tav tm="100000">
                                          <p:val>
                                            <p:strVal val="#ppt_h"/>
                                          </p:val>
                                        </p:tav>
                                      </p:tavLst>
                                    </p:anim>
                                    <p:animEffect transition="in" filter="fade">
                                      <p:cBhvr>
                                        <p:cTn id="28" dur="400"/>
                                        <p:tgtEl>
                                          <p:spTgt spid="38"/>
                                        </p:tgtEl>
                                      </p:cBhvr>
                                    </p:animEffect>
                                  </p:childTnLst>
                                </p:cTn>
                              </p:par>
                              <p:par>
                                <p:cTn id="29" presetID="42" presetClass="entr" presetSubtype="0" fill="hold" grpId="0" nodeType="withEffect">
                                  <p:stCondLst>
                                    <p:cond delay="200"/>
                                  </p:stCondLst>
                                  <p:childTnLst>
                                    <p:set>
                                      <p:cBhvr>
                                        <p:cTn id="30" dur="1" fill="hold">
                                          <p:stCondLst>
                                            <p:cond delay="0"/>
                                          </p:stCondLst>
                                        </p:cTn>
                                        <p:tgtEl>
                                          <p:spTgt spid="41">
                                            <p:txEl>
                                              <p:pRg st="0" end="0"/>
                                            </p:txEl>
                                          </p:spTgt>
                                        </p:tgtEl>
                                        <p:attrNameLst>
                                          <p:attrName>style.visibility</p:attrName>
                                        </p:attrNameLst>
                                      </p:cBhvr>
                                      <p:to>
                                        <p:strVal val="visible"/>
                                      </p:to>
                                    </p:set>
                                    <p:animEffect transition="in" filter="fade">
                                      <p:cBhvr>
                                        <p:cTn id="31" dur="500"/>
                                        <p:tgtEl>
                                          <p:spTgt spid="41">
                                            <p:txEl>
                                              <p:pRg st="0" end="0"/>
                                            </p:txEl>
                                          </p:spTgt>
                                        </p:tgtEl>
                                      </p:cBhvr>
                                    </p:animEffect>
                                    <p:anim calcmode="lin" valueType="num">
                                      <p:cBhvr>
                                        <p:cTn id="32" dur="50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33" dur="500" fill="hold"/>
                                        <p:tgtEl>
                                          <p:spTgt spid="41">
                                            <p:txEl>
                                              <p:pRg st="0" end="0"/>
                                            </p:txEl>
                                          </p:spTgt>
                                        </p:tgtEl>
                                        <p:attrNameLst>
                                          <p:attrName>ppt_y</p:attrName>
                                        </p:attrNameLst>
                                      </p:cBhvr>
                                      <p:tavLst>
                                        <p:tav tm="0">
                                          <p:val>
                                            <p:strVal val="#ppt_y+.1"/>
                                          </p:val>
                                        </p:tav>
                                        <p:tav tm="100000">
                                          <p:val>
                                            <p:strVal val="#ppt_y"/>
                                          </p:val>
                                        </p:tav>
                                      </p:tavLst>
                                    </p:anim>
                                  </p:childTnLst>
                                </p:cTn>
                              </p:par>
                              <p:par>
                                <p:cTn id="34" presetID="10" presetClass="entr" presetSubtype="0" fill="hold" grpId="0" nodeType="withEffect">
                                  <p:stCondLst>
                                    <p:cond delay="800"/>
                                  </p:stCondLst>
                                  <p:childTnLst>
                                    <p:set>
                                      <p:cBhvr>
                                        <p:cTn id="35" dur="1" fill="hold">
                                          <p:stCondLst>
                                            <p:cond delay="0"/>
                                          </p:stCondLst>
                                        </p:cTn>
                                        <p:tgtEl>
                                          <p:spTgt spid="42">
                                            <p:txEl>
                                              <p:pRg st="0" end="0"/>
                                            </p:txEl>
                                          </p:spTgt>
                                        </p:tgtEl>
                                        <p:attrNameLst>
                                          <p:attrName>style.visibility</p:attrName>
                                        </p:attrNameLst>
                                      </p:cBhvr>
                                      <p:to>
                                        <p:strVal val="visible"/>
                                      </p:to>
                                    </p:set>
                                    <p:animEffect transition="in" filter="fade">
                                      <p:cBhvr>
                                        <p:cTn id="36" dur="500"/>
                                        <p:tgtEl>
                                          <p:spTgt spid="42">
                                            <p:txEl>
                                              <p:pRg st="0" end="0"/>
                                            </p:txEl>
                                          </p:spTgt>
                                        </p:tgtEl>
                                      </p:cBhvr>
                                    </p:animEffect>
                                  </p:childTnLst>
                                </p:cTn>
                              </p:par>
                              <p:par>
                                <p:cTn id="37" presetID="53" presetClass="entr" presetSubtype="16" fill="hold" grpId="0" nodeType="withEffect" nodePh="1">
                                  <p:stCondLst>
                                    <p:cond delay="800"/>
                                  </p:stCondLst>
                                  <p:endCondLst>
                                    <p:cond evt="begin" delay="0">
                                      <p:tn val="37"/>
                                    </p:cond>
                                  </p:endCondLst>
                                  <p:childTnLst>
                                    <p:set>
                                      <p:cBhvr>
                                        <p:cTn id="38" dur="1" fill="hold">
                                          <p:stCondLst>
                                            <p:cond delay="0"/>
                                          </p:stCondLst>
                                        </p:cTn>
                                        <p:tgtEl>
                                          <p:spTgt spid="43"/>
                                        </p:tgtEl>
                                        <p:attrNameLst>
                                          <p:attrName>style.visibility</p:attrName>
                                        </p:attrNameLst>
                                      </p:cBhvr>
                                      <p:to>
                                        <p:strVal val="visible"/>
                                      </p:to>
                                    </p:set>
                                    <p:anim calcmode="lin" valueType="num">
                                      <p:cBhvr>
                                        <p:cTn id="39" dur="1000" fill="hold"/>
                                        <p:tgtEl>
                                          <p:spTgt spid="43"/>
                                        </p:tgtEl>
                                        <p:attrNameLst>
                                          <p:attrName>ppt_w</p:attrName>
                                        </p:attrNameLst>
                                      </p:cBhvr>
                                      <p:tavLst>
                                        <p:tav tm="0">
                                          <p:val>
                                            <p:fltVal val="0"/>
                                          </p:val>
                                        </p:tav>
                                        <p:tav tm="100000">
                                          <p:val>
                                            <p:strVal val="#ppt_w"/>
                                          </p:val>
                                        </p:tav>
                                      </p:tavLst>
                                    </p:anim>
                                    <p:anim calcmode="lin" valueType="num">
                                      <p:cBhvr>
                                        <p:cTn id="40" dur="1000" fill="hold"/>
                                        <p:tgtEl>
                                          <p:spTgt spid="43"/>
                                        </p:tgtEl>
                                        <p:attrNameLst>
                                          <p:attrName>ppt_h</p:attrName>
                                        </p:attrNameLst>
                                      </p:cBhvr>
                                      <p:tavLst>
                                        <p:tav tm="0">
                                          <p:val>
                                            <p:fltVal val="0"/>
                                          </p:val>
                                        </p:tav>
                                        <p:tav tm="100000">
                                          <p:val>
                                            <p:strVal val="#ppt_h"/>
                                          </p:val>
                                        </p:tav>
                                      </p:tavLst>
                                    </p:anim>
                                    <p:animEffect transition="in" filter="fade">
                                      <p:cBhvr>
                                        <p:cTn id="41" dur="1000"/>
                                        <p:tgtEl>
                                          <p:spTgt spid="43"/>
                                        </p:tgtEl>
                                      </p:cBhvr>
                                    </p:animEffect>
                                  </p:childTnLst>
                                </p:cTn>
                              </p:par>
                            </p:childTnLst>
                          </p:cTn>
                        </p:par>
                        <p:par>
                          <p:cTn id="42" fill="hold">
                            <p:stCondLst>
                              <p:cond delay="1000"/>
                            </p:stCondLst>
                            <p:childTnLst>
                              <p:par>
                                <p:cTn id="43" presetID="53" presetClass="entr" presetSubtype="16" fill="hold" grpId="0" nodeType="afterEffect">
                                  <p:stCondLst>
                                    <p:cond delay="0"/>
                                  </p:stCondLst>
                                  <p:childTnLst>
                                    <p:set>
                                      <p:cBhvr>
                                        <p:cTn id="44" dur="1" fill="hold">
                                          <p:stCondLst>
                                            <p:cond delay="0"/>
                                          </p:stCondLst>
                                        </p:cTn>
                                        <p:tgtEl>
                                          <p:spTgt spid="44"/>
                                        </p:tgtEl>
                                        <p:attrNameLst>
                                          <p:attrName>style.visibility</p:attrName>
                                        </p:attrNameLst>
                                      </p:cBhvr>
                                      <p:to>
                                        <p:strVal val="visible"/>
                                      </p:to>
                                    </p:set>
                                    <p:anim calcmode="lin" valueType="num">
                                      <p:cBhvr>
                                        <p:cTn id="45" dur="400" fill="hold"/>
                                        <p:tgtEl>
                                          <p:spTgt spid="44"/>
                                        </p:tgtEl>
                                        <p:attrNameLst>
                                          <p:attrName>ppt_w</p:attrName>
                                        </p:attrNameLst>
                                      </p:cBhvr>
                                      <p:tavLst>
                                        <p:tav tm="0">
                                          <p:val>
                                            <p:fltVal val="0"/>
                                          </p:val>
                                        </p:tav>
                                        <p:tav tm="100000">
                                          <p:val>
                                            <p:strVal val="#ppt_w"/>
                                          </p:val>
                                        </p:tav>
                                      </p:tavLst>
                                    </p:anim>
                                    <p:anim calcmode="lin" valueType="num">
                                      <p:cBhvr>
                                        <p:cTn id="46" dur="400" fill="hold"/>
                                        <p:tgtEl>
                                          <p:spTgt spid="44"/>
                                        </p:tgtEl>
                                        <p:attrNameLst>
                                          <p:attrName>ppt_h</p:attrName>
                                        </p:attrNameLst>
                                      </p:cBhvr>
                                      <p:tavLst>
                                        <p:tav tm="0">
                                          <p:val>
                                            <p:fltVal val="0"/>
                                          </p:val>
                                        </p:tav>
                                        <p:tav tm="100000">
                                          <p:val>
                                            <p:strVal val="#ppt_h"/>
                                          </p:val>
                                        </p:tav>
                                      </p:tavLst>
                                    </p:anim>
                                    <p:animEffect transition="in" filter="fade">
                                      <p:cBhvr>
                                        <p:cTn id="47" dur="400"/>
                                        <p:tgtEl>
                                          <p:spTgt spid="44"/>
                                        </p:tgtEl>
                                      </p:cBhvr>
                                    </p:animEffect>
                                  </p:childTnLst>
                                </p:cTn>
                              </p:par>
                              <p:par>
                                <p:cTn id="48" presetID="42" presetClass="entr" presetSubtype="0" fill="hold" grpId="0" nodeType="withEffect">
                                  <p:stCondLst>
                                    <p:cond delay="200"/>
                                  </p:stCondLst>
                                  <p:childTnLst>
                                    <p:set>
                                      <p:cBhvr>
                                        <p:cTn id="49" dur="1" fill="hold">
                                          <p:stCondLst>
                                            <p:cond delay="0"/>
                                          </p:stCondLst>
                                        </p:cTn>
                                        <p:tgtEl>
                                          <p:spTgt spid="45">
                                            <p:txEl>
                                              <p:pRg st="0" end="0"/>
                                            </p:txEl>
                                          </p:spTgt>
                                        </p:tgtEl>
                                        <p:attrNameLst>
                                          <p:attrName>style.visibility</p:attrName>
                                        </p:attrNameLst>
                                      </p:cBhvr>
                                      <p:to>
                                        <p:strVal val="visible"/>
                                      </p:to>
                                    </p:set>
                                    <p:animEffect transition="in" filter="fade">
                                      <p:cBhvr>
                                        <p:cTn id="50" dur="500"/>
                                        <p:tgtEl>
                                          <p:spTgt spid="45">
                                            <p:txEl>
                                              <p:pRg st="0" end="0"/>
                                            </p:txEl>
                                          </p:spTgt>
                                        </p:tgtEl>
                                      </p:cBhvr>
                                    </p:animEffect>
                                    <p:anim calcmode="lin" valueType="num">
                                      <p:cBhvr>
                                        <p:cTn id="51" dur="500" fill="hold"/>
                                        <p:tgtEl>
                                          <p:spTgt spid="45">
                                            <p:txEl>
                                              <p:pRg st="0" end="0"/>
                                            </p:txEl>
                                          </p:spTgt>
                                        </p:tgtEl>
                                        <p:attrNameLst>
                                          <p:attrName>ppt_x</p:attrName>
                                        </p:attrNameLst>
                                      </p:cBhvr>
                                      <p:tavLst>
                                        <p:tav tm="0">
                                          <p:val>
                                            <p:strVal val="#ppt_x"/>
                                          </p:val>
                                        </p:tav>
                                        <p:tav tm="100000">
                                          <p:val>
                                            <p:strVal val="#ppt_x"/>
                                          </p:val>
                                        </p:tav>
                                      </p:tavLst>
                                    </p:anim>
                                    <p:anim calcmode="lin" valueType="num">
                                      <p:cBhvr>
                                        <p:cTn id="52" dur="500" fill="hold"/>
                                        <p:tgtEl>
                                          <p:spTgt spid="45">
                                            <p:txEl>
                                              <p:pRg st="0" end="0"/>
                                            </p:txEl>
                                          </p:spTgt>
                                        </p:tgtEl>
                                        <p:attrNameLst>
                                          <p:attrName>ppt_y</p:attrName>
                                        </p:attrNameLst>
                                      </p:cBhvr>
                                      <p:tavLst>
                                        <p:tav tm="0">
                                          <p:val>
                                            <p:strVal val="#ppt_y+.1"/>
                                          </p:val>
                                        </p:tav>
                                        <p:tav tm="100000">
                                          <p:val>
                                            <p:strVal val="#ppt_y"/>
                                          </p:val>
                                        </p:tav>
                                      </p:tavLst>
                                    </p:anim>
                                  </p:childTnLst>
                                </p:cTn>
                              </p:par>
                              <p:par>
                                <p:cTn id="53" presetID="10" presetClass="entr" presetSubtype="0" fill="hold" grpId="0" nodeType="withEffect">
                                  <p:stCondLst>
                                    <p:cond delay="800"/>
                                  </p:stCondLst>
                                  <p:childTnLst>
                                    <p:set>
                                      <p:cBhvr>
                                        <p:cTn id="54" dur="1" fill="hold">
                                          <p:stCondLst>
                                            <p:cond delay="0"/>
                                          </p:stCondLst>
                                        </p:cTn>
                                        <p:tgtEl>
                                          <p:spTgt spid="50">
                                            <p:txEl>
                                              <p:pRg st="0" end="0"/>
                                            </p:txEl>
                                          </p:spTgt>
                                        </p:tgtEl>
                                        <p:attrNameLst>
                                          <p:attrName>style.visibility</p:attrName>
                                        </p:attrNameLst>
                                      </p:cBhvr>
                                      <p:to>
                                        <p:strVal val="visible"/>
                                      </p:to>
                                    </p:set>
                                    <p:animEffect transition="in" filter="fade">
                                      <p:cBhvr>
                                        <p:cTn id="55" dur="500"/>
                                        <p:tgtEl>
                                          <p:spTgt spid="50">
                                            <p:txEl>
                                              <p:pRg st="0" end="0"/>
                                            </p:txEl>
                                          </p:spTgt>
                                        </p:tgtEl>
                                      </p:cBhvr>
                                    </p:animEffect>
                                  </p:childTnLst>
                                </p:cTn>
                              </p:par>
                              <p:par>
                                <p:cTn id="56" presetID="53" presetClass="entr" presetSubtype="16" fill="hold" grpId="0" nodeType="withEffect" nodePh="1">
                                  <p:stCondLst>
                                    <p:cond delay="800"/>
                                  </p:stCondLst>
                                  <p:endCondLst>
                                    <p:cond evt="begin" delay="0">
                                      <p:tn val="56"/>
                                    </p:cond>
                                  </p:endCondLst>
                                  <p:childTnLst>
                                    <p:set>
                                      <p:cBhvr>
                                        <p:cTn id="57" dur="1" fill="hold">
                                          <p:stCondLst>
                                            <p:cond delay="0"/>
                                          </p:stCondLst>
                                        </p:cTn>
                                        <p:tgtEl>
                                          <p:spTgt spid="51"/>
                                        </p:tgtEl>
                                        <p:attrNameLst>
                                          <p:attrName>style.visibility</p:attrName>
                                        </p:attrNameLst>
                                      </p:cBhvr>
                                      <p:to>
                                        <p:strVal val="visible"/>
                                      </p:to>
                                    </p:set>
                                    <p:anim calcmode="lin" valueType="num">
                                      <p:cBhvr>
                                        <p:cTn id="58" dur="1000" fill="hold"/>
                                        <p:tgtEl>
                                          <p:spTgt spid="51"/>
                                        </p:tgtEl>
                                        <p:attrNameLst>
                                          <p:attrName>ppt_w</p:attrName>
                                        </p:attrNameLst>
                                      </p:cBhvr>
                                      <p:tavLst>
                                        <p:tav tm="0">
                                          <p:val>
                                            <p:fltVal val="0"/>
                                          </p:val>
                                        </p:tav>
                                        <p:tav tm="100000">
                                          <p:val>
                                            <p:strVal val="#ppt_w"/>
                                          </p:val>
                                        </p:tav>
                                      </p:tavLst>
                                    </p:anim>
                                    <p:anim calcmode="lin" valueType="num">
                                      <p:cBhvr>
                                        <p:cTn id="59" dur="1000" fill="hold"/>
                                        <p:tgtEl>
                                          <p:spTgt spid="51"/>
                                        </p:tgtEl>
                                        <p:attrNameLst>
                                          <p:attrName>ppt_h</p:attrName>
                                        </p:attrNameLst>
                                      </p:cBhvr>
                                      <p:tavLst>
                                        <p:tav tm="0">
                                          <p:val>
                                            <p:fltVal val="0"/>
                                          </p:val>
                                        </p:tav>
                                        <p:tav tm="100000">
                                          <p:val>
                                            <p:strVal val="#ppt_h"/>
                                          </p:val>
                                        </p:tav>
                                      </p:tavLst>
                                    </p:anim>
                                    <p:animEffect transition="in" filter="fade">
                                      <p:cBhvr>
                                        <p:cTn id="60" dur="1000"/>
                                        <p:tgtEl>
                                          <p:spTgt spid="51"/>
                                        </p:tgtEl>
                                      </p:cBhvr>
                                    </p:animEffect>
                                  </p:childTnLst>
                                </p:cTn>
                              </p:par>
                            </p:childTnLst>
                          </p:cTn>
                        </p:par>
                        <p:par>
                          <p:cTn id="61" fill="hold">
                            <p:stCondLst>
                              <p:cond delay="1500"/>
                            </p:stCondLst>
                            <p:childTnLst>
                              <p:par>
                                <p:cTn id="62" presetID="53" presetClass="entr" presetSubtype="16" fill="hold" grpId="0" nodeType="afterEffect">
                                  <p:stCondLst>
                                    <p:cond delay="0"/>
                                  </p:stCondLst>
                                  <p:childTnLst>
                                    <p:set>
                                      <p:cBhvr>
                                        <p:cTn id="63" dur="1" fill="hold">
                                          <p:stCondLst>
                                            <p:cond delay="0"/>
                                          </p:stCondLst>
                                        </p:cTn>
                                        <p:tgtEl>
                                          <p:spTgt spid="52"/>
                                        </p:tgtEl>
                                        <p:attrNameLst>
                                          <p:attrName>style.visibility</p:attrName>
                                        </p:attrNameLst>
                                      </p:cBhvr>
                                      <p:to>
                                        <p:strVal val="visible"/>
                                      </p:to>
                                    </p:set>
                                    <p:anim calcmode="lin" valueType="num">
                                      <p:cBhvr>
                                        <p:cTn id="64" dur="400" fill="hold"/>
                                        <p:tgtEl>
                                          <p:spTgt spid="52"/>
                                        </p:tgtEl>
                                        <p:attrNameLst>
                                          <p:attrName>ppt_w</p:attrName>
                                        </p:attrNameLst>
                                      </p:cBhvr>
                                      <p:tavLst>
                                        <p:tav tm="0">
                                          <p:val>
                                            <p:fltVal val="0"/>
                                          </p:val>
                                        </p:tav>
                                        <p:tav tm="100000">
                                          <p:val>
                                            <p:strVal val="#ppt_w"/>
                                          </p:val>
                                        </p:tav>
                                      </p:tavLst>
                                    </p:anim>
                                    <p:anim calcmode="lin" valueType="num">
                                      <p:cBhvr>
                                        <p:cTn id="65" dur="400" fill="hold"/>
                                        <p:tgtEl>
                                          <p:spTgt spid="52"/>
                                        </p:tgtEl>
                                        <p:attrNameLst>
                                          <p:attrName>ppt_h</p:attrName>
                                        </p:attrNameLst>
                                      </p:cBhvr>
                                      <p:tavLst>
                                        <p:tav tm="0">
                                          <p:val>
                                            <p:fltVal val="0"/>
                                          </p:val>
                                        </p:tav>
                                        <p:tav tm="100000">
                                          <p:val>
                                            <p:strVal val="#ppt_h"/>
                                          </p:val>
                                        </p:tav>
                                      </p:tavLst>
                                    </p:anim>
                                    <p:animEffect transition="in" filter="fade">
                                      <p:cBhvr>
                                        <p:cTn id="66" dur="400"/>
                                        <p:tgtEl>
                                          <p:spTgt spid="52"/>
                                        </p:tgtEl>
                                      </p:cBhvr>
                                    </p:animEffect>
                                  </p:childTnLst>
                                </p:cTn>
                              </p:par>
                              <p:par>
                                <p:cTn id="67" presetID="42" presetClass="entr" presetSubtype="0" fill="hold" grpId="0" nodeType="withEffect">
                                  <p:stCondLst>
                                    <p:cond delay="200"/>
                                  </p:stCondLst>
                                  <p:childTnLst>
                                    <p:set>
                                      <p:cBhvr>
                                        <p:cTn id="68" dur="1" fill="hold">
                                          <p:stCondLst>
                                            <p:cond delay="0"/>
                                          </p:stCondLst>
                                        </p:cTn>
                                        <p:tgtEl>
                                          <p:spTgt spid="53">
                                            <p:txEl>
                                              <p:pRg st="0" end="0"/>
                                            </p:txEl>
                                          </p:spTgt>
                                        </p:tgtEl>
                                        <p:attrNameLst>
                                          <p:attrName>style.visibility</p:attrName>
                                        </p:attrNameLst>
                                      </p:cBhvr>
                                      <p:to>
                                        <p:strVal val="visible"/>
                                      </p:to>
                                    </p:set>
                                    <p:animEffect transition="in" filter="fade">
                                      <p:cBhvr>
                                        <p:cTn id="69" dur="500"/>
                                        <p:tgtEl>
                                          <p:spTgt spid="53">
                                            <p:txEl>
                                              <p:pRg st="0" end="0"/>
                                            </p:txEl>
                                          </p:spTgt>
                                        </p:tgtEl>
                                      </p:cBhvr>
                                    </p:animEffect>
                                    <p:anim calcmode="lin" valueType="num">
                                      <p:cBhvr>
                                        <p:cTn id="70" dur="500" fill="hold"/>
                                        <p:tgtEl>
                                          <p:spTgt spid="53">
                                            <p:txEl>
                                              <p:pRg st="0" end="0"/>
                                            </p:txEl>
                                          </p:spTgt>
                                        </p:tgtEl>
                                        <p:attrNameLst>
                                          <p:attrName>ppt_x</p:attrName>
                                        </p:attrNameLst>
                                      </p:cBhvr>
                                      <p:tavLst>
                                        <p:tav tm="0">
                                          <p:val>
                                            <p:strVal val="#ppt_x"/>
                                          </p:val>
                                        </p:tav>
                                        <p:tav tm="100000">
                                          <p:val>
                                            <p:strVal val="#ppt_x"/>
                                          </p:val>
                                        </p:tav>
                                      </p:tavLst>
                                    </p:anim>
                                    <p:anim calcmode="lin" valueType="num">
                                      <p:cBhvr>
                                        <p:cTn id="71" dur="500" fill="hold"/>
                                        <p:tgtEl>
                                          <p:spTgt spid="53">
                                            <p:txEl>
                                              <p:pRg st="0" end="0"/>
                                            </p:txEl>
                                          </p:spTgt>
                                        </p:tgtEl>
                                        <p:attrNameLst>
                                          <p:attrName>ppt_y</p:attrName>
                                        </p:attrNameLst>
                                      </p:cBhvr>
                                      <p:tavLst>
                                        <p:tav tm="0">
                                          <p:val>
                                            <p:strVal val="#ppt_y+.1"/>
                                          </p:val>
                                        </p:tav>
                                        <p:tav tm="100000">
                                          <p:val>
                                            <p:strVal val="#ppt_y"/>
                                          </p:val>
                                        </p:tav>
                                      </p:tavLst>
                                    </p:anim>
                                  </p:childTnLst>
                                </p:cTn>
                              </p:par>
                              <p:par>
                                <p:cTn id="72" presetID="10" presetClass="entr" presetSubtype="0" fill="hold" grpId="0" nodeType="withEffect">
                                  <p:stCondLst>
                                    <p:cond delay="800"/>
                                  </p:stCondLst>
                                  <p:childTnLst>
                                    <p:set>
                                      <p:cBhvr>
                                        <p:cTn id="73" dur="1" fill="hold">
                                          <p:stCondLst>
                                            <p:cond delay="0"/>
                                          </p:stCondLst>
                                        </p:cTn>
                                        <p:tgtEl>
                                          <p:spTgt spid="54">
                                            <p:txEl>
                                              <p:pRg st="0" end="0"/>
                                            </p:txEl>
                                          </p:spTgt>
                                        </p:tgtEl>
                                        <p:attrNameLst>
                                          <p:attrName>style.visibility</p:attrName>
                                        </p:attrNameLst>
                                      </p:cBhvr>
                                      <p:to>
                                        <p:strVal val="visible"/>
                                      </p:to>
                                    </p:set>
                                    <p:animEffect transition="in" filter="fade">
                                      <p:cBhvr>
                                        <p:cTn id="74" dur="500"/>
                                        <p:tgtEl>
                                          <p:spTgt spid="54">
                                            <p:txEl>
                                              <p:pRg st="0" end="0"/>
                                            </p:txEl>
                                          </p:spTgt>
                                        </p:tgtEl>
                                      </p:cBhvr>
                                    </p:animEffect>
                                  </p:childTnLst>
                                </p:cTn>
                              </p:par>
                              <p:par>
                                <p:cTn id="75" presetID="53" presetClass="entr" presetSubtype="16" fill="hold" grpId="0" nodeType="withEffect" nodePh="1">
                                  <p:stCondLst>
                                    <p:cond delay="800"/>
                                  </p:stCondLst>
                                  <p:endCondLst>
                                    <p:cond evt="begin" delay="0">
                                      <p:tn val="75"/>
                                    </p:cond>
                                  </p:endCondLst>
                                  <p:childTnLst>
                                    <p:set>
                                      <p:cBhvr>
                                        <p:cTn id="76" dur="1" fill="hold">
                                          <p:stCondLst>
                                            <p:cond delay="0"/>
                                          </p:stCondLst>
                                        </p:cTn>
                                        <p:tgtEl>
                                          <p:spTgt spid="55"/>
                                        </p:tgtEl>
                                        <p:attrNameLst>
                                          <p:attrName>style.visibility</p:attrName>
                                        </p:attrNameLst>
                                      </p:cBhvr>
                                      <p:to>
                                        <p:strVal val="visible"/>
                                      </p:to>
                                    </p:set>
                                    <p:anim calcmode="lin" valueType="num">
                                      <p:cBhvr>
                                        <p:cTn id="77" dur="1000" fill="hold"/>
                                        <p:tgtEl>
                                          <p:spTgt spid="55"/>
                                        </p:tgtEl>
                                        <p:attrNameLst>
                                          <p:attrName>ppt_w</p:attrName>
                                        </p:attrNameLst>
                                      </p:cBhvr>
                                      <p:tavLst>
                                        <p:tav tm="0">
                                          <p:val>
                                            <p:fltVal val="0"/>
                                          </p:val>
                                        </p:tav>
                                        <p:tav tm="100000">
                                          <p:val>
                                            <p:strVal val="#ppt_w"/>
                                          </p:val>
                                        </p:tav>
                                      </p:tavLst>
                                    </p:anim>
                                    <p:anim calcmode="lin" valueType="num">
                                      <p:cBhvr>
                                        <p:cTn id="78" dur="1000" fill="hold"/>
                                        <p:tgtEl>
                                          <p:spTgt spid="55"/>
                                        </p:tgtEl>
                                        <p:attrNameLst>
                                          <p:attrName>ppt_h</p:attrName>
                                        </p:attrNameLst>
                                      </p:cBhvr>
                                      <p:tavLst>
                                        <p:tav tm="0">
                                          <p:val>
                                            <p:fltVal val="0"/>
                                          </p:val>
                                        </p:tav>
                                        <p:tav tm="100000">
                                          <p:val>
                                            <p:strVal val="#ppt_h"/>
                                          </p:val>
                                        </p:tav>
                                      </p:tavLst>
                                    </p:anim>
                                    <p:animEffect transition="in" filter="fade">
                                      <p:cBhvr>
                                        <p:cTn id="79" dur="1000"/>
                                        <p:tgtEl>
                                          <p:spTgt spid="55"/>
                                        </p:tgtEl>
                                      </p:cBhvr>
                                    </p:animEffect>
                                  </p:childTnLst>
                                </p:cTn>
                              </p:par>
                            </p:childTnLst>
                          </p:cTn>
                        </p:par>
                        <p:par>
                          <p:cTn id="80" fill="hold">
                            <p:stCondLst>
                              <p:cond delay="2000"/>
                            </p:stCondLst>
                            <p:childTnLst>
                              <p:par>
                                <p:cTn id="81" presetID="53" presetClass="entr" presetSubtype="16" fill="hold" grpId="0" nodeType="afterEffect">
                                  <p:stCondLst>
                                    <p:cond delay="0"/>
                                  </p:stCondLst>
                                  <p:childTnLst>
                                    <p:set>
                                      <p:cBhvr>
                                        <p:cTn id="82" dur="1" fill="hold">
                                          <p:stCondLst>
                                            <p:cond delay="0"/>
                                          </p:stCondLst>
                                        </p:cTn>
                                        <p:tgtEl>
                                          <p:spTgt spid="56"/>
                                        </p:tgtEl>
                                        <p:attrNameLst>
                                          <p:attrName>style.visibility</p:attrName>
                                        </p:attrNameLst>
                                      </p:cBhvr>
                                      <p:to>
                                        <p:strVal val="visible"/>
                                      </p:to>
                                    </p:set>
                                    <p:anim calcmode="lin" valueType="num">
                                      <p:cBhvr>
                                        <p:cTn id="83" dur="400" fill="hold"/>
                                        <p:tgtEl>
                                          <p:spTgt spid="56"/>
                                        </p:tgtEl>
                                        <p:attrNameLst>
                                          <p:attrName>ppt_w</p:attrName>
                                        </p:attrNameLst>
                                      </p:cBhvr>
                                      <p:tavLst>
                                        <p:tav tm="0">
                                          <p:val>
                                            <p:fltVal val="0"/>
                                          </p:val>
                                        </p:tav>
                                        <p:tav tm="100000">
                                          <p:val>
                                            <p:strVal val="#ppt_w"/>
                                          </p:val>
                                        </p:tav>
                                      </p:tavLst>
                                    </p:anim>
                                    <p:anim calcmode="lin" valueType="num">
                                      <p:cBhvr>
                                        <p:cTn id="84" dur="400" fill="hold"/>
                                        <p:tgtEl>
                                          <p:spTgt spid="56"/>
                                        </p:tgtEl>
                                        <p:attrNameLst>
                                          <p:attrName>ppt_h</p:attrName>
                                        </p:attrNameLst>
                                      </p:cBhvr>
                                      <p:tavLst>
                                        <p:tav tm="0">
                                          <p:val>
                                            <p:fltVal val="0"/>
                                          </p:val>
                                        </p:tav>
                                        <p:tav tm="100000">
                                          <p:val>
                                            <p:strVal val="#ppt_h"/>
                                          </p:val>
                                        </p:tav>
                                      </p:tavLst>
                                    </p:anim>
                                    <p:animEffect transition="in" filter="fade">
                                      <p:cBhvr>
                                        <p:cTn id="85" dur="400"/>
                                        <p:tgtEl>
                                          <p:spTgt spid="56"/>
                                        </p:tgtEl>
                                      </p:cBhvr>
                                    </p:animEffect>
                                  </p:childTnLst>
                                </p:cTn>
                              </p:par>
                              <p:par>
                                <p:cTn id="86" presetID="42" presetClass="entr" presetSubtype="0" fill="hold" grpId="0" nodeType="withEffect">
                                  <p:stCondLst>
                                    <p:cond delay="200"/>
                                  </p:stCondLst>
                                  <p:childTnLst>
                                    <p:set>
                                      <p:cBhvr>
                                        <p:cTn id="87" dur="1" fill="hold">
                                          <p:stCondLst>
                                            <p:cond delay="0"/>
                                          </p:stCondLst>
                                        </p:cTn>
                                        <p:tgtEl>
                                          <p:spTgt spid="57">
                                            <p:txEl>
                                              <p:pRg st="0" end="0"/>
                                            </p:txEl>
                                          </p:spTgt>
                                        </p:tgtEl>
                                        <p:attrNameLst>
                                          <p:attrName>style.visibility</p:attrName>
                                        </p:attrNameLst>
                                      </p:cBhvr>
                                      <p:to>
                                        <p:strVal val="visible"/>
                                      </p:to>
                                    </p:set>
                                    <p:animEffect transition="in" filter="fade">
                                      <p:cBhvr>
                                        <p:cTn id="88" dur="500"/>
                                        <p:tgtEl>
                                          <p:spTgt spid="57">
                                            <p:txEl>
                                              <p:pRg st="0" end="0"/>
                                            </p:txEl>
                                          </p:spTgt>
                                        </p:tgtEl>
                                      </p:cBhvr>
                                    </p:animEffect>
                                    <p:anim calcmode="lin" valueType="num">
                                      <p:cBhvr>
                                        <p:cTn id="89" dur="500" fill="hold"/>
                                        <p:tgtEl>
                                          <p:spTgt spid="57">
                                            <p:txEl>
                                              <p:pRg st="0" end="0"/>
                                            </p:txEl>
                                          </p:spTgt>
                                        </p:tgtEl>
                                        <p:attrNameLst>
                                          <p:attrName>ppt_x</p:attrName>
                                        </p:attrNameLst>
                                      </p:cBhvr>
                                      <p:tavLst>
                                        <p:tav tm="0">
                                          <p:val>
                                            <p:strVal val="#ppt_x"/>
                                          </p:val>
                                        </p:tav>
                                        <p:tav tm="100000">
                                          <p:val>
                                            <p:strVal val="#ppt_x"/>
                                          </p:val>
                                        </p:tav>
                                      </p:tavLst>
                                    </p:anim>
                                    <p:anim calcmode="lin" valueType="num">
                                      <p:cBhvr>
                                        <p:cTn id="90" dur="500" fill="hold"/>
                                        <p:tgtEl>
                                          <p:spTgt spid="57">
                                            <p:txEl>
                                              <p:pRg st="0" end="0"/>
                                            </p:txEl>
                                          </p:spTgt>
                                        </p:tgtEl>
                                        <p:attrNameLst>
                                          <p:attrName>ppt_y</p:attrName>
                                        </p:attrNameLst>
                                      </p:cBhvr>
                                      <p:tavLst>
                                        <p:tav tm="0">
                                          <p:val>
                                            <p:strVal val="#ppt_y+.1"/>
                                          </p:val>
                                        </p:tav>
                                        <p:tav tm="100000">
                                          <p:val>
                                            <p:strVal val="#ppt_y"/>
                                          </p:val>
                                        </p:tav>
                                      </p:tavLst>
                                    </p:anim>
                                  </p:childTnLst>
                                </p:cTn>
                              </p:par>
                              <p:par>
                                <p:cTn id="91" presetID="10" presetClass="entr" presetSubtype="0" fill="hold" grpId="0" nodeType="withEffect">
                                  <p:stCondLst>
                                    <p:cond delay="800"/>
                                  </p:stCondLst>
                                  <p:childTnLst>
                                    <p:set>
                                      <p:cBhvr>
                                        <p:cTn id="92" dur="1" fill="hold">
                                          <p:stCondLst>
                                            <p:cond delay="0"/>
                                          </p:stCondLst>
                                        </p:cTn>
                                        <p:tgtEl>
                                          <p:spTgt spid="58">
                                            <p:txEl>
                                              <p:pRg st="0" end="0"/>
                                            </p:txEl>
                                          </p:spTgt>
                                        </p:tgtEl>
                                        <p:attrNameLst>
                                          <p:attrName>style.visibility</p:attrName>
                                        </p:attrNameLst>
                                      </p:cBhvr>
                                      <p:to>
                                        <p:strVal val="visible"/>
                                      </p:to>
                                    </p:set>
                                    <p:animEffect transition="in" filter="fade">
                                      <p:cBhvr>
                                        <p:cTn id="93" dur="500"/>
                                        <p:tgtEl>
                                          <p:spTgt spid="5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38" grpId="0" animBg="1"/>
      <p:bldP spid="41" grpId="0" build="p">
        <p:tmplLst>
          <p:tmpl lvl="1">
            <p:tnLst>
              <p:par>
                <p:cTn presetID="42" presetClass="entr" presetSubtype="0" fill="hold" nodeType="withEffect">
                  <p:stCondLst>
                    <p:cond delay="200"/>
                  </p:stCondLst>
                  <p:childTnLst>
                    <p:set>
                      <p:cBhvr>
                        <p:cTn dur="1" fill="hold">
                          <p:stCondLst>
                            <p:cond delay="0"/>
                          </p:stCondLst>
                        </p:cTn>
                        <p:tgtEl>
                          <p:spTgt spid="41"/>
                        </p:tgtEl>
                        <p:attrNameLst>
                          <p:attrName>style.visibility</p:attrName>
                        </p:attrNameLst>
                      </p:cBhvr>
                      <p:to>
                        <p:strVal val="visible"/>
                      </p:to>
                    </p:set>
                    <p:animEffect transition="in" filter="fade">
                      <p:cBhvr>
                        <p:cTn dur="500"/>
                        <p:tgtEl>
                          <p:spTgt spid="41"/>
                        </p:tgtEl>
                      </p:cBhvr>
                    </p:animEffect>
                    <p:anim calcmode="lin" valueType="num">
                      <p:cBhvr>
                        <p:cTn dur="500" fill="hold"/>
                        <p:tgtEl>
                          <p:spTgt spid="41"/>
                        </p:tgtEl>
                        <p:attrNameLst>
                          <p:attrName>ppt_x</p:attrName>
                        </p:attrNameLst>
                      </p:cBhvr>
                      <p:tavLst>
                        <p:tav tm="0">
                          <p:val>
                            <p:strVal val="#ppt_x"/>
                          </p:val>
                        </p:tav>
                        <p:tav tm="100000">
                          <p:val>
                            <p:strVal val="#ppt_x"/>
                          </p:val>
                        </p:tav>
                      </p:tavLst>
                    </p:anim>
                    <p:anim calcmode="lin" valueType="num">
                      <p:cBhvr>
                        <p:cTn dur="500" fill="hold"/>
                        <p:tgtEl>
                          <p:spTgt spid="41"/>
                        </p:tgtEl>
                        <p:attrNameLst>
                          <p:attrName>ppt_y</p:attrName>
                        </p:attrNameLst>
                      </p:cBhvr>
                      <p:tavLst>
                        <p:tav tm="0">
                          <p:val>
                            <p:strVal val="#ppt_y+.1"/>
                          </p:val>
                        </p:tav>
                        <p:tav tm="100000">
                          <p:val>
                            <p:strVal val="#ppt_y"/>
                          </p:val>
                        </p:tav>
                      </p:tavLst>
                    </p:anim>
                  </p:childTnLst>
                </p:cTn>
              </p:par>
            </p:tnLst>
          </p:tmpl>
        </p:tmplLst>
      </p:bldP>
      <p:bldP spid="42" grpId="0" build="p">
        <p:tmplLst>
          <p:tmpl lvl="1">
            <p:tnLst>
              <p:par>
                <p:cTn presetID="10" presetClass="entr" presetSubtype="0" fill="hold" nodeType="withEffect">
                  <p:stCondLst>
                    <p:cond delay="80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childTnLst>
                </p:cTn>
              </p:par>
            </p:tnLst>
          </p:tmpl>
        </p:tmplLst>
      </p:bldP>
      <p:bldP spid="43" grpId="0"/>
      <p:bldP spid="44" grpId="0" animBg="1"/>
      <p:bldP spid="45" grpId="0" build="p">
        <p:tmplLst>
          <p:tmpl lvl="1">
            <p:tnLst>
              <p:par>
                <p:cTn presetID="42" presetClass="entr" presetSubtype="0" fill="hold" nodeType="withEffect">
                  <p:stCondLst>
                    <p:cond delay="200"/>
                  </p:stCondLst>
                  <p:childTnLst>
                    <p:set>
                      <p:cBhvr>
                        <p:cTn dur="1" fill="hold">
                          <p:stCondLst>
                            <p:cond delay="0"/>
                          </p:stCondLst>
                        </p:cTn>
                        <p:tgtEl>
                          <p:spTgt spid="45"/>
                        </p:tgtEl>
                        <p:attrNameLst>
                          <p:attrName>style.visibility</p:attrName>
                        </p:attrNameLst>
                      </p:cBhvr>
                      <p:to>
                        <p:strVal val="visible"/>
                      </p:to>
                    </p:set>
                    <p:animEffect transition="in" filter="fade">
                      <p:cBhvr>
                        <p:cTn dur="500"/>
                        <p:tgtEl>
                          <p:spTgt spid="45"/>
                        </p:tgtEl>
                      </p:cBhvr>
                    </p:animEffect>
                    <p:anim calcmode="lin" valueType="num">
                      <p:cBhvr>
                        <p:cTn dur="500" fill="hold"/>
                        <p:tgtEl>
                          <p:spTgt spid="45"/>
                        </p:tgtEl>
                        <p:attrNameLst>
                          <p:attrName>ppt_x</p:attrName>
                        </p:attrNameLst>
                      </p:cBhvr>
                      <p:tavLst>
                        <p:tav tm="0">
                          <p:val>
                            <p:strVal val="#ppt_x"/>
                          </p:val>
                        </p:tav>
                        <p:tav tm="100000">
                          <p:val>
                            <p:strVal val="#ppt_x"/>
                          </p:val>
                        </p:tav>
                      </p:tavLst>
                    </p:anim>
                    <p:anim calcmode="lin" valueType="num">
                      <p:cBhvr>
                        <p:cTn dur="500" fill="hold"/>
                        <p:tgtEl>
                          <p:spTgt spid="45"/>
                        </p:tgtEl>
                        <p:attrNameLst>
                          <p:attrName>ppt_y</p:attrName>
                        </p:attrNameLst>
                      </p:cBhvr>
                      <p:tavLst>
                        <p:tav tm="0">
                          <p:val>
                            <p:strVal val="#ppt_y+.1"/>
                          </p:val>
                        </p:tav>
                        <p:tav tm="100000">
                          <p:val>
                            <p:strVal val="#ppt_y"/>
                          </p:val>
                        </p:tav>
                      </p:tavLst>
                    </p:anim>
                  </p:childTnLst>
                </p:cTn>
              </p:par>
            </p:tnLst>
          </p:tmpl>
        </p:tmplLst>
      </p:bldP>
      <p:bldP spid="50" grpId="0" build="p">
        <p:tmplLst>
          <p:tmpl lvl="1">
            <p:tnLst>
              <p:par>
                <p:cTn presetID="10" presetClass="entr" presetSubtype="0" fill="hold" nodeType="withEffect">
                  <p:stCondLst>
                    <p:cond delay="800"/>
                  </p:stCondLst>
                  <p:childTnLst>
                    <p:set>
                      <p:cBhvr>
                        <p:cTn dur="1" fill="hold">
                          <p:stCondLst>
                            <p:cond delay="0"/>
                          </p:stCondLst>
                        </p:cTn>
                        <p:tgtEl>
                          <p:spTgt spid="50"/>
                        </p:tgtEl>
                        <p:attrNameLst>
                          <p:attrName>style.visibility</p:attrName>
                        </p:attrNameLst>
                      </p:cBhvr>
                      <p:to>
                        <p:strVal val="visible"/>
                      </p:to>
                    </p:set>
                    <p:animEffect transition="in" filter="fade">
                      <p:cBhvr>
                        <p:cTn dur="500"/>
                        <p:tgtEl>
                          <p:spTgt spid="50"/>
                        </p:tgtEl>
                      </p:cBhvr>
                    </p:animEffect>
                  </p:childTnLst>
                </p:cTn>
              </p:par>
            </p:tnLst>
          </p:tmpl>
        </p:tmplLst>
      </p:bldP>
      <p:bldP spid="51" grpId="0"/>
      <p:bldP spid="52" grpId="0" animBg="1"/>
      <p:bldP spid="53" grpId="0" build="p">
        <p:tmplLst>
          <p:tmpl lvl="1">
            <p:tnLst>
              <p:par>
                <p:cTn presetID="42" presetClass="entr" presetSubtype="0" fill="hold" nodeType="withEffect">
                  <p:stCondLst>
                    <p:cond delay="200"/>
                  </p:stCondLst>
                  <p:childTnLst>
                    <p:set>
                      <p:cBhvr>
                        <p:cTn dur="1" fill="hold">
                          <p:stCondLst>
                            <p:cond delay="0"/>
                          </p:stCondLst>
                        </p:cTn>
                        <p:tgtEl>
                          <p:spTgt spid="53"/>
                        </p:tgtEl>
                        <p:attrNameLst>
                          <p:attrName>style.visibility</p:attrName>
                        </p:attrNameLst>
                      </p:cBhvr>
                      <p:to>
                        <p:strVal val="visible"/>
                      </p:to>
                    </p:set>
                    <p:animEffect transition="in" filter="fade">
                      <p:cBhvr>
                        <p:cTn dur="500"/>
                        <p:tgtEl>
                          <p:spTgt spid="53"/>
                        </p:tgtEl>
                      </p:cBhvr>
                    </p:animEffect>
                    <p:anim calcmode="lin" valueType="num">
                      <p:cBhvr>
                        <p:cTn dur="500" fill="hold"/>
                        <p:tgtEl>
                          <p:spTgt spid="53"/>
                        </p:tgtEl>
                        <p:attrNameLst>
                          <p:attrName>ppt_x</p:attrName>
                        </p:attrNameLst>
                      </p:cBhvr>
                      <p:tavLst>
                        <p:tav tm="0">
                          <p:val>
                            <p:strVal val="#ppt_x"/>
                          </p:val>
                        </p:tav>
                        <p:tav tm="100000">
                          <p:val>
                            <p:strVal val="#ppt_x"/>
                          </p:val>
                        </p:tav>
                      </p:tavLst>
                    </p:anim>
                    <p:anim calcmode="lin" valueType="num">
                      <p:cBhvr>
                        <p:cTn dur="500" fill="hold"/>
                        <p:tgtEl>
                          <p:spTgt spid="53"/>
                        </p:tgtEl>
                        <p:attrNameLst>
                          <p:attrName>ppt_y</p:attrName>
                        </p:attrNameLst>
                      </p:cBhvr>
                      <p:tavLst>
                        <p:tav tm="0">
                          <p:val>
                            <p:strVal val="#ppt_y+.1"/>
                          </p:val>
                        </p:tav>
                        <p:tav tm="100000">
                          <p:val>
                            <p:strVal val="#ppt_y"/>
                          </p:val>
                        </p:tav>
                      </p:tavLst>
                    </p:anim>
                  </p:childTnLst>
                </p:cTn>
              </p:par>
            </p:tnLst>
          </p:tmpl>
        </p:tmplLst>
      </p:bldP>
      <p:bldP spid="54" grpId="0" build="p">
        <p:tmplLst>
          <p:tmpl lvl="1">
            <p:tnLst>
              <p:par>
                <p:cTn presetID="10" presetClass="entr" presetSubtype="0" fill="hold" nodeType="withEffect">
                  <p:stCondLst>
                    <p:cond delay="800"/>
                  </p:stCondLst>
                  <p:childTnLst>
                    <p:set>
                      <p:cBhvr>
                        <p:cTn dur="1" fill="hold">
                          <p:stCondLst>
                            <p:cond delay="0"/>
                          </p:stCondLst>
                        </p:cTn>
                        <p:tgtEl>
                          <p:spTgt spid="54"/>
                        </p:tgtEl>
                        <p:attrNameLst>
                          <p:attrName>style.visibility</p:attrName>
                        </p:attrNameLst>
                      </p:cBhvr>
                      <p:to>
                        <p:strVal val="visible"/>
                      </p:to>
                    </p:set>
                    <p:animEffect transition="in" filter="fade">
                      <p:cBhvr>
                        <p:cTn dur="500"/>
                        <p:tgtEl>
                          <p:spTgt spid="54"/>
                        </p:tgtEl>
                      </p:cBhvr>
                    </p:animEffect>
                  </p:childTnLst>
                </p:cTn>
              </p:par>
            </p:tnLst>
          </p:tmpl>
        </p:tmplLst>
      </p:bldP>
      <p:bldP spid="55" grpId="0"/>
      <p:bldP spid="56" grpId="0" animBg="1"/>
      <p:bldP spid="57" grpId="0" build="p">
        <p:tmplLst>
          <p:tmpl lvl="1">
            <p:tnLst>
              <p:par>
                <p:cTn presetID="42" presetClass="entr" presetSubtype="0" fill="hold" nodeType="withEffect">
                  <p:stCondLst>
                    <p:cond delay="200"/>
                  </p:stCondLst>
                  <p:childTnLst>
                    <p:set>
                      <p:cBhvr>
                        <p:cTn dur="1" fill="hold">
                          <p:stCondLst>
                            <p:cond delay="0"/>
                          </p:stCondLst>
                        </p:cTn>
                        <p:tgtEl>
                          <p:spTgt spid="57"/>
                        </p:tgtEl>
                        <p:attrNameLst>
                          <p:attrName>style.visibility</p:attrName>
                        </p:attrNameLst>
                      </p:cBhvr>
                      <p:to>
                        <p:strVal val="visible"/>
                      </p:to>
                    </p:set>
                    <p:animEffect transition="in" filter="fade">
                      <p:cBhvr>
                        <p:cTn dur="500"/>
                        <p:tgtEl>
                          <p:spTgt spid="57"/>
                        </p:tgtEl>
                      </p:cBhvr>
                    </p:animEffect>
                    <p:anim calcmode="lin" valueType="num">
                      <p:cBhvr>
                        <p:cTn dur="500" fill="hold"/>
                        <p:tgtEl>
                          <p:spTgt spid="57"/>
                        </p:tgtEl>
                        <p:attrNameLst>
                          <p:attrName>ppt_x</p:attrName>
                        </p:attrNameLst>
                      </p:cBhvr>
                      <p:tavLst>
                        <p:tav tm="0">
                          <p:val>
                            <p:strVal val="#ppt_x"/>
                          </p:val>
                        </p:tav>
                        <p:tav tm="100000">
                          <p:val>
                            <p:strVal val="#ppt_x"/>
                          </p:val>
                        </p:tav>
                      </p:tavLst>
                    </p:anim>
                    <p:anim calcmode="lin" valueType="num">
                      <p:cBhvr>
                        <p:cTn dur="500" fill="hold"/>
                        <p:tgtEl>
                          <p:spTgt spid="57"/>
                        </p:tgtEl>
                        <p:attrNameLst>
                          <p:attrName>ppt_y</p:attrName>
                        </p:attrNameLst>
                      </p:cBhvr>
                      <p:tavLst>
                        <p:tav tm="0">
                          <p:val>
                            <p:strVal val="#ppt_y+.1"/>
                          </p:val>
                        </p:tav>
                        <p:tav tm="100000">
                          <p:val>
                            <p:strVal val="#ppt_y"/>
                          </p:val>
                        </p:tav>
                      </p:tavLst>
                    </p:anim>
                  </p:childTnLst>
                </p:cTn>
              </p:par>
            </p:tnLst>
          </p:tmpl>
        </p:tmplLst>
      </p:bldP>
      <p:bldP spid="58" grpId="0" build="p">
        <p:tmplLst>
          <p:tmpl lvl="1">
            <p:tnLst>
              <p:par>
                <p:cTn presetID="10" presetClass="entr" presetSubtype="0" fill="hold" nodeType="withEffect">
                  <p:stCondLst>
                    <p:cond delay="800"/>
                  </p:stCondLst>
                  <p:childTnLst>
                    <p:set>
                      <p:cBhvr>
                        <p:cTn dur="1" fill="hold">
                          <p:stCondLst>
                            <p:cond delay="0"/>
                          </p:stCondLst>
                        </p:cTn>
                        <p:tgtEl>
                          <p:spTgt spid="58"/>
                        </p:tgtEl>
                        <p:attrNameLst>
                          <p:attrName>style.visibility</p:attrName>
                        </p:attrNameLst>
                      </p:cBhvr>
                      <p:to>
                        <p:strVal val="visible"/>
                      </p:to>
                    </p:set>
                    <p:animEffect transition="in" filter="fade">
                      <p:cBhvr>
                        <p:cTn dur="500"/>
                        <p:tgtEl>
                          <p:spTgt spid="58"/>
                        </p:tgtEl>
                      </p:cBhvr>
                    </p:animEffect>
                  </p:childTnLst>
                </p:cTn>
              </p:par>
            </p:tnLst>
          </p:tmpl>
        </p:tmplLst>
      </p:bldP>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Four circle images with caption">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12" name="Group 11"/>
          <p:cNvGrpSpPr/>
          <p:nvPr userDrawn="1"/>
        </p:nvGrpSpPr>
        <p:grpSpPr>
          <a:xfrm>
            <a:off x="101309" y="385540"/>
            <a:ext cx="383999" cy="342172"/>
            <a:chOff x="5270500" y="1460500"/>
            <a:chExt cx="1701800" cy="2705100"/>
          </a:xfrm>
        </p:grpSpPr>
        <p:sp>
          <p:nvSpPr>
            <p:cNvPr id="13" name="Rounded Rectangle 12"/>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4" name="Rounded Rectangle 13"/>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14"/>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41" name="Text Placeholder 7"/>
          <p:cNvSpPr>
            <a:spLocks noGrp="1"/>
          </p:cNvSpPr>
          <p:nvPr>
            <p:ph type="body" sz="quarter" idx="65" hasCustomPrompt="1"/>
          </p:nvPr>
        </p:nvSpPr>
        <p:spPr>
          <a:xfrm>
            <a:off x="603254" y="4267391"/>
            <a:ext cx="2497151"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2" name="Text Placeholder 2"/>
          <p:cNvSpPr>
            <a:spLocks noGrp="1"/>
          </p:cNvSpPr>
          <p:nvPr>
            <p:ph type="body" sz="quarter" idx="64" hasCustomPrompt="1"/>
          </p:nvPr>
        </p:nvSpPr>
        <p:spPr>
          <a:xfrm>
            <a:off x="603254" y="4562173"/>
            <a:ext cx="2497151" cy="1518588"/>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25" name="Picture Placeholder 2"/>
          <p:cNvSpPr>
            <a:spLocks noGrp="1" noChangeAspect="1"/>
          </p:cNvSpPr>
          <p:nvPr>
            <p:ph type="pic" sz="quarter" idx="17"/>
          </p:nvPr>
        </p:nvSpPr>
        <p:spPr>
          <a:xfrm>
            <a:off x="603254" y="1877692"/>
            <a:ext cx="2497151" cy="2247436"/>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35" name="Text Placeholder 7"/>
          <p:cNvSpPr>
            <a:spLocks noGrp="1"/>
          </p:cNvSpPr>
          <p:nvPr>
            <p:ph type="body" sz="quarter" idx="66" hasCustomPrompt="1"/>
          </p:nvPr>
        </p:nvSpPr>
        <p:spPr>
          <a:xfrm>
            <a:off x="3448053" y="4267391"/>
            <a:ext cx="2497151"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6" name="Text Placeholder 2"/>
          <p:cNvSpPr>
            <a:spLocks noGrp="1"/>
          </p:cNvSpPr>
          <p:nvPr>
            <p:ph type="body" sz="quarter" idx="67" hasCustomPrompt="1"/>
          </p:nvPr>
        </p:nvSpPr>
        <p:spPr>
          <a:xfrm>
            <a:off x="3448053" y="4562173"/>
            <a:ext cx="2497151" cy="1518588"/>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37" name="Picture Placeholder 2"/>
          <p:cNvSpPr>
            <a:spLocks noGrp="1" noChangeAspect="1"/>
          </p:cNvSpPr>
          <p:nvPr>
            <p:ph type="pic" sz="quarter" idx="68"/>
          </p:nvPr>
        </p:nvSpPr>
        <p:spPr>
          <a:xfrm>
            <a:off x="3448053" y="1877692"/>
            <a:ext cx="2497151" cy="2247436"/>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39" name="Text Placeholder 7"/>
          <p:cNvSpPr>
            <a:spLocks noGrp="1"/>
          </p:cNvSpPr>
          <p:nvPr>
            <p:ph type="body" sz="quarter" idx="69" hasCustomPrompt="1"/>
          </p:nvPr>
        </p:nvSpPr>
        <p:spPr>
          <a:xfrm>
            <a:off x="6225121" y="4267391"/>
            <a:ext cx="2497151"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0" name="Text Placeholder 2"/>
          <p:cNvSpPr>
            <a:spLocks noGrp="1"/>
          </p:cNvSpPr>
          <p:nvPr>
            <p:ph type="body" sz="quarter" idx="70" hasCustomPrompt="1"/>
          </p:nvPr>
        </p:nvSpPr>
        <p:spPr>
          <a:xfrm>
            <a:off x="6225121" y="4562173"/>
            <a:ext cx="2497151" cy="1518588"/>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46" name="Picture Placeholder 2"/>
          <p:cNvSpPr>
            <a:spLocks noGrp="1" noChangeAspect="1"/>
          </p:cNvSpPr>
          <p:nvPr>
            <p:ph type="pic" sz="quarter" idx="71"/>
          </p:nvPr>
        </p:nvSpPr>
        <p:spPr>
          <a:xfrm>
            <a:off x="6225121" y="1877692"/>
            <a:ext cx="2497151" cy="2247436"/>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47" name="Text Placeholder 7"/>
          <p:cNvSpPr>
            <a:spLocks noGrp="1"/>
          </p:cNvSpPr>
          <p:nvPr>
            <p:ph type="body" sz="quarter" idx="72" hasCustomPrompt="1"/>
          </p:nvPr>
        </p:nvSpPr>
        <p:spPr>
          <a:xfrm>
            <a:off x="9078903" y="4267391"/>
            <a:ext cx="2497151"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8" name="Text Placeholder 2"/>
          <p:cNvSpPr>
            <a:spLocks noGrp="1"/>
          </p:cNvSpPr>
          <p:nvPr>
            <p:ph type="body" sz="quarter" idx="73" hasCustomPrompt="1"/>
          </p:nvPr>
        </p:nvSpPr>
        <p:spPr>
          <a:xfrm>
            <a:off x="9078903" y="4562173"/>
            <a:ext cx="2497151" cy="1518588"/>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49" name="Picture Placeholder 2"/>
          <p:cNvSpPr>
            <a:spLocks noGrp="1" noChangeAspect="1"/>
          </p:cNvSpPr>
          <p:nvPr>
            <p:ph type="pic" sz="quarter" idx="74"/>
          </p:nvPr>
        </p:nvSpPr>
        <p:spPr>
          <a:xfrm>
            <a:off x="9078903" y="1877692"/>
            <a:ext cx="2497151" cy="2247436"/>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Tree>
    <p:extLst>
      <p:ext uri="{BB962C8B-B14F-4D97-AF65-F5344CB8AC3E}">
        <p14:creationId xmlns:p14="http://schemas.microsoft.com/office/powerpoint/2010/main" val="18265521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00"/>
                                  </p:stCondLst>
                                  <p:childTnLst>
                                    <p:set>
                                      <p:cBhvr>
                                        <p:cTn id="19" dur="1" fill="hold">
                                          <p:stCondLst>
                                            <p:cond delay="0"/>
                                          </p:stCondLst>
                                        </p:cTn>
                                        <p:tgtEl>
                                          <p:spTgt spid="41">
                                            <p:txEl>
                                              <p:pRg st="0" end="0"/>
                                            </p:txEl>
                                          </p:spTgt>
                                        </p:tgtEl>
                                        <p:attrNameLst>
                                          <p:attrName>style.visibility</p:attrName>
                                        </p:attrNameLst>
                                      </p:cBhvr>
                                      <p:to>
                                        <p:strVal val="visible"/>
                                      </p:to>
                                    </p:set>
                                    <p:animEffect transition="in" filter="fade">
                                      <p:cBhvr>
                                        <p:cTn id="20" dur="500"/>
                                        <p:tgtEl>
                                          <p:spTgt spid="41">
                                            <p:txEl>
                                              <p:pRg st="0" end="0"/>
                                            </p:txEl>
                                          </p:spTgt>
                                        </p:tgtEl>
                                      </p:cBhvr>
                                    </p:animEffect>
                                    <p:anim calcmode="lin" valueType="num">
                                      <p:cBhvr>
                                        <p:cTn id="21" dur="50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22" dur="500" fill="hold"/>
                                        <p:tgtEl>
                                          <p:spTgt spid="41">
                                            <p:txEl>
                                              <p:pRg st="0" end="0"/>
                                            </p:txEl>
                                          </p:spTgt>
                                        </p:tgtEl>
                                        <p:attrNameLst>
                                          <p:attrName>ppt_y</p:attrName>
                                        </p:attrNameLst>
                                      </p:cBhvr>
                                      <p:tavLst>
                                        <p:tav tm="0">
                                          <p:val>
                                            <p:strVal val="#ppt_y+.1"/>
                                          </p:val>
                                        </p:tav>
                                        <p:tav tm="100000">
                                          <p:val>
                                            <p:strVal val="#ppt_y"/>
                                          </p:val>
                                        </p:tav>
                                      </p:tavLst>
                                    </p:anim>
                                  </p:childTnLst>
                                </p:cTn>
                              </p:par>
                              <p:par>
                                <p:cTn id="23" presetID="10" presetClass="entr" presetSubtype="0" fill="hold" grpId="0" nodeType="withEffect">
                                  <p:stCondLst>
                                    <p:cond delay="800"/>
                                  </p:stCondLst>
                                  <p:childTnLst>
                                    <p:set>
                                      <p:cBhvr>
                                        <p:cTn id="24" dur="1" fill="hold">
                                          <p:stCondLst>
                                            <p:cond delay="0"/>
                                          </p:stCondLst>
                                        </p:cTn>
                                        <p:tgtEl>
                                          <p:spTgt spid="42">
                                            <p:txEl>
                                              <p:pRg st="0" end="0"/>
                                            </p:txEl>
                                          </p:spTgt>
                                        </p:tgtEl>
                                        <p:attrNameLst>
                                          <p:attrName>style.visibility</p:attrName>
                                        </p:attrNameLst>
                                      </p:cBhvr>
                                      <p:to>
                                        <p:strVal val="visible"/>
                                      </p:to>
                                    </p:set>
                                    <p:animEffect transition="in" filter="fade">
                                      <p:cBhvr>
                                        <p:cTn id="25" dur="500"/>
                                        <p:tgtEl>
                                          <p:spTgt spid="42">
                                            <p:txEl>
                                              <p:pRg st="0" end="0"/>
                                            </p:txEl>
                                          </p:spTgt>
                                        </p:tgtEl>
                                      </p:cBhvr>
                                    </p:animEffect>
                                  </p:childTnLst>
                                </p:cTn>
                              </p:par>
                            </p:childTnLst>
                          </p:cTn>
                        </p:par>
                        <p:par>
                          <p:cTn id="26" fill="hold">
                            <p:stCondLst>
                              <p:cond delay="500"/>
                            </p:stCondLst>
                            <p:childTnLst>
                              <p:par>
                                <p:cTn id="27" presetID="53" presetClass="entr" presetSubtype="16" fill="hold" grpId="0" nodeType="afterEffect" nodePh="1">
                                  <p:stCondLst>
                                    <p:cond delay="0"/>
                                  </p:stCondLst>
                                  <p:endCondLst>
                                    <p:cond evt="begin" delay="0">
                                      <p:tn val="27"/>
                                    </p:cond>
                                  </p:endCondLst>
                                  <p:childTnLst>
                                    <p:set>
                                      <p:cBhvr>
                                        <p:cTn id="28" dur="1" fill="hold">
                                          <p:stCondLst>
                                            <p:cond delay="0"/>
                                          </p:stCondLst>
                                        </p:cTn>
                                        <p:tgtEl>
                                          <p:spTgt spid="25"/>
                                        </p:tgtEl>
                                        <p:attrNameLst>
                                          <p:attrName>style.visibility</p:attrName>
                                        </p:attrNameLst>
                                      </p:cBhvr>
                                      <p:to>
                                        <p:strVal val="visible"/>
                                      </p:to>
                                    </p:set>
                                    <p:anim calcmode="lin" valueType="num">
                                      <p:cBhvr>
                                        <p:cTn id="29" dur="500" fill="hold"/>
                                        <p:tgtEl>
                                          <p:spTgt spid="25"/>
                                        </p:tgtEl>
                                        <p:attrNameLst>
                                          <p:attrName>ppt_w</p:attrName>
                                        </p:attrNameLst>
                                      </p:cBhvr>
                                      <p:tavLst>
                                        <p:tav tm="0">
                                          <p:val>
                                            <p:fltVal val="0"/>
                                          </p:val>
                                        </p:tav>
                                        <p:tav tm="100000">
                                          <p:val>
                                            <p:strVal val="#ppt_w"/>
                                          </p:val>
                                        </p:tav>
                                      </p:tavLst>
                                    </p:anim>
                                    <p:anim calcmode="lin" valueType="num">
                                      <p:cBhvr>
                                        <p:cTn id="30" dur="500" fill="hold"/>
                                        <p:tgtEl>
                                          <p:spTgt spid="25"/>
                                        </p:tgtEl>
                                        <p:attrNameLst>
                                          <p:attrName>ppt_h</p:attrName>
                                        </p:attrNameLst>
                                      </p:cBhvr>
                                      <p:tavLst>
                                        <p:tav tm="0">
                                          <p:val>
                                            <p:fltVal val="0"/>
                                          </p:val>
                                        </p:tav>
                                        <p:tav tm="100000">
                                          <p:val>
                                            <p:strVal val="#ppt_h"/>
                                          </p:val>
                                        </p:tav>
                                      </p:tavLst>
                                    </p:anim>
                                    <p:animEffect transition="in" filter="fade">
                                      <p:cBhvr>
                                        <p:cTn id="31" dur="500"/>
                                        <p:tgtEl>
                                          <p:spTgt spid="25"/>
                                        </p:tgtEl>
                                      </p:cBhvr>
                                    </p:animEffect>
                                  </p:childTnLst>
                                </p:cTn>
                              </p:par>
                              <p:par>
                                <p:cTn id="32" presetID="42" presetClass="entr" presetSubtype="0" fill="hold" grpId="0" nodeType="withEffect">
                                  <p:stCondLst>
                                    <p:cond delay="200"/>
                                  </p:stCondLst>
                                  <p:childTnLst>
                                    <p:set>
                                      <p:cBhvr>
                                        <p:cTn id="33" dur="1" fill="hold">
                                          <p:stCondLst>
                                            <p:cond delay="0"/>
                                          </p:stCondLst>
                                        </p:cTn>
                                        <p:tgtEl>
                                          <p:spTgt spid="35">
                                            <p:txEl>
                                              <p:pRg st="0" end="0"/>
                                            </p:txEl>
                                          </p:spTgt>
                                        </p:tgtEl>
                                        <p:attrNameLst>
                                          <p:attrName>style.visibility</p:attrName>
                                        </p:attrNameLst>
                                      </p:cBhvr>
                                      <p:to>
                                        <p:strVal val="visible"/>
                                      </p:to>
                                    </p:set>
                                    <p:animEffect transition="in" filter="fade">
                                      <p:cBhvr>
                                        <p:cTn id="34" dur="500"/>
                                        <p:tgtEl>
                                          <p:spTgt spid="35">
                                            <p:txEl>
                                              <p:pRg st="0" end="0"/>
                                            </p:txEl>
                                          </p:spTgt>
                                        </p:tgtEl>
                                      </p:cBhvr>
                                    </p:animEffect>
                                    <p:anim calcmode="lin" valueType="num">
                                      <p:cBhvr>
                                        <p:cTn id="35" dur="500" fill="hold"/>
                                        <p:tgtEl>
                                          <p:spTgt spid="35">
                                            <p:txEl>
                                              <p:pRg st="0" end="0"/>
                                            </p:txEl>
                                          </p:spTgt>
                                        </p:tgtEl>
                                        <p:attrNameLst>
                                          <p:attrName>ppt_x</p:attrName>
                                        </p:attrNameLst>
                                      </p:cBhvr>
                                      <p:tavLst>
                                        <p:tav tm="0">
                                          <p:val>
                                            <p:strVal val="#ppt_x"/>
                                          </p:val>
                                        </p:tav>
                                        <p:tav tm="100000">
                                          <p:val>
                                            <p:strVal val="#ppt_x"/>
                                          </p:val>
                                        </p:tav>
                                      </p:tavLst>
                                    </p:anim>
                                    <p:anim calcmode="lin" valueType="num">
                                      <p:cBhvr>
                                        <p:cTn id="36" dur="500" fill="hold"/>
                                        <p:tgtEl>
                                          <p:spTgt spid="35">
                                            <p:txEl>
                                              <p:pRg st="0" end="0"/>
                                            </p:txEl>
                                          </p:spTgt>
                                        </p:tgtEl>
                                        <p:attrNameLst>
                                          <p:attrName>ppt_y</p:attrName>
                                        </p:attrNameLst>
                                      </p:cBhvr>
                                      <p:tavLst>
                                        <p:tav tm="0">
                                          <p:val>
                                            <p:strVal val="#ppt_y+.1"/>
                                          </p:val>
                                        </p:tav>
                                        <p:tav tm="100000">
                                          <p:val>
                                            <p:strVal val="#ppt_y"/>
                                          </p:val>
                                        </p:tav>
                                      </p:tavLst>
                                    </p:anim>
                                  </p:childTnLst>
                                </p:cTn>
                              </p:par>
                              <p:par>
                                <p:cTn id="37" presetID="10" presetClass="entr" presetSubtype="0" fill="hold" grpId="0" nodeType="withEffect">
                                  <p:stCondLst>
                                    <p:cond delay="800"/>
                                  </p:stCondLst>
                                  <p:childTnLst>
                                    <p:set>
                                      <p:cBhvr>
                                        <p:cTn id="38" dur="1" fill="hold">
                                          <p:stCondLst>
                                            <p:cond delay="0"/>
                                          </p:stCondLst>
                                        </p:cTn>
                                        <p:tgtEl>
                                          <p:spTgt spid="36">
                                            <p:txEl>
                                              <p:pRg st="0" end="0"/>
                                            </p:txEl>
                                          </p:spTgt>
                                        </p:tgtEl>
                                        <p:attrNameLst>
                                          <p:attrName>style.visibility</p:attrName>
                                        </p:attrNameLst>
                                      </p:cBhvr>
                                      <p:to>
                                        <p:strVal val="visible"/>
                                      </p:to>
                                    </p:set>
                                    <p:animEffect transition="in" filter="fade">
                                      <p:cBhvr>
                                        <p:cTn id="39" dur="500"/>
                                        <p:tgtEl>
                                          <p:spTgt spid="36">
                                            <p:txEl>
                                              <p:pRg st="0" end="0"/>
                                            </p:txEl>
                                          </p:spTgt>
                                        </p:tgtEl>
                                      </p:cBhvr>
                                    </p:animEffect>
                                  </p:childTnLst>
                                </p:cTn>
                              </p:par>
                            </p:childTnLst>
                          </p:cTn>
                        </p:par>
                        <p:par>
                          <p:cTn id="40" fill="hold">
                            <p:stCondLst>
                              <p:cond delay="1000"/>
                            </p:stCondLst>
                            <p:childTnLst>
                              <p:par>
                                <p:cTn id="41" presetID="53" presetClass="entr" presetSubtype="16" fill="hold" grpId="0" nodeType="afterEffect" nodePh="1">
                                  <p:stCondLst>
                                    <p:cond delay="0"/>
                                  </p:stCondLst>
                                  <p:endCondLst>
                                    <p:cond evt="begin" delay="0">
                                      <p:tn val="41"/>
                                    </p:cond>
                                  </p:endCondLst>
                                  <p:childTnLst>
                                    <p:set>
                                      <p:cBhvr>
                                        <p:cTn id="42" dur="1" fill="hold">
                                          <p:stCondLst>
                                            <p:cond delay="0"/>
                                          </p:stCondLst>
                                        </p:cTn>
                                        <p:tgtEl>
                                          <p:spTgt spid="37"/>
                                        </p:tgtEl>
                                        <p:attrNameLst>
                                          <p:attrName>style.visibility</p:attrName>
                                        </p:attrNameLst>
                                      </p:cBhvr>
                                      <p:to>
                                        <p:strVal val="visible"/>
                                      </p:to>
                                    </p:set>
                                    <p:anim calcmode="lin" valueType="num">
                                      <p:cBhvr>
                                        <p:cTn id="43" dur="500" fill="hold"/>
                                        <p:tgtEl>
                                          <p:spTgt spid="37"/>
                                        </p:tgtEl>
                                        <p:attrNameLst>
                                          <p:attrName>ppt_w</p:attrName>
                                        </p:attrNameLst>
                                      </p:cBhvr>
                                      <p:tavLst>
                                        <p:tav tm="0">
                                          <p:val>
                                            <p:fltVal val="0"/>
                                          </p:val>
                                        </p:tav>
                                        <p:tav tm="100000">
                                          <p:val>
                                            <p:strVal val="#ppt_w"/>
                                          </p:val>
                                        </p:tav>
                                      </p:tavLst>
                                    </p:anim>
                                    <p:anim calcmode="lin" valueType="num">
                                      <p:cBhvr>
                                        <p:cTn id="44" dur="500" fill="hold"/>
                                        <p:tgtEl>
                                          <p:spTgt spid="37"/>
                                        </p:tgtEl>
                                        <p:attrNameLst>
                                          <p:attrName>ppt_h</p:attrName>
                                        </p:attrNameLst>
                                      </p:cBhvr>
                                      <p:tavLst>
                                        <p:tav tm="0">
                                          <p:val>
                                            <p:fltVal val="0"/>
                                          </p:val>
                                        </p:tav>
                                        <p:tav tm="100000">
                                          <p:val>
                                            <p:strVal val="#ppt_h"/>
                                          </p:val>
                                        </p:tav>
                                      </p:tavLst>
                                    </p:anim>
                                    <p:animEffect transition="in" filter="fade">
                                      <p:cBhvr>
                                        <p:cTn id="45" dur="500"/>
                                        <p:tgtEl>
                                          <p:spTgt spid="37"/>
                                        </p:tgtEl>
                                      </p:cBhvr>
                                    </p:animEffect>
                                  </p:childTnLst>
                                </p:cTn>
                              </p:par>
                              <p:par>
                                <p:cTn id="46" presetID="42" presetClass="entr" presetSubtype="0" fill="hold" grpId="0" nodeType="withEffect">
                                  <p:stCondLst>
                                    <p:cond delay="200"/>
                                  </p:stCondLst>
                                  <p:childTnLst>
                                    <p:set>
                                      <p:cBhvr>
                                        <p:cTn id="47" dur="1" fill="hold">
                                          <p:stCondLst>
                                            <p:cond delay="0"/>
                                          </p:stCondLst>
                                        </p:cTn>
                                        <p:tgtEl>
                                          <p:spTgt spid="39">
                                            <p:txEl>
                                              <p:pRg st="0" end="0"/>
                                            </p:txEl>
                                          </p:spTgt>
                                        </p:tgtEl>
                                        <p:attrNameLst>
                                          <p:attrName>style.visibility</p:attrName>
                                        </p:attrNameLst>
                                      </p:cBhvr>
                                      <p:to>
                                        <p:strVal val="visible"/>
                                      </p:to>
                                    </p:set>
                                    <p:animEffect transition="in" filter="fade">
                                      <p:cBhvr>
                                        <p:cTn id="48" dur="500"/>
                                        <p:tgtEl>
                                          <p:spTgt spid="39">
                                            <p:txEl>
                                              <p:pRg st="0" end="0"/>
                                            </p:txEl>
                                          </p:spTgt>
                                        </p:tgtEl>
                                      </p:cBhvr>
                                    </p:animEffect>
                                    <p:anim calcmode="lin" valueType="num">
                                      <p:cBhvr>
                                        <p:cTn id="49" dur="500" fill="hold"/>
                                        <p:tgtEl>
                                          <p:spTgt spid="39">
                                            <p:txEl>
                                              <p:pRg st="0" end="0"/>
                                            </p:txEl>
                                          </p:spTgt>
                                        </p:tgtEl>
                                        <p:attrNameLst>
                                          <p:attrName>ppt_x</p:attrName>
                                        </p:attrNameLst>
                                      </p:cBhvr>
                                      <p:tavLst>
                                        <p:tav tm="0">
                                          <p:val>
                                            <p:strVal val="#ppt_x"/>
                                          </p:val>
                                        </p:tav>
                                        <p:tav tm="100000">
                                          <p:val>
                                            <p:strVal val="#ppt_x"/>
                                          </p:val>
                                        </p:tav>
                                      </p:tavLst>
                                    </p:anim>
                                    <p:anim calcmode="lin" valueType="num">
                                      <p:cBhvr>
                                        <p:cTn id="50" dur="500" fill="hold"/>
                                        <p:tgtEl>
                                          <p:spTgt spid="39">
                                            <p:txEl>
                                              <p:pRg st="0" end="0"/>
                                            </p:txEl>
                                          </p:spTgt>
                                        </p:tgtEl>
                                        <p:attrNameLst>
                                          <p:attrName>ppt_y</p:attrName>
                                        </p:attrNameLst>
                                      </p:cBhvr>
                                      <p:tavLst>
                                        <p:tav tm="0">
                                          <p:val>
                                            <p:strVal val="#ppt_y+.1"/>
                                          </p:val>
                                        </p:tav>
                                        <p:tav tm="100000">
                                          <p:val>
                                            <p:strVal val="#ppt_y"/>
                                          </p:val>
                                        </p:tav>
                                      </p:tavLst>
                                    </p:anim>
                                  </p:childTnLst>
                                </p:cTn>
                              </p:par>
                              <p:par>
                                <p:cTn id="51" presetID="10" presetClass="entr" presetSubtype="0" fill="hold" grpId="0" nodeType="withEffect">
                                  <p:stCondLst>
                                    <p:cond delay="800"/>
                                  </p:stCondLst>
                                  <p:childTnLst>
                                    <p:set>
                                      <p:cBhvr>
                                        <p:cTn id="52" dur="1" fill="hold">
                                          <p:stCondLst>
                                            <p:cond delay="0"/>
                                          </p:stCondLst>
                                        </p:cTn>
                                        <p:tgtEl>
                                          <p:spTgt spid="40">
                                            <p:txEl>
                                              <p:pRg st="0" end="0"/>
                                            </p:txEl>
                                          </p:spTgt>
                                        </p:tgtEl>
                                        <p:attrNameLst>
                                          <p:attrName>style.visibility</p:attrName>
                                        </p:attrNameLst>
                                      </p:cBhvr>
                                      <p:to>
                                        <p:strVal val="visible"/>
                                      </p:to>
                                    </p:set>
                                    <p:animEffect transition="in" filter="fade">
                                      <p:cBhvr>
                                        <p:cTn id="53" dur="500"/>
                                        <p:tgtEl>
                                          <p:spTgt spid="40">
                                            <p:txEl>
                                              <p:pRg st="0" end="0"/>
                                            </p:txEl>
                                          </p:spTgt>
                                        </p:tgtEl>
                                      </p:cBhvr>
                                    </p:animEffect>
                                  </p:childTnLst>
                                </p:cTn>
                              </p:par>
                            </p:childTnLst>
                          </p:cTn>
                        </p:par>
                        <p:par>
                          <p:cTn id="54" fill="hold">
                            <p:stCondLst>
                              <p:cond delay="1500"/>
                            </p:stCondLst>
                            <p:childTnLst>
                              <p:par>
                                <p:cTn id="55" presetID="53" presetClass="entr" presetSubtype="16" fill="hold" grpId="0" nodeType="afterEffect" nodePh="1">
                                  <p:stCondLst>
                                    <p:cond delay="0"/>
                                  </p:stCondLst>
                                  <p:endCondLst>
                                    <p:cond evt="begin" delay="0">
                                      <p:tn val="55"/>
                                    </p:cond>
                                  </p:endCondLst>
                                  <p:childTnLst>
                                    <p:set>
                                      <p:cBhvr>
                                        <p:cTn id="56" dur="1" fill="hold">
                                          <p:stCondLst>
                                            <p:cond delay="0"/>
                                          </p:stCondLst>
                                        </p:cTn>
                                        <p:tgtEl>
                                          <p:spTgt spid="46"/>
                                        </p:tgtEl>
                                        <p:attrNameLst>
                                          <p:attrName>style.visibility</p:attrName>
                                        </p:attrNameLst>
                                      </p:cBhvr>
                                      <p:to>
                                        <p:strVal val="visible"/>
                                      </p:to>
                                    </p:set>
                                    <p:anim calcmode="lin" valueType="num">
                                      <p:cBhvr>
                                        <p:cTn id="57" dur="500" fill="hold"/>
                                        <p:tgtEl>
                                          <p:spTgt spid="46"/>
                                        </p:tgtEl>
                                        <p:attrNameLst>
                                          <p:attrName>ppt_w</p:attrName>
                                        </p:attrNameLst>
                                      </p:cBhvr>
                                      <p:tavLst>
                                        <p:tav tm="0">
                                          <p:val>
                                            <p:fltVal val="0"/>
                                          </p:val>
                                        </p:tav>
                                        <p:tav tm="100000">
                                          <p:val>
                                            <p:strVal val="#ppt_w"/>
                                          </p:val>
                                        </p:tav>
                                      </p:tavLst>
                                    </p:anim>
                                    <p:anim calcmode="lin" valueType="num">
                                      <p:cBhvr>
                                        <p:cTn id="58" dur="500" fill="hold"/>
                                        <p:tgtEl>
                                          <p:spTgt spid="46"/>
                                        </p:tgtEl>
                                        <p:attrNameLst>
                                          <p:attrName>ppt_h</p:attrName>
                                        </p:attrNameLst>
                                      </p:cBhvr>
                                      <p:tavLst>
                                        <p:tav tm="0">
                                          <p:val>
                                            <p:fltVal val="0"/>
                                          </p:val>
                                        </p:tav>
                                        <p:tav tm="100000">
                                          <p:val>
                                            <p:strVal val="#ppt_h"/>
                                          </p:val>
                                        </p:tav>
                                      </p:tavLst>
                                    </p:anim>
                                    <p:animEffect transition="in" filter="fade">
                                      <p:cBhvr>
                                        <p:cTn id="59" dur="500"/>
                                        <p:tgtEl>
                                          <p:spTgt spid="46"/>
                                        </p:tgtEl>
                                      </p:cBhvr>
                                    </p:animEffect>
                                  </p:childTnLst>
                                </p:cTn>
                              </p:par>
                              <p:par>
                                <p:cTn id="60" presetID="42" presetClass="entr" presetSubtype="0" fill="hold" grpId="0" nodeType="withEffect">
                                  <p:stCondLst>
                                    <p:cond delay="200"/>
                                  </p:stCondLst>
                                  <p:childTnLst>
                                    <p:set>
                                      <p:cBhvr>
                                        <p:cTn id="61" dur="1" fill="hold">
                                          <p:stCondLst>
                                            <p:cond delay="0"/>
                                          </p:stCondLst>
                                        </p:cTn>
                                        <p:tgtEl>
                                          <p:spTgt spid="47">
                                            <p:txEl>
                                              <p:pRg st="0" end="0"/>
                                            </p:txEl>
                                          </p:spTgt>
                                        </p:tgtEl>
                                        <p:attrNameLst>
                                          <p:attrName>style.visibility</p:attrName>
                                        </p:attrNameLst>
                                      </p:cBhvr>
                                      <p:to>
                                        <p:strVal val="visible"/>
                                      </p:to>
                                    </p:set>
                                    <p:animEffect transition="in" filter="fade">
                                      <p:cBhvr>
                                        <p:cTn id="62" dur="500"/>
                                        <p:tgtEl>
                                          <p:spTgt spid="47">
                                            <p:txEl>
                                              <p:pRg st="0" end="0"/>
                                            </p:txEl>
                                          </p:spTgt>
                                        </p:tgtEl>
                                      </p:cBhvr>
                                    </p:animEffect>
                                    <p:anim calcmode="lin" valueType="num">
                                      <p:cBhvr>
                                        <p:cTn id="63" dur="500" fill="hold"/>
                                        <p:tgtEl>
                                          <p:spTgt spid="47">
                                            <p:txEl>
                                              <p:pRg st="0" end="0"/>
                                            </p:txEl>
                                          </p:spTgt>
                                        </p:tgtEl>
                                        <p:attrNameLst>
                                          <p:attrName>ppt_x</p:attrName>
                                        </p:attrNameLst>
                                      </p:cBhvr>
                                      <p:tavLst>
                                        <p:tav tm="0">
                                          <p:val>
                                            <p:strVal val="#ppt_x"/>
                                          </p:val>
                                        </p:tav>
                                        <p:tav tm="100000">
                                          <p:val>
                                            <p:strVal val="#ppt_x"/>
                                          </p:val>
                                        </p:tav>
                                      </p:tavLst>
                                    </p:anim>
                                    <p:anim calcmode="lin" valueType="num">
                                      <p:cBhvr>
                                        <p:cTn id="64" dur="500" fill="hold"/>
                                        <p:tgtEl>
                                          <p:spTgt spid="47">
                                            <p:txEl>
                                              <p:pRg st="0" end="0"/>
                                            </p:txEl>
                                          </p:spTgt>
                                        </p:tgtEl>
                                        <p:attrNameLst>
                                          <p:attrName>ppt_y</p:attrName>
                                        </p:attrNameLst>
                                      </p:cBhvr>
                                      <p:tavLst>
                                        <p:tav tm="0">
                                          <p:val>
                                            <p:strVal val="#ppt_y+.1"/>
                                          </p:val>
                                        </p:tav>
                                        <p:tav tm="100000">
                                          <p:val>
                                            <p:strVal val="#ppt_y"/>
                                          </p:val>
                                        </p:tav>
                                      </p:tavLst>
                                    </p:anim>
                                  </p:childTnLst>
                                </p:cTn>
                              </p:par>
                              <p:par>
                                <p:cTn id="65" presetID="10" presetClass="entr" presetSubtype="0" fill="hold" grpId="0" nodeType="withEffect">
                                  <p:stCondLst>
                                    <p:cond delay="800"/>
                                  </p:stCondLst>
                                  <p:childTnLst>
                                    <p:set>
                                      <p:cBhvr>
                                        <p:cTn id="66" dur="1" fill="hold">
                                          <p:stCondLst>
                                            <p:cond delay="0"/>
                                          </p:stCondLst>
                                        </p:cTn>
                                        <p:tgtEl>
                                          <p:spTgt spid="48">
                                            <p:txEl>
                                              <p:pRg st="0" end="0"/>
                                            </p:txEl>
                                          </p:spTgt>
                                        </p:tgtEl>
                                        <p:attrNameLst>
                                          <p:attrName>style.visibility</p:attrName>
                                        </p:attrNameLst>
                                      </p:cBhvr>
                                      <p:to>
                                        <p:strVal val="visible"/>
                                      </p:to>
                                    </p:set>
                                    <p:animEffect transition="in" filter="fade">
                                      <p:cBhvr>
                                        <p:cTn id="67" dur="500"/>
                                        <p:tgtEl>
                                          <p:spTgt spid="48">
                                            <p:txEl>
                                              <p:pRg st="0" end="0"/>
                                            </p:txEl>
                                          </p:spTgt>
                                        </p:tgtEl>
                                      </p:cBhvr>
                                    </p:animEffect>
                                  </p:childTnLst>
                                </p:cTn>
                              </p:par>
                            </p:childTnLst>
                          </p:cTn>
                        </p:par>
                        <p:par>
                          <p:cTn id="68" fill="hold">
                            <p:stCondLst>
                              <p:cond delay="2000"/>
                            </p:stCondLst>
                            <p:childTnLst>
                              <p:par>
                                <p:cTn id="69" presetID="53" presetClass="entr" presetSubtype="16" fill="hold" grpId="0" nodeType="afterEffect" nodePh="1">
                                  <p:stCondLst>
                                    <p:cond delay="0"/>
                                  </p:stCondLst>
                                  <p:endCondLst>
                                    <p:cond evt="begin" delay="0">
                                      <p:tn val="69"/>
                                    </p:cond>
                                  </p:endCondLst>
                                  <p:childTnLst>
                                    <p:set>
                                      <p:cBhvr>
                                        <p:cTn id="70" dur="1" fill="hold">
                                          <p:stCondLst>
                                            <p:cond delay="0"/>
                                          </p:stCondLst>
                                        </p:cTn>
                                        <p:tgtEl>
                                          <p:spTgt spid="49"/>
                                        </p:tgtEl>
                                        <p:attrNameLst>
                                          <p:attrName>style.visibility</p:attrName>
                                        </p:attrNameLst>
                                      </p:cBhvr>
                                      <p:to>
                                        <p:strVal val="visible"/>
                                      </p:to>
                                    </p:set>
                                    <p:anim calcmode="lin" valueType="num">
                                      <p:cBhvr>
                                        <p:cTn id="71" dur="500" fill="hold"/>
                                        <p:tgtEl>
                                          <p:spTgt spid="49"/>
                                        </p:tgtEl>
                                        <p:attrNameLst>
                                          <p:attrName>ppt_w</p:attrName>
                                        </p:attrNameLst>
                                      </p:cBhvr>
                                      <p:tavLst>
                                        <p:tav tm="0">
                                          <p:val>
                                            <p:fltVal val="0"/>
                                          </p:val>
                                        </p:tav>
                                        <p:tav tm="100000">
                                          <p:val>
                                            <p:strVal val="#ppt_w"/>
                                          </p:val>
                                        </p:tav>
                                      </p:tavLst>
                                    </p:anim>
                                    <p:anim calcmode="lin" valueType="num">
                                      <p:cBhvr>
                                        <p:cTn id="72" dur="500" fill="hold"/>
                                        <p:tgtEl>
                                          <p:spTgt spid="49"/>
                                        </p:tgtEl>
                                        <p:attrNameLst>
                                          <p:attrName>ppt_h</p:attrName>
                                        </p:attrNameLst>
                                      </p:cBhvr>
                                      <p:tavLst>
                                        <p:tav tm="0">
                                          <p:val>
                                            <p:fltVal val="0"/>
                                          </p:val>
                                        </p:tav>
                                        <p:tav tm="100000">
                                          <p:val>
                                            <p:strVal val="#ppt_h"/>
                                          </p:val>
                                        </p:tav>
                                      </p:tavLst>
                                    </p:anim>
                                    <p:animEffect transition="in" filter="fade">
                                      <p:cBhvr>
                                        <p:cTn id="7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41" grpId="0" build="p">
        <p:tmplLst>
          <p:tmpl lvl="1">
            <p:tnLst>
              <p:par>
                <p:cTn presetID="42" presetClass="entr" presetSubtype="0" fill="hold" nodeType="withEffect">
                  <p:stCondLst>
                    <p:cond delay="200"/>
                  </p:stCondLst>
                  <p:childTnLst>
                    <p:set>
                      <p:cBhvr>
                        <p:cTn dur="1" fill="hold">
                          <p:stCondLst>
                            <p:cond delay="0"/>
                          </p:stCondLst>
                        </p:cTn>
                        <p:tgtEl>
                          <p:spTgt spid="41"/>
                        </p:tgtEl>
                        <p:attrNameLst>
                          <p:attrName>style.visibility</p:attrName>
                        </p:attrNameLst>
                      </p:cBhvr>
                      <p:to>
                        <p:strVal val="visible"/>
                      </p:to>
                    </p:set>
                    <p:animEffect transition="in" filter="fade">
                      <p:cBhvr>
                        <p:cTn dur="500"/>
                        <p:tgtEl>
                          <p:spTgt spid="41"/>
                        </p:tgtEl>
                      </p:cBhvr>
                    </p:animEffect>
                    <p:anim calcmode="lin" valueType="num">
                      <p:cBhvr>
                        <p:cTn dur="500" fill="hold"/>
                        <p:tgtEl>
                          <p:spTgt spid="41"/>
                        </p:tgtEl>
                        <p:attrNameLst>
                          <p:attrName>ppt_x</p:attrName>
                        </p:attrNameLst>
                      </p:cBhvr>
                      <p:tavLst>
                        <p:tav tm="0">
                          <p:val>
                            <p:strVal val="#ppt_x"/>
                          </p:val>
                        </p:tav>
                        <p:tav tm="100000">
                          <p:val>
                            <p:strVal val="#ppt_x"/>
                          </p:val>
                        </p:tav>
                      </p:tavLst>
                    </p:anim>
                    <p:anim calcmode="lin" valueType="num">
                      <p:cBhvr>
                        <p:cTn dur="500" fill="hold"/>
                        <p:tgtEl>
                          <p:spTgt spid="41"/>
                        </p:tgtEl>
                        <p:attrNameLst>
                          <p:attrName>ppt_y</p:attrName>
                        </p:attrNameLst>
                      </p:cBhvr>
                      <p:tavLst>
                        <p:tav tm="0">
                          <p:val>
                            <p:strVal val="#ppt_y+.1"/>
                          </p:val>
                        </p:tav>
                        <p:tav tm="100000">
                          <p:val>
                            <p:strVal val="#ppt_y"/>
                          </p:val>
                        </p:tav>
                      </p:tavLst>
                    </p:anim>
                  </p:childTnLst>
                </p:cTn>
              </p:par>
            </p:tnLst>
          </p:tmpl>
        </p:tmplLst>
      </p:bldP>
      <p:bldP spid="42" grpId="0" build="p">
        <p:tmplLst>
          <p:tmpl lvl="1">
            <p:tnLst>
              <p:par>
                <p:cTn presetID="10" presetClass="entr" presetSubtype="0" fill="hold" nodeType="withEffect">
                  <p:stCondLst>
                    <p:cond delay="80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childTnLst>
                </p:cTn>
              </p:par>
            </p:tnLst>
          </p:tmpl>
        </p:tmplLst>
      </p:bldP>
      <p:bldP spid="25" grpId="0"/>
      <p:bldP spid="35" grpId="0" build="p">
        <p:tmplLst>
          <p:tmpl lvl="1">
            <p:tnLst>
              <p:par>
                <p:cTn presetID="42" presetClass="entr" presetSubtype="0" fill="hold" nodeType="withEffect">
                  <p:stCondLst>
                    <p:cond delay="20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anim calcmode="lin" valueType="num">
                      <p:cBhvr>
                        <p:cTn dur="500" fill="hold"/>
                        <p:tgtEl>
                          <p:spTgt spid="35"/>
                        </p:tgtEl>
                        <p:attrNameLst>
                          <p:attrName>ppt_x</p:attrName>
                        </p:attrNameLst>
                      </p:cBhvr>
                      <p:tavLst>
                        <p:tav tm="0">
                          <p:val>
                            <p:strVal val="#ppt_x"/>
                          </p:val>
                        </p:tav>
                        <p:tav tm="100000">
                          <p:val>
                            <p:strVal val="#ppt_x"/>
                          </p:val>
                        </p:tav>
                      </p:tavLst>
                    </p:anim>
                    <p:anim calcmode="lin" valueType="num">
                      <p:cBhvr>
                        <p:cTn dur="500" fill="hold"/>
                        <p:tgtEl>
                          <p:spTgt spid="35"/>
                        </p:tgtEl>
                        <p:attrNameLst>
                          <p:attrName>ppt_y</p:attrName>
                        </p:attrNameLst>
                      </p:cBhvr>
                      <p:tavLst>
                        <p:tav tm="0">
                          <p:val>
                            <p:strVal val="#ppt_y+.1"/>
                          </p:val>
                        </p:tav>
                        <p:tav tm="100000">
                          <p:val>
                            <p:strVal val="#ppt_y"/>
                          </p:val>
                        </p:tav>
                      </p:tavLst>
                    </p:anim>
                  </p:childTnLst>
                </p:cTn>
              </p:par>
            </p:tnLst>
          </p:tmpl>
        </p:tmplLst>
      </p:bldP>
      <p:bldP spid="36" grpId="0" build="p">
        <p:tmplLst>
          <p:tmpl lvl="1">
            <p:tnLst>
              <p:par>
                <p:cTn presetID="10" presetClass="entr" presetSubtype="0" fill="hold" nodeType="withEffect">
                  <p:stCondLst>
                    <p:cond delay="80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P spid="37" grpId="0"/>
      <p:bldP spid="39" grpId="0" build="p">
        <p:tmplLst>
          <p:tmpl lvl="1">
            <p:tnLst>
              <p:par>
                <p:cTn presetID="42" presetClass="entr" presetSubtype="0" fill="hold" nodeType="withEffect">
                  <p:stCondLst>
                    <p:cond delay="200"/>
                  </p:stCondLst>
                  <p:childTnLst>
                    <p:set>
                      <p:cBhvr>
                        <p:cTn dur="1" fill="hold">
                          <p:stCondLst>
                            <p:cond delay="0"/>
                          </p:stCondLst>
                        </p:cTn>
                        <p:tgtEl>
                          <p:spTgt spid="39"/>
                        </p:tgtEl>
                        <p:attrNameLst>
                          <p:attrName>style.visibility</p:attrName>
                        </p:attrNameLst>
                      </p:cBhvr>
                      <p:to>
                        <p:strVal val="visible"/>
                      </p:to>
                    </p:set>
                    <p:animEffect transition="in" filter="fade">
                      <p:cBhvr>
                        <p:cTn dur="500"/>
                        <p:tgtEl>
                          <p:spTgt spid="39"/>
                        </p:tgtEl>
                      </p:cBhvr>
                    </p:animEffect>
                    <p:anim calcmode="lin" valueType="num">
                      <p:cBhvr>
                        <p:cTn dur="500" fill="hold"/>
                        <p:tgtEl>
                          <p:spTgt spid="39"/>
                        </p:tgtEl>
                        <p:attrNameLst>
                          <p:attrName>ppt_x</p:attrName>
                        </p:attrNameLst>
                      </p:cBhvr>
                      <p:tavLst>
                        <p:tav tm="0">
                          <p:val>
                            <p:strVal val="#ppt_x"/>
                          </p:val>
                        </p:tav>
                        <p:tav tm="100000">
                          <p:val>
                            <p:strVal val="#ppt_x"/>
                          </p:val>
                        </p:tav>
                      </p:tavLst>
                    </p:anim>
                    <p:anim calcmode="lin" valueType="num">
                      <p:cBhvr>
                        <p:cTn dur="500" fill="hold"/>
                        <p:tgtEl>
                          <p:spTgt spid="39"/>
                        </p:tgtEl>
                        <p:attrNameLst>
                          <p:attrName>ppt_y</p:attrName>
                        </p:attrNameLst>
                      </p:cBhvr>
                      <p:tavLst>
                        <p:tav tm="0">
                          <p:val>
                            <p:strVal val="#ppt_y+.1"/>
                          </p:val>
                        </p:tav>
                        <p:tav tm="100000">
                          <p:val>
                            <p:strVal val="#ppt_y"/>
                          </p:val>
                        </p:tav>
                      </p:tavLst>
                    </p:anim>
                  </p:childTnLst>
                </p:cTn>
              </p:par>
            </p:tnLst>
          </p:tmpl>
        </p:tmplLst>
      </p:bldP>
      <p:bldP spid="40" grpId="0" build="p">
        <p:tmplLst>
          <p:tmpl lvl="1">
            <p:tnLst>
              <p:par>
                <p:cTn presetID="10" presetClass="entr" presetSubtype="0" fill="hold" nodeType="withEffect">
                  <p:stCondLst>
                    <p:cond delay="800"/>
                  </p:stCondLst>
                  <p:childTnLst>
                    <p:set>
                      <p:cBhvr>
                        <p:cTn dur="1" fill="hold">
                          <p:stCondLst>
                            <p:cond delay="0"/>
                          </p:stCondLst>
                        </p:cTn>
                        <p:tgtEl>
                          <p:spTgt spid="40"/>
                        </p:tgtEl>
                        <p:attrNameLst>
                          <p:attrName>style.visibility</p:attrName>
                        </p:attrNameLst>
                      </p:cBhvr>
                      <p:to>
                        <p:strVal val="visible"/>
                      </p:to>
                    </p:set>
                    <p:animEffect transition="in" filter="fade">
                      <p:cBhvr>
                        <p:cTn dur="500"/>
                        <p:tgtEl>
                          <p:spTgt spid="40"/>
                        </p:tgtEl>
                      </p:cBhvr>
                    </p:animEffect>
                  </p:childTnLst>
                </p:cTn>
              </p:par>
            </p:tnLst>
          </p:tmpl>
        </p:tmplLst>
      </p:bldP>
      <p:bldP spid="46" grpId="0"/>
      <p:bldP spid="47" grpId="0" build="p">
        <p:tmplLst>
          <p:tmpl lvl="1">
            <p:tnLst>
              <p:par>
                <p:cTn presetID="42" presetClass="entr" presetSubtype="0" fill="hold" nodeType="withEffect">
                  <p:stCondLst>
                    <p:cond delay="200"/>
                  </p:stCondLst>
                  <p:childTnLst>
                    <p:set>
                      <p:cBhvr>
                        <p:cTn dur="1" fill="hold">
                          <p:stCondLst>
                            <p:cond delay="0"/>
                          </p:stCondLst>
                        </p:cTn>
                        <p:tgtEl>
                          <p:spTgt spid="47"/>
                        </p:tgtEl>
                        <p:attrNameLst>
                          <p:attrName>style.visibility</p:attrName>
                        </p:attrNameLst>
                      </p:cBhvr>
                      <p:to>
                        <p:strVal val="visible"/>
                      </p:to>
                    </p:set>
                    <p:animEffect transition="in" filter="fade">
                      <p:cBhvr>
                        <p:cTn dur="500"/>
                        <p:tgtEl>
                          <p:spTgt spid="47"/>
                        </p:tgtEl>
                      </p:cBhvr>
                    </p:animEffect>
                    <p:anim calcmode="lin" valueType="num">
                      <p:cBhvr>
                        <p:cTn dur="500" fill="hold"/>
                        <p:tgtEl>
                          <p:spTgt spid="47"/>
                        </p:tgtEl>
                        <p:attrNameLst>
                          <p:attrName>ppt_x</p:attrName>
                        </p:attrNameLst>
                      </p:cBhvr>
                      <p:tavLst>
                        <p:tav tm="0">
                          <p:val>
                            <p:strVal val="#ppt_x"/>
                          </p:val>
                        </p:tav>
                        <p:tav tm="100000">
                          <p:val>
                            <p:strVal val="#ppt_x"/>
                          </p:val>
                        </p:tav>
                      </p:tavLst>
                    </p:anim>
                    <p:anim calcmode="lin" valueType="num">
                      <p:cBhvr>
                        <p:cTn dur="500" fill="hold"/>
                        <p:tgtEl>
                          <p:spTgt spid="47"/>
                        </p:tgtEl>
                        <p:attrNameLst>
                          <p:attrName>ppt_y</p:attrName>
                        </p:attrNameLst>
                      </p:cBhvr>
                      <p:tavLst>
                        <p:tav tm="0">
                          <p:val>
                            <p:strVal val="#ppt_y+.1"/>
                          </p:val>
                        </p:tav>
                        <p:tav tm="100000">
                          <p:val>
                            <p:strVal val="#ppt_y"/>
                          </p:val>
                        </p:tav>
                      </p:tavLst>
                    </p:anim>
                  </p:childTnLst>
                </p:cTn>
              </p:par>
            </p:tnLst>
          </p:tmpl>
        </p:tmplLst>
      </p:bldP>
      <p:bldP spid="48" grpId="0" build="p">
        <p:tmplLst>
          <p:tmpl lvl="1">
            <p:tnLst>
              <p:par>
                <p:cTn presetID="10" presetClass="entr" presetSubtype="0" fill="hold" nodeType="withEffect">
                  <p:stCondLst>
                    <p:cond delay="800"/>
                  </p:stCondLst>
                  <p:childTnLst>
                    <p:set>
                      <p:cBhvr>
                        <p:cTn dur="1" fill="hold">
                          <p:stCondLst>
                            <p:cond delay="0"/>
                          </p:stCondLst>
                        </p:cTn>
                        <p:tgtEl>
                          <p:spTgt spid="48"/>
                        </p:tgtEl>
                        <p:attrNameLst>
                          <p:attrName>style.visibility</p:attrName>
                        </p:attrNameLst>
                      </p:cBhvr>
                      <p:to>
                        <p:strVal val="visible"/>
                      </p:to>
                    </p:set>
                    <p:animEffect transition="in" filter="fade">
                      <p:cBhvr>
                        <p:cTn dur="500"/>
                        <p:tgtEl>
                          <p:spTgt spid="48"/>
                        </p:tgtEl>
                      </p:cBhvr>
                    </p:animEffect>
                  </p:childTnLst>
                </p:cTn>
              </p:par>
            </p:tnLst>
          </p:tmpl>
        </p:tmplLst>
      </p:bldP>
      <p:bldP spid="49" grpId="0"/>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Four circle images with caption 2">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12" name="Group 11"/>
          <p:cNvGrpSpPr/>
          <p:nvPr userDrawn="1"/>
        </p:nvGrpSpPr>
        <p:grpSpPr>
          <a:xfrm>
            <a:off x="101309" y="385540"/>
            <a:ext cx="383999" cy="342172"/>
            <a:chOff x="5270500" y="1460500"/>
            <a:chExt cx="1701800" cy="2705100"/>
          </a:xfrm>
        </p:grpSpPr>
        <p:sp>
          <p:nvSpPr>
            <p:cNvPr id="13" name="Rounded Rectangle 12"/>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4" name="Rounded Rectangle 13"/>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14"/>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41" name="Text Placeholder 7"/>
          <p:cNvSpPr>
            <a:spLocks noGrp="1"/>
          </p:cNvSpPr>
          <p:nvPr>
            <p:ph type="body" sz="quarter" idx="65" hasCustomPrompt="1"/>
          </p:nvPr>
        </p:nvSpPr>
        <p:spPr>
          <a:xfrm>
            <a:off x="2838451" y="1813942"/>
            <a:ext cx="2986616"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2" name="Text Placeholder 2"/>
          <p:cNvSpPr>
            <a:spLocks noGrp="1"/>
          </p:cNvSpPr>
          <p:nvPr>
            <p:ph type="body" sz="quarter" idx="64" hasCustomPrompt="1"/>
          </p:nvPr>
        </p:nvSpPr>
        <p:spPr>
          <a:xfrm>
            <a:off x="2838451" y="2108723"/>
            <a:ext cx="2986616" cy="1518588"/>
          </a:xfrm>
          <a:prstGeom prst="rect">
            <a:avLst/>
          </a:prstGeom>
        </p:spPr>
        <p:txBody>
          <a:bodyPr vert="horz" lIns="0" tIns="0" rIns="0" bIns="0"/>
          <a:lstStyle>
            <a:lvl1pPr marL="0" indent="0" algn="l">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25" name="Picture Placeholder 2"/>
          <p:cNvSpPr>
            <a:spLocks noGrp="1" noChangeAspect="1"/>
          </p:cNvSpPr>
          <p:nvPr>
            <p:ph type="pic" sz="quarter" idx="17"/>
          </p:nvPr>
        </p:nvSpPr>
        <p:spPr>
          <a:xfrm>
            <a:off x="603252" y="1801491"/>
            <a:ext cx="2028477" cy="1825630"/>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23" name="Text Placeholder 7"/>
          <p:cNvSpPr>
            <a:spLocks noGrp="1"/>
          </p:cNvSpPr>
          <p:nvPr>
            <p:ph type="body" sz="quarter" idx="66" hasCustomPrompt="1"/>
          </p:nvPr>
        </p:nvSpPr>
        <p:spPr>
          <a:xfrm>
            <a:off x="8589435" y="1813942"/>
            <a:ext cx="2986616"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4" name="Text Placeholder 2"/>
          <p:cNvSpPr>
            <a:spLocks noGrp="1"/>
          </p:cNvSpPr>
          <p:nvPr>
            <p:ph type="body" sz="quarter" idx="67" hasCustomPrompt="1"/>
          </p:nvPr>
        </p:nvSpPr>
        <p:spPr>
          <a:xfrm>
            <a:off x="8589435" y="2108723"/>
            <a:ext cx="2986616" cy="1518588"/>
          </a:xfrm>
          <a:prstGeom prst="rect">
            <a:avLst/>
          </a:prstGeom>
        </p:spPr>
        <p:txBody>
          <a:bodyPr vert="horz" lIns="0" tIns="0" rIns="0" bIns="0"/>
          <a:lstStyle>
            <a:lvl1pPr marL="0" indent="0" algn="l">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26" name="Picture Placeholder 2"/>
          <p:cNvSpPr>
            <a:spLocks noGrp="1" noChangeAspect="1"/>
          </p:cNvSpPr>
          <p:nvPr>
            <p:ph type="pic" sz="quarter" idx="68"/>
          </p:nvPr>
        </p:nvSpPr>
        <p:spPr>
          <a:xfrm>
            <a:off x="6354236" y="1801491"/>
            <a:ext cx="2028477" cy="1825630"/>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27" name="Text Placeholder 7"/>
          <p:cNvSpPr>
            <a:spLocks noGrp="1"/>
          </p:cNvSpPr>
          <p:nvPr>
            <p:ph type="body" sz="quarter" idx="69" hasCustomPrompt="1"/>
          </p:nvPr>
        </p:nvSpPr>
        <p:spPr>
          <a:xfrm>
            <a:off x="2838451" y="3993262"/>
            <a:ext cx="2986616"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8" name="Text Placeholder 2"/>
          <p:cNvSpPr>
            <a:spLocks noGrp="1"/>
          </p:cNvSpPr>
          <p:nvPr>
            <p:ph type="body" sz="quarter" idx="70" hasCustomPrompt="1"/>
          </p:nvPr>
        </p:nvSpPr>
        <p:spPr>
          <a:xfrm>
            <a:off x="2838451" y="4288043"/>
            <a:ext cx="2986616" cy="1518588"/>
          </a:xfrm>
          <a:prstGeom prst="rect">
            <a:avLst/>
          </a:prstGeom>
        </p:spPr>
        <p:txBody>
          <a:bodyPr vert="horz" lIns="0" tIns="0" rIns="0" bIns="0"/>
          <a:lstStyle>
            <a:lvl1pPr marL="0" indent="0" algn="l">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29" name="Picture Placeholder 2"/>
          <p:cNvSpPr>
            <a:spLocks noGrp="1" noChangeAspect="1"/>
          </p:cNvSpPr>
          <p:nvPr>
            <p:ph type="pic" sz="quarter" idx="71"/>
          </p:nvPr>
        </p:nvSpPr>
        <p:spPr>
          <a:xfrm>
            <a:off x="603252" y="3980811"/>
            <a:ext cx="2028477" cy="1825630"/>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30" name="Text Placeholder 7"/>
          <p:cNvSpPr>
            <a:spLocks noGrp="1"/>
          </p:cNvSpPr>
          <p:nvPr>
            <p:ph type="body" sz="quarter" idx="72" hasCustomPrompt="1"/>
          </p:nvPr>
        </p:nvSpPr>
        <p:spPr>
          <a:xfrm>
            <a:off x="8589435" y="3993262"/>
            <a:ext cx="2986616"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1" name="Text Placeholder 2"/>
          <p:cNvSpPr>
            <a:spLocks noGrp="1"/>
          </p:cNvSpPr>
          <p:nvPr>
            <p:ph type="body" sz="quarter" idx="73" hasCustomPrompt="1"/>
          </p:nvPr>
        </p:nvSpPr>
        <p:spPr>
          <a:xfrm>
            <a:off x="8589435" y="4288043"/>
            <a:ext cx="2986616" cy="1518588"/>
          </a:xfrm>
          <a:prstGeom prst="rect">
            <a:avLst/>
          </a:prstGeom>
        </p:spPr>
        <p:txBody>
          <a:bodyPr vert="horz" lIns="0" tIns="0" rIns="0" bIns="0"/>
          <a:lstStyle>
            <a:lvl1pPr marL="0" indent="0" algn="l">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32" name="Picture Placeholder 2"/>
          <p:cNvSpPr>
            <a:spLocks noGrp="1" noChangeAspect="1"/>
          </p:cNvSpPr>
          <p:nvPr>
            <p:ph type="pic" sz="quarter" idx="74"/>
          </p:nvPr>
        </p:nvSpPr>
        <p:spPr>
          <a:xfrm>
            <a:off x="6354236" y="3980811"/>
            <a:ext cx="2028477" cy="1825630"/>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Tree>
    <p:extLst>
      <p:ext uri="{BB962C8B-B14F-4D97-AF65-F5344CB8AC3E}">
        <p14:creationId xmlns:p14="http://schemas.microsoft.com/office/powerpoint/2010/main" val="27739651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00"/>
                                  </p:stCondLst>
                                  <p:childTnLst>
                                    <p:set>
                                      <p:cBhvr>
                                        <p:cTn id="19" dur="1" fill="hold">
                                          <p:stCondLst>
                                            <p:cond delay="0"/>
                                          </p:stCondLst>
                                        </p:cTn>
                                        <p:tgtEl>
                                          <p:spTgt spid="41">
                                            <p:txEl>
                                              <p:pRg st="0" end="0"/>
                                            </p:txEl>
                                          </p:spTgt>
                                        </p:tgtEl>
                                        <p:attrNameLst>
                                          <p:attrName>style.visibility</p:attrName>
                                        </p:attrNameLst>
                                      </p:cBhvr>
                                      <p:to>
                                        <p:strVal val="visible"/>
                                      </p:to>
                                    </p:set>
                                    <p:animEffect transition="in" filter="fade">
                                      <p:cBhvr>
                                        <p:cTn id="20" dur="500"/>
                                        <p:tgtEl>
                                          <p:spTgt spid="41">
                                            <p:txEl>
                                              <p:pRg st="0" end="0"/>
                                            </p:txEl>
                                          </p:spTgt>
                                        </p:tgtEl>
                                      </p:cBhvr>
                                    </p:animEffect>
                                    <p:anim calcmode="lin" valueType="num">
                                      <p:cBhvr>
                                        <p:cTn id="21" dur="50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22" dur="500" fill="hold"/>
                                        <p:tgtEl>
                                          <p:spTgt spid="41">
                                            <p:txEl>
                                              <p:pRg st="0" end="0"/>
                                            </p:txEl>
                                          </p:spTgt>
                                        </p:tgtEl>
                                        <p:attrNameLst>
                                          <p:attrName>ppt_y</p:attrName>
                                        </p:attrNameLst>
                                      </p:cBhvr>
                                      <p:tavLst>
                                        <p:tav tm="0">
                                          <p:val>
                                            <p:strVal val="#ppt_y+.1"/>
                                          </p:val>
                                        </p:tav>
                                        <p:tav tm="100000">
                                          <p:val>
                                            <p:strVal val="#ppt_y"/>
                                          </p:val>
                                        </p:tav>
                                      </p:tavLst>
                                    </p:anim>
                                  </p:childTnLst>
                                </p:cTn>
                              </p:par>
                              <p:par>
                                <p:cTn id="23" presetID="10" presetClass="entr" presetSubtype="0" fill="hold" grpId="0" nodeType="withEffect">
                                  <p:stCondLst>
                                    <p:cond delay="800"/>
                                  </p:stCondLst>
                                  <p:childTnLst>
                                    <p:set>
                                      <p:cBhvr>
                                        <p:cTn id="24" dur="1" fill="hold">
                                          <p:stCondLst>
                                            <p:cond delay="0"/>
                                          </p:stCondLst>
                                        </p:cTn>
                                        <p:tgtEl>
                                          <p:spTgt spid="42">
                                            <p:txEl>
                                              <p:pRg st="0" end="0"/>
                                            </p:txEl>
                                          </p:spTgt>
                                        </p:tgtEl>
                                        <p:attrNameLst>
                                          <p:attrName>style.visibility</p:attrName>
                                        </p:attrNameLst>
                                      </p:cBhvr>
                                      <p:to>
                                        <p:strVal val="visible"/>
                                      </p:to>
                                    </p:set>
                                    <p:animEffect transition="in" filter="fade">
                                      <p:cBhvr>
                                        <p:cTn id="25" dur="500"/>
                                        <p:tgtEl>
                                          <p:spTgt spid="42">
                                            <p:txEl>
                                              <p:pRg st="0" end="0"/>
                                            </p:txEl>
                                          </p:spTgt>
                                        </p:tgtEl>
                                      </p:cBhvr>
                                    </p:animEffect>
                                  </p:childTnLst>
                                </p:cTn>
                              </p:par>
                            </p:childTnLst>
                          </p:cTn>
                        </p:par>
                        <p:par>
                          <p:cTn id="26" fill="hold">
                            <p:stCondLst>
                              <p:cond delay="500"/>
                            </p:stCondLst>
                            <p:childTnLst>
                              <p:par>
                                <p:cTn id="27" presetID="53" presetClass="entr" presetSubtype="16" fill="hold" grpId="0" nodeType="afterEffect" nodePh="1">
                                  <p:stCondLst>
                                    <p:cond delay="0"/>
                                  </p:stCondLst>
                                  <p:endCondLst>
                                    <p:cond evt="begin" delay="0">
                                      <p:tn val="27"/>
                                    </p:cond>
                                  </p:endCondLst>
                                  <p:childTnLst>
                                    <p:set>
                                      <p:cBhvr>
                                        <p:cTn id="28" dur="1" fill="hold">
                                          <p:stCondLst>
                                            <p:cond delay="0"/>
                                          </p:stCondLst>
                                        </p:cTn>
                                        <p:tgtEl>
                                          <p:spTgt spid="25"/>
                                        </p:tgtEl>
                                        <p:attrNameLst>
                                          <p:attrName>style.visibility</p:attrName>
                                        </p:attrNameLst>
                                      </p:cBhvr>
                                      <p:to>
                                        <p:strVal val="visible"/>
                                      </p:to>
                                    </p:set>
                                    <p:anim calcmode="lin" valueType="num">
                                      <p:cBhvr>
                                        <p:cTn id="29" dur="500" fill="hold"/>
                                        <p:tgtEl>
                                          <p:spTgt spid="25"/>
                                        </p:tgtEl>
                                        <p:attrNameLst>
                                          <p:attrName>ppt_w</p:attrName>
                                        </p:attrNameLst>
                                      </p:cBhvr>
                                      <p:tavLst>
                                        <p:tav tm="0">
                                          <p:val>
                                            <p:fltVal val="0"/>
                                          </p:val>
                                        </p:tav>
                                        <p:tav tm="100000">
                                          <p:val>
                                            <p:strVal val="#ppt_w"/>
                                          </p:val>
                                        </p:tav>
                                      </p:tavLst>
                                    </p:anim>
                                    <p:anim calcmode="lin" valueType="num">
                                      <p:cBhvr>
                                        <p:cTn id="30" dur="500" fill="hold"/>
                                        <p:tgtEl>
                                          <p:spTgt spid="25"/>
                                        </p:tgtEl>
                                        <p:attrNameLst>
                                          <p:attrName>ppt_h</p:attrName>
                                        </p:attrNameLst>
                                      </p:cBhvr>
                                      <p:tavLst>
                                        <p:tav tm="0">
                                          <p:val>
                                            <p:fltVal val="0"/>
                                          </p:val>
                                        </p:tav>
                                        <p:tav tm="100000">
                                          <p:val>
                                            <p:strVal val="#ppt_h"/>
                                          </p:val>
                                        </p:tav>
                                      </p:tavLst>
                                    </p:anim>
                                    <p:animEffect transition="in" filter="fade">
                                      <p:cBhvr>
                                        <p:cTn id="31" dur="500"/>
                                        <p:tgtEl>
                                          <p:spTgt spid="25"/>
                                        </p:tgtEl>
                                      </p:cBhvr>
                                    </p:animEffect>
                                  </p:childTnLst>
                                </p:cTn>
                              </p:par>
                              <p:par>
                                <p:cTn id="32" presetID="42" presetClass="entr" presetSubtype="0" fill="hold" grpId="0" nodeType="withEffect">
                                  <p:stCondLst>
                                    <p:cond delay="200"/>
                                  </p:stCondLst>
                                  <p:childTnLst>
                                    <p:set>
                                      <p:cBhvr>
                                        <p:cTn id="33" dur="1" fill="hold">
                                          <p:stCondLst>
                                            <p:cond delay="0"/>
                                          </p:stCondLst>
                                        </p:cTn>
                                        <p:tgtEl>
                                          <p:spTgt spid="23">
                                            <p:txEl>
                                              <p:pRg st="0" end="0"/>
                                            </p:txEl>
                                          </p:spTgt>
                                        </p:tgtEl>
                                        <p:attrNameLst>
                                          <p:attrName>style.visibility</p:attrName>
                                        </p:attrNameLst>
                                      </p:cBhvr>
                                      <p:to>
                                        <p:strVal val="visible"/>
                                      </p:to>
                                    </p:set>
                                    <p:animEffect transition="in" filter="fade">
                                      <p:cBhvr>
                                        <p:cTn id="34" dur="500"/>
                                        <p:tgtEl>
                                          <p:spTgt spid="23">
                                            <p:txEl>
                                              <p:pRg st="0" end="0"/>
                                            </p:txEl>
                                          </p:spTgt>
                                        </p:tgtEl>
                                      </p:cBhvr>
                                    </p:animEffect>
                                    <p:anim calcmode="lin" valueType="num">
                                      <p:cBhvr>
                                        <p:cTn id="35" dur="50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36" dur="500" fill="hold"/>
                                        <p:tgtEl>
                                          <p:spTgt spid="23">
                                            <p:txEl>
                                              <p:pRg st="0" end="0"/>
                                            </p:txEl>
                                          </p:spTgt>
                                        </p:tgtEl>
                                        <p:attrNameLst>
                                          <p:attrName>ppt_y</p:attrName>
                                        </p:attrNameLst>
                                      </p:cBhvr>
                                      <p:tavLst>
                                        <p:tav tm="0">
                                          <p:val>
                                            <p:strVal val="#ppt_y+.1"/>
                                          </p:val>
                                        </p:tav>
                                        <p:tav tm="100000">
                                          <p:val>
                                            <p:strVal val="#ppt_y"/>
                                          </p:val>
                                        </p:tav>
                                      </p:tavLst>
                                    </p:anim>
                                  </p:childTnLst>
                                </p:cTn>
                              </p:par>
                              <p:par>
                                <p:cTn id="37" presetID="10" presetClass="entr" presetSubtype="0" fill="hold" grpId="0" nodeType="withEffect">
                                  <p:stCondLst>
                                    <p:cond delay="800"/>
                                  </p:stCondLst>
                                  <p:childTnLst>
                                    <p:set>
                                      <p:cBhvr>
                                        <p:cTn id="38" dur="1" fill="hold">
                                          <p:stCondLst>
                                            <p:cond delay="0"/>
                                          </p:stCondLst>
                                        </p:cTn>
                                        <p:tgtEl>
                                          <p:spTgt spid="24">
                                            <p:txEl>
                                              <p:pRg st="0" end="0"/>
                                            </p:txEl>
                                          </p:spTgt>
                                        </p:tgtEl>
                                        <p:attrNameLst>
                                          <p:attrName>style.visibility</p:attrName>
                                        </p:attrNameLst>
                                      </p:cBhvr>
                                      <p:to>
                                        <p:strVal val="visible"/>
                                      </p:to>
                                    </p:set>
                                    <p:animEffect transition="in" filter="fade">
                                      <p:cBhvr>
                                        <p:cTn id="39" dur="500"/>
                                        <p:tgtEl>
                                          <p:spTgt spid="24">
                                            <p:txEl>
                                              <p:pRg st="0" end="0"/>
                                            </p:txEl>
                                          </p:spTgt>
                                        </p:tgtEl>
                                      </p:cBhvr>
                                    </p:animEffect>
                                  </p:childTnLst>
                                </p:cTn>
                              </p:par>
                            </p:childTnLst>
                          </p:cTn>
                        </p:par>
                        <p:par>
                          <p:cTn id="40" fill="hold">
                            <p:stCondLst>
                              <p:cond delay="1000"/>
                            </p:stCondLst>
                            <p:childTnLst>
                              <p:par>
                                <p:cTn id="41" presetID="53" presetClass="entr" presetSubtype="16" fill="hold" grpId="0" nodeType="afterEffect" nodePh="1">
                                  <p:stCondLst>
                                    <p:cond delay="0"/>
                                  </p:stCondLst>
                                  <p:endCondLst>
                                    <p:cond evt="begin" delay="0">
                                      <p:tn val="41"/>
                                    </p:cond>
                                  </p:endCondLst>
                                  <p:childTnLst>
                                    <p:set>
                                      <p:cBhvr>
                                        <p:cTn id="42" dur="1" fill="hold">
                                          <p:stCondLst>
                                            <p:cond delay="0"/>
                                          </p:stCondLst>
                                        </p:cTn>
                                        <p:tgtEl>
                                          <p:spTgt spid="26"/>
                                        </p:tgtEl>
                                        <p:attrNameLst>
                                          <p:attrName>style.visibility</p:attrName>
                                        </p:attrNameLst>
                                      </p:cBhvr>
                                      <p:to>
                                        <p:strVal val="visible"/>
                                      </p:to>
                                    </p:set>
                                    <p:anim calcmode="lin" valueType="num">
                                      <p:cBhvr>
                                        <p:cTn id="43" dur="500" fill="hold"/>
                                        <p:tgtEl>
                                          <p:spTgt spid="26"/>
                                        </p:tgtEl>
                                        <p:attrNameLst>
                                          <p:attrName>ppt_w</p:attrName>
                                        </p:attrNameLst>
                                      </p:cBhvr>
                                      <p:tavLst>
                                        <p:tav tm="0">
                                          <p:val>
                                            <p:fltVal val="0"/>
                                          </p:val>
                                        </p:tav>
                                        <p:tav tm="100000">
                                          <p:val>
                                            <p:strVal val="#ppt_w"/>
                                          </p:val>
                                        </p:tav>
                                      </p:tavLst>
                                    </p:anim>
                                    <p:anim calcmode="lin" valueType="num">
                                      <p:cBhvr>
                                        <p:cTn id="44" dur="500" fill="hold"/>
                                        <p:tgtEl>
                                          <p:spTgt spid="26"/>
                                        </p:tgtEl>
                                        <p:attrNameLst>
                                          <p:attrName>ppt_h</p:attrName>
                                        </p:attrNameLst>
                                      </p:cBhvr>
                                      <p:tavLst>
                                        <p:tav tm="0">
                                          <p:val>
                                            <p:fltVal val="0"/>
                                          </p:val>
                                        </p:tav>
                                        <p:tav tm="100000">
                                          <p:val>
                                            <p:strVal val="#ppt_h"/>
                                          </p:val>
                                        </p:tav>
                                      </p:tavLst>
                                    </p:anim>
                                    <p:animEffect transition="in" filter="fade">
                                      <p:cBhvr>
                                        <p:cTn id="45" dur="500"/>
                                        <p:tgtEl>
                                          <p:spTgt spid="26"/>
                                        </p:tgtEl>
                                      </p:cBhvr>
                                    </p:animEffect>
                                  </p:childTnLst>
                                </p:cTn>
                              </p:par>
                              <p:par>
                                <p:cTn id="46" presetID="42" presetClass="entr" presetSubtype="0" fill="hold" grpId="0" nodeType="withEffect">
                                  <p:stCondLst>
                                    <p:cond delay="200"/>
                                  </p:stCondLst>
                                  <p:childTnLst>
                                    <p:set>
                                      <p:cBhvr>
                                        <p:cTn id="47" dur="1" fill="hold">
                                          <p:stCondLst>
                                            <p:cond delay="0"/>
                                          </p:stCondLst>
                                        </p:cTn>
                                        <p:tgtEl>
                                          <p:spTgt spid="27">
                                            <p:txEl>
                                              <p:pRg st="0" end="0"/>
                                            </p:txEl>
                                          </p:spTgt>
                                        </p:tgtEl>
                                        <p:attrNameLst>
                                          <p:attrName>style.visibility</p:attrName>
                                        </p:attrNameLst>
                                      </p:cBhvr>
                                      <p:to>
                                        <p:strVal val="visible"/>
                                      </p:to>
                                    </p:set>
                                    <p:animEffect transition="in" filter="fade">
                                      <p:cBhvr>
                                        <p:cTn id="48" dur="500"/>
                                        <p:tgtEl>
                                          <p:spTgt spid="27">
                                            <p:txEl>
                                              <p:pRg st="0" end="0"/>
                                            </p:txEl>
                                          </p:spTgt>
                                        </p:tgtEl>
                                      </p:cBhvr>
                                    </p:animEffect>
                                    <p:anim calcmode="lin" valueType="num">
                                      <p:cBhvr>
                                        <p:cTn id="49"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p:cTn id="50" dur="500" fill="hold"/>
                                        <p:tgtEl>
                                          <p:spTgt spid="27">
                                            <p:txEl>
                                              <p:pRg st="0" end="0"/>
                                            </p:txEl>
                                          </p:spTgt>
                                        </p:tgtEl>
                                        <p:attrNameLst>
                                          <p:attrName>ppt_y</p:attrName>
                                        </p:attrNameLst>
                                      </p:cBhvr>
                                      <p:tavLst>
                                        <p:tav tm="0">
                                          <p:val>
                                            <p:strVal val="#ppt_y+.1"/>
                                          </p:val>
                                        </p:tav>
                                        <p:tav tm="100000">
                                          <p:val>
                                            <p:strVal val="#ppt_y"/>
                                          </p:val>
                                        </p:tav>
                                      </p:tavLst>
                                    </p:anim>
                                  </p:childTnLst>
                                </p:cTn>
                              </p:par>
                              <p:par>
                                <p:cTn id="51" presetID="10" presetClass="entr" presetSubtype="0" fill="hold" grpId="0" nodeType="withEffect">
                                  <p:stCondLst>
                                    <p:cond delay="800"/>
                                  </p:stCondLst>
                                  <p:childTnLst>
                                    <p:set>
                                      <p:cBhvr>
                                        <p:cTn id="52" dur="1" fill="hold">
                                          <p:stCondLst>
                                            <p:cond delay="0"/>
                                          </p:stCondLst>
                                        </p:cTn>
                                        <p:tgtEl>
                                          <p:spTgt spid="28">
                                            <p:txEl>
                                              <p:pRg st="0" end="0"/>
                                            </p:txEl>
                                          </p:spTgt>
                                        </p:tgtEl>
                                        <p:attrNameLst>
                                          <p:attrName>style.visibility</p:attrName>
                                        </p:attrNameLst>
                                      </p:cBhvr>
                                      <p:to>
                                        <p:strVal val="visible"/>
                                      </p:to>
                                    </p:set>
                                    <p:animEffect transition="in" filter="fade">
                                      <p:cBhvr>
                                        <p:cTn id="53" dur="500"/>
                                        <p:tgtEl>
                                          <p:spTgt spid="28">
                                            <p:txEl>
                                              <p:pRg st="0" end="0"/>
                                            </p:txEl>
                                          </p:spTgt>
                                        </p:tgtEl>
                                      </p:cBhvr>
                                    </p:animEffect>
                                  </p:childTnLst>
                                </p:cTn>
                              </p:par>
                            </p:childTnLst>
                          </p:cTn>
                        </p:par>
                        <p:par>
                          <p:cTn id="54" fill="hold">
                            <p:stCondLst>
                              <p:cond delay="1500"/>
                            </p:stCondLst>
                            <p:childTnLst>
                              <p:par>
                                <p:cTn id="55" presetID="53" presetClass="entr" presetSubtype="16" fill="hold" grpId="0" nodeType="afterEffect" nodePh="1">
                                  <p:stCondLst>
                                    <p:cond delay="0"/>
                                  </p:stCondLst>
                                  <p:endCondLst>
                                    <p:cond evt="begin" delay="0">
                                      <p:tn val="55"/>
                                    </p:cond>
                                  </p:endCondLst>
                                  <p:childTnLst>
                                    <p:set>
                                      <p:cBhvr>
                                        <p:cTn id="56" dur="1" fill="hold">
                                          <p:stCondLst>
                                            <p:cond delay="0"/>
                                          </p:stCondLst>
                                        </p:cTn>
                                        <p:tgtEl>
                                          <p:spTgt spid="29"/>
                                        </p:tgtEl>
                                        <p:attrNameLst>
                                          <p:attrName>style.visibility</p:attrName>
                                        </p:attrNameLst>
                                      </p:cBhvr>
                                      <p:to>
                                        <p:strVal val="visible"/>
                                      </p:to>
                                    </p:set>
                                    <p:anim calcmode="lin" valueType="num">
                                      <p:cBhvr>
                                        <p:cTn id="57" dur="500" fill="hold"/>
                                        <p:tgtEl>
                                          <p:spTgt spid="29"/>
                                        </p:tgtEl>
                                        <p:attrNameLst>
                                          <p:attrName>ppt_w</p:attrName>
                                        </p:attrNameLst>
                                      </p:cBhvr>
                                      <p:tavLst>
                                        <p:tav tm="0">
                                          <p:val>
                                            <p:fltVal val="0"/>
                                          </p:val>
                                        </p:tav>
                                        <p:tav tm="100000">
                                          <p:val>
                                            <p:strVal val="#ppt_w"/>
                                          </p:val>
                                        </p:tav>
                                      </p:tavLst>
                                    </p:anim>
                                    <p:anim calcmode="lin" valueType="num">
                                      <p:cBhvr>
                                        <p:cTn id="58" dur="500" fill="hold"/>
                                        <p:tgtEl>
                                          <p:spTgt spid="29"/>
                                        </p:tgtEl>
                                        <p:attrNameLst>
                                          <p:attrName>ppt_h</p:attrName>
                                        </p:attrNameLst>
                                      </p:cBhvr>
                                      <p:tavLst>
                                        <p:tav tm="0">
                                          <p:val>
                                            <p:fltVal val="0"/>
                                          </p:val>
                                        </p:tav>
                                        <p:tav tm="100000">
                                          <p:val>
                                            <p:strVal val="#ppt_h"/>
                                          </p:val>
                                        </p:tav>
                                      </p:tavLst>
                                    </p:anim>
                                    <p:animEffect transition="in" filter="fade">
                                      <p:cBhvr>
                                        <p:cTn id="59" dur="500"/>
                                        <p:tgtEl>
                                          <p:spTgt spid="29"/>
                                        </p:tgtEl>
                                      </p:cBhvr>
                                    </p:animEffect>
                                  </p:childTnLst>
                                </p:cTn>
                              </p:par>
                              <p:par>
                                <p:cTn id="60" presetID="42" presetClass="entr" presetSubtype="0" fill="hold" grpId="0" nodeType="withEffect">
                                  <p:stCondLst>
                                    <p:cond delay="200"/>
                                  </p:stCondLst>
                                  <p:childTnLst>
                                    <p:set>
                                      <p:cBhvr>
                                        <p:cTn id="61" dur="1" fill="hold">
                                          <p:stCondLst>
                                            <p:cond delay="0"/>
                                          </p:stCondLst>
                                        </p:cTn>
                                        <p:tgtEl>
                                          <p:spTgt spid="30">
                                            <p:txEl>
                                              <p:pRg st="0" end="0"/>
                                            </p:txEl>
                                          </p:spTgt>
                                        </p:tgtEl>
                                        <p:attrNameLst>
                                          <p:attrName>style.visibility</p:attrName>
                                        </p:attrNameLst>
                                      </p:cBhvr>
                                      <p:to>
                                        <p:strVal val="visible"/>
                                      </p:to>
                                    </p:set>
                                    <p:animEffect transition="in" filter="fade">
                                      <p:cBhvr>
                                        <p:cTn id="62" dur="500"/>
                                        <p:tgtEl>
                                          <p:spTgt spid="30">
                                            <p:txEl>
                                              <p:pRg st="0" end="0"/>
                                            </p:txEl>
                                          </p:spTgt>
                                        </p:tgtEl>
                                      </p:cBhvr>
                                    </p:animEffect>
                                    <p:anim calcmode="lin" valueType="num">
                                      <p:cBhvr>
                                        <p:cTn id="63" dur="500" fill="hold"/>
                                        <p:tgtEl>
                                          <p:spTgt spid="30">
                                            <p:txEl>
                                              <p:pRg st="0" end="0"/>
                                            </p:txEl>
                                          </p:spTgt>
                                        </p:tgtEl>
                                        <p:attrNameLst>
                                          <p:attrName>ppt_x</p:attrName>
                                        </p:attrNameLst>
                                      </p:cBhvr>
                                      <p:tavLst>
                                        <p:tav tm="0">
                                          <p:val>
                                            <p:strVal val="#ppt_x"/>
                                          </p:val>
                                        </p:tav>
                                        <p:tav tm="100000">
                                          <p:val>
                                            <p:strVal val="#ppt_x"/>
                                          </p:val>
                                        </p:tav>
                                      </p:tavLst>
                                    </p:anim>
                                    <p:anim calcmode="lin" valueType="num">
                                      <p:cBhvr>
                                        <p:cTn id="64" dur="500" fill="hold"/>
                                        <p:tgtEl>
                                          <p:spTgt spid="30">
                                            <p:txEl>
                                              <p:pRg st="0" end="0"/>
                                            </p:txEl>
                                          </p:spTgt>
                                        </p:tgtEl>
                                        <p:attrNameLst>
                                          <p:attrName>ppt_y</p:attrName>
                                        </p:attrNameLst>
                                      </p:cBhvr>
                                      <p:tavLst>
                                        <p:tav tm="0">
                                          <p:val>
                                            <p:strVal val="#ppt_y+.1"/>
                                          </p:val>
                                        </p:tav>
                                        <p:tav tm="100000">
                                          <p:val>
                                            <p:strVal val="#ppt_y"/>
                                          </p:val>
                                        </p:tav>
                                      </p:tavLst>
                                    </p:anim>
                                  </p:childTnLst>
                                </p:cTn>
                              </p:par>
                              <p:par>
                                <p:cTn id="65" presetID="10" presetClass="entr" presetSubtype="0" fill="hold" grpId="0" nodeType="withEffect">
                                  <p:stCondLst>
                                    <p:cond delay="800"/>
                                  </p:stCondLst>
                                  <p:childTnLst>
                                    <p:set>
                                      <p:cBhvr>
                                        <p:cTn id="66" dur="1" fill="hold">
                                          <p:stCondLst>
                                            <p:cond delay="0"/>
                                          </p:stCondLst>
                                        </p:cTn>
                                        <p:tgtEl>
                                          <p:spTgt spid="31">
                                            <p:txEl>
                                              <p:pRg st="0" end="0"/>
                                            </p:txEl>
                                          </p:spTgt>
                                        </p:tgtEl>
                                        <p:attrNameLst>
                                          <p:attrName>style.visibility</p:attrName>
                                        </p:attrNameLst>
                                      </p:cBhvr>
                                      <p:to>
                                        <p:strVal val="visible"/>
                                      </p:to>
                                    </p:set>
                                    <p:animEffect transition="in" filter="fade">
                                      <p:cBhvr>
                                        <p:cTn id="67" dur="500"/>
                                        <p:tgtEl>
                                          <p:spTgt spid="31">
                                            <p:txEl>
                                              <p:pRg st="0" end="0"/>
                                            </p:txEl>
                                          </p:spTgt>
                                        </p:tgtEl>
                                      </p:cBhvr>
                                    </p:animEffect>
                                  </p:childTnLst>
                                </p:cTn>
                              </p:par>
                            </p:childTnLst>
                          </p:cTn>
                        </p:par>
                        <p:par>
                          <p:cTn id="68" fill="hold">
                            <p:stCondLst>
                              <p:cond delay="2000"/>
                            </p:stCondLst>
                            <p:childTnLst>
                              <p:par>
                                <p:cTn id="69" presetID="53" presetClass="entr" presetSubtype="16" fill="hold" grpId="0" nodeType="afterEffect" nodePh="1">
                                  <p:stCondLst>
                                    <p:cond delay="0"/>
                                  </p:stCondLst>
                                  <p:endCondLst>
                                    <p:cond evt="begin" delay="0">
                                      <p:tn val="69"/>
                                    </p:cond>
                                  </p:endCondLst>
                                  <p:childTnLst>
                                    <p:set>
                                      <p:cBhvr>
                                        <p:cTn id="70" dur="1" fill="hold">
                                          <p:stCondLst>
                                            <p:cond delay="0"/>
                                          </p:stCondLst>
                                        </p:cTn>
                                        <p:tgtEl>
                                          <p:spTgt spid="32"/>
                                        </p:tgtEl>
                                        <p:attrNameLst>
                                          <p:attrName>style.visibility</p:attrName>
                                        </p:attrNameLst>
                                      </p:cBhvr>
                                      <p:to>
                                        <p:strVal val="visible"/>
                                      </p:to>
                                    </p:set>
                                    <p:anim calcmode="lin" valueType="num">
                                      <p:cBhvr>
                                        <p:cTn id="71" dur="500" fill="hold"/>
                                        <p:tgtEl>
                                          <p:spTgt spid="32"/>
                                        </p:tgtEl>
                                        <p:attrNameLst>
                                          <p:attrName>ppt_w</p:attrName>
                                        </p:attrNameLst>
                                      </p:cBhvr>
                                      <p:tavLst>
                                        <p:tav tm="0">
                                          <p:val>
                                            <p:fltVal val="0"/>
                                          </p:val>
                                        </p:tav>
                                        <p:tav tm="100000">
                                          <p:val>
                                            <p:strVal val="#ppt_w"/>
                                          </p:val>
                                        </p:tav>
                                      </p:tavLst>
                                    </p:anim>
                                    <p:anim calcmode="lin" valueType="num">
                                      <p:cBhvr>
                                        <p:cTn id="72" dur="500" fill="hold"/>
                                        <p:tgtEl>
                                          <p:spTgt spid="32"/>
                                        </p:tgtEl>
                                        <p:attrNameLst>
                                          <p:attrName>ppt_h</p:attrName>
                                        </p:attrNameLst>
                                      </p:cBhvr>
                                      <p:tavLst>
                                        <p:tav tm="0">
                                          <p:val>
                                            <p:fltVal val="0"/>
                                          </p:val>
                                        </p:tav>
                                        <p:tav tm="100000">
                                          <p:val>
                                            <p:strVal val="#ppt_h"/>
                                          </p:val>
                                        </p:tav>
                                      </p:tavLst>
                                    </p:anim>
                                    <p:animEffect transition="in" filter="fade">
                                      <p:cBhvr>
                                        <p:cTn id="7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41" grpId="0" build="p">
        <p:tmplLst>
          <p:tmpl lvl="1">
            <p:tnLst>
              <p:par>
                <p:cTn presetID="42" presetClass="entr" presetSubtype="0" fill="hold" nodeType="withEffect">
                  <p:stCondLst>
                    <p:cond delay="200"/>
                  </p:stCondLst>
                  <p:childTnLst>
                    <p:set>
                      <p:cBhvr>
                        <p:cTn dur="1" fill="hold">
                          <p:stCondLst>
                            <p:cond delay="0"/>
                          </p:stCondLst>
                        </p:cTn>
                        <p:tgtEl>
                          <p:spTgt spid="41"/>
                        </p:tgtEl>
                        <p:attrNameLst>
                          <p:attrName>style.visibility</p:attrName>
                        </p:attrNameLst>
                      </p:cBhvr>
                      <p:to>
                        <p:strVal val="visible"/>
                      </p:to>
                    </p:set>
                    <p:animEffect transition="in" filter="fade">
                      <p:cBhvr>
                        <p:cTn dur="500"/>
                        <p:tgtEl>
                          <p:spTgt spid="41"/>
                        </p:tgtEl>
                      </p:cBhvr>
                    </p:animEffect>
                    <p:anim calcmode="lin" valueType="num">
                      <p:cBhvr>
                        <p:cTn dur="500" fill="hold"/>
                        <p:tgtEl>
                          <p:spTgt spid="41"/>
                        </p:tgtEl>
                        <p:attrNameLst>
                          <p:attrName>ppt_x</p:attrName>
                        </p:attrNameLst>
                      </p:cBhvr>
                      <p:tavLst>
                        <p:tav tm="0">
                          <p:val>
                            <p:strVal val="#ppt_x"/>
                          </p:val>
                        </p:tav>
                        <p:tav tm="100000">
                          <p:val>
                            <p:strVal val="#ppt_x"/>
                          </p:val>
                        </p:tav>
                      </p:tavLst>
                    </p:anim>
                    <p:anim calcmode="lin" valueType="num">
                      <p:cBhvr>
                        <p:cTn dur="500" fill="hold"/>
                        <p:tgtEl>
                          <p:spTgt spid="41"/>
                        </p:tgtEl>
                        <p:attrNameLst>
                          <p:attrName>ppt_y</p:attrName>
                        </p:attrNameLst>
                      </p:cBhvr>
                      <p:tavLst>
                        <p:tav tm="0">
                          <p:val>
                            <p:strVal val="#ppt_y+.1"/>
                          </p:val>
                        </p:tav>
                        <p:tav tm="100000">
                          <p:val>
                            <p:strVal val="#ppt_y"/>
                          </p:val>
                        </p:tav>
                      </p:tavLst>
                    </p:anim>
                  </p:childTnLst>
                </p:cTn>
              </p:par>
            </p:tnLst>
          </p:tmpl>
        </p:tmplLst>
      </p:bldP>
      <p:bldP spid="42" grpId="0" build="p">
        <p:tmplLst>
          <p:tmpl lvl="1">
            <p:tnLst>
              <p:par>
                <p:cTn presetID="10" presetClass="entr" presetSubtype="0" fill="hold" nodeType="withEffect">
                  <p:stCondLst>
                    <p:cond delay="80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childTnLst>
                </p:cTn>
              </p:par>
            </p:tnLst>
          </p:tmpl>
        </p:tmplLst>
      </p:bldP>
      <p:bldP spid="25" grpId="0"/>
      <p:bldP spid="23" grpId="0" build="p">
        <p:tmplLst>
          <p:tmpl lvl="1">
            <p:tnLst>
              <p:par>
                <p:cTn presetID="42" presetClass="entr" presetSubtype="0" fill="hold" nodeType="withEffect">
                  <p:stCondLst>
                    <p:cond delay="20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anim calcmode="lin" valueType="num">
                      <p:cBhvr>
                        <p:cTn dur="500" fill="hold"/>
                        <p:tgtEl>
                          <p:spTgt spid="23"/>
                        </p:tgtEl>
                        <p:attrNameLst>
                          <p:attrName>ppt_x</p:attrName>
                        </p:attrNameLst>
                      </p:cBhvr>
                      <p:tavLst>
                        <p:tav tm="0">
                          <p:val>
                            <p:strVal val="#ppt_x"/>
                          </p:val>
                        </p:tav>
                        <p:tav tm="100000">
                          <p:val>
                            <p:strVal val="#ppt_x"/>
                          </p:val>
                        </p:tav>
                      </p:tavLst>
                    </p:anim>
                    <p:anim calcmode="lin" valueType="num">
                      <p:cBhvr>
                        <p:cTn dur="500" fill="hold"/>
                        <p:tgtEl>
                          <p:spTgt spid="23"/>
                        </p:tgtEl>
                        <p:attrNameLst>
                          <p:attrName>ppt_y</p:attrName>
                        </p:attrNameLst>
                      </p:cBhvr>
                      <p:tavLst>
                        <p:tav tm="0">
                          <p:val>
                            <p:strVal val="#ppt_y+.1"/>
                          </p:val>
                        </p:tav>
                        <p:tav tm="100000">
                          <p:val>
                            <p:strVal val="#ppt_y"/>
                          </p:val>
                        </p:tav>
                      </p:tavLst>
                    </p:anim>
                  </p:childTnLst>
                </p:cTn>
              </p:par>
            </p:tnLst>
          </p:tmpl>
        </p:tmplLst>
      </p:bldP>
      <p:bldP spid="24" grpId="0" build="p">
        <p:tmplLst>
          <p:tmpl lvl="1">
            <p:tnLst>
              <p:par>
                <p:cTn presetID="10" presetClass="entr" presetSubtype="0" fill="hold" nodeType="withEffect">
                  <p:stCondLst>
                    <p:cond delay="80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P spid="26" grpId="0"/>
      <p:bldP spid="27" grpId="0" build="p">
        <p:tmplLst>
          <p:tmpl lvl="1">
            <p:tnLst>
              <p:par>
                <p:cTn presetID="42" presetClass="entr" presetSubtype="0" fill="hold" nodeType="withEffect">
                  <p:stCondLst>
                    <p:cond delay="20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anim calcmode="lin" valueType="num">
                      <p:cBhvr>
                        <p:cTn dur="500" fill="hold"/>
                        <p:tgtEl>
                          <p:spTgt spid="27"/>
                        </p:tgtEl>
                        <p:attrNameLst>
                          <p:attrName>ppt_x</p:attrName>
                        </p:attrNameLst>
                      </p:cBhvr>
                      <p:tavLst>
                        <p:tav tm="0">
                          <p:val>
                            <p:strVal val="#ppt_x"/>
                          </p:val>
                        </p:tav>
                        <p:tav tm="100000">
                          <p:val>
                            <p:strVal val="#ppt_x"/>
                          </p:val>
                        </p:tav>
                      </p:tavLst>
                    </p:anim>
                    <p:anim calcmode="lin" valueType="num">
                      <p:cBhvr>
                        <p:cTn dur="500" fill="hold"/>
                        <p:tgtEl>
                          <p:spTgt spid="27"/>
                        </p:tgtEl>
                        <p:attrNameLst>
                          <p:attrName>ppt_y</p:attrName>
                        </p:attrNameLst>
                      </p:cBhvr>
                      <p:tavLst>
                        <p:tav tm="0">
                          <p:val>
                            <p:strVal val="#ppt_y+.1"/>
                          </p:val>
                        </p:tav>
                        <p:tav tm="100000">
                          <p:val>
                            <p:strVal val="#ppt_y"/>
                          </p:val>
                        </p:tav>
                      </p:tavLst>
                    </p:anim>
                  </p:childTnLst>
                </p:cTn>
              </p:par>
            </p:tnLst>
          </p:tmpl>
        </p:tmplLst>
      </p:bldP>
      <p:bldP spid="28" grpId="0" build="p">
        <p:tmplLst>
          <p:tmpl lvl="1">
            <p:tnLst>
              <p:par>
                <p:cTn presetID="10" presetClass="entr" presetSubtype="0" fill="hold" nodeType="withEffect">
                  <p:stCondLst>
                    <p:cond delay="800"/>
                  </p:stCondLst>
                  <p:childTnLst>
                    <p:set>
                      <p:cBhvr>
                        <p:cTn dur="1" fill="hold">
                          <p:stCondLst>
                            <p:cond delay="0"/>
                          </p:stCondLst>
                        </p:cTn>
                        <p:tgtEl>
                          <p:spTgt spid="28"/>
                        </p:tgtEl>
                        <p:attrNameLst>
                          <p:attrName>style.visibility</p:attrName>
                        </p:attrNameLst>
                      </p:cBhvr>
                      <p:to>
                        <p:strVal val="visible"/>
                      </p:to>
                    </p:set>
                    <p:animEffect transition="in" filter="fade">
                      <p:cBhvr>
                        <p:cTn dur="500"/>
                        <p:tgtEl>
                          <p:spTgt spid="28"/>
                        </p:tgtEl>
                      </p:cBhvr>
                    </p:animEffect>
                  </p:childTnLst>
                </p:cTn>
              </p:par>
            </p:tnLst>
          </p:tmpl>
        </p:tmplLst>
      </p:bldP>
      <p:bldP spid="29" grpId="0"/>
      <p:bldP spid="30" grpId="0" build="p">
        <p:tmplLst>
          <p:tmpl lvl="1">
            <p:tnLst>
              <p:par>
                <p:cTn presetID="42" presetClass="entr" presetSubtype="0" fill="hold" nodeType="withEffect">
                  <p:stCondLst>
                    <p:cond delay="20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anim calcmode="lin" valueType="num">
                      <p:cBhvr>
                        <p:cTn dur="500" fill="hold"/>
                        <p:tgtEl>
                          <p:spTgt spid="30"/>
                        </p:tgtEl>
                        <p:attrNameLst>
                          <p:attrName>ppt_x</p:attrName>
                        </p:attrNameLst>
                      </p:cBhvr>
                      <p:tavLst>
                        <p:tav tm="0">
                          <p:val>
                            <p:strVal val="#ppt_x"/>
                          </p:val>
                        </p:tav>
                        <p:tav tm="100000">
                          <p:val>
                            <p:strVal val="#ppt_x"/>
                          </p:val>
                        </p:tav>
                      </p:tavLst>
                    </p:anim>
                    <p:anim calcmode="lin" valueType="num">
                      <p:cBhvr>
                        <p:cTn dur="500" fill="hold"/>
                        <p:tgtEl>
                          <p:spTgt spid="30"/>
                        </p:tgtEl>
                        <p:attrNameLst>
                          <p:attrName>ppt_y</p:attrName>
                        </p:attrNameLst>
                      </p:cBhvr>
                      <p:tavLst>
                        <p:tav tm="0">
                          <p:val>
                            <p:strVal val="#ppt_y+.1"/>
                          </p:val>
                        </p:tav>
                        <p:tav tm="100000">
                          <p:val>
                            <p:strVal val="#ppt_y"/>
                          </p:val>
                        </p:tav>
                      </p:tavLst>
                    </p:anim>
                  </p:childTnLst>
                </p:cTn>
              </p:par>
            </p:tnLst>
          </p:tmpl>
        </p:tmplLst>
      </p:bldP>
      <p:bldP spid="31" grpId="0" build="p">
        <p:tmplLst>
          <p:tmpl lvl="1">
            <p:tnLst>
              <p:par>
                <p:cTn presetID="10" presetClass="entr" presetSubtype="0" fill="hold" nodeType="withEffect">
                  <p:stCondLst>
                    <p:cond delay="800"/>
                  </p:st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childTnLst>
                </p:cTn>
              </p:par>
            </p:tnLst>
          </p:tmpl>
        </p:tmplLst>
      </p:bldP>
      <p:bldP spid="32" grpId="0"/>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Eight circle images with caption">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12" name="Group 11"/>
          <p:cNvGrpSpPr/>
          <p:nvPr userDrawn="1"/>
        </p:nvGrpSpPr>
        <p:grpSpPr>
          <a:xfrm>
            <a:off x="101309" y="385540"/>
            <a:ext cx="383999" cy="342172"/>
            <a:chOff x="5270500" y="1460500"/>
            <a:chExt cx="1701800" cy="2705100"/>
          </a:xfrm>
        </p:grpSpPr>
        <p:sp>
          <p:nvSpPr>
            <p:cNvPr id="13" name="Rounded Rectangle 12"/>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4" name="Rounded Rectangle 13"/>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14"/>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41" name="Text Placeholder 7"/>
          <p:cNvSpPr>
            <a:spLocks noGrp="1"/>
          </p:cNvSpPr>
          <p:nvPr>
            <p:ph type="body" sz="quarter" idx="65" hasCustomPrompt="1"/>
          </p:nvPr>
        </p:nvSpPr>
        <p:spPr>
          <a:xfrm>
            <a:off x="603252" y="3383781"/>
            <a:ext cx="2038349"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5" name="Picture Placeholder 2"/>
          <p:cNvSpPr>
            <a:spLocks noGrp="1" noChangeAspect="1"/>
          </p:cNvSpPr>
          <p:nvPr>
            <p:ph type="pic" sz="quarter" idx="17"/>
          </p:nvPr>
        </p:nvSpPr>
        <p:spPr>
          <a:xfrm>
            <a:off x="575738" y="1374772"/>
            <a:ext cx="2111999" cy="190079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36" name="Text Placeholder 7"/>
          <p:cNvSpPr>
            <a:spLocks noGrp="1"/>
          </p:cNvSpPr>
          <p:nvPr>
            <p:ph type="body" sz="quarter" idx="66" hasCustomPrompt="1"/>
          </p:nvPr>
        </p:nvSpPr>
        <p:spPr>
          <a:xfrm>
            <a:off x="3617386" y="3383781"/>
            <a:ext cx="2038349"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8" name="Picture Placeholder 2"/>
          <p:cNvSpPr>
            <a:spLocks noGrp="1" noChangeAspect="1"/>
          </p:cNvSpPr>
          <p:nvPr>
            <p:ph type="pic" sz="quarter" idx="68"/>
          </p:nvPr>
        </p:nvSpPr>
        <p:spPr>
          <a:xfrm>
            <a:off x="3589871" y="1374772"/>
            <a:ext cx="2111999" cy="190079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39" name="Text Placeholder 7"/>
          <p:cNvSpPr>
            <a:spLocks noGrp="1"/>
          </p:cNvSpPr>
          <p:nvPr>
            <p:ph type="body" sz="quarter" idx="69" hasCustomPrompt="1"/>
          </p:nvPr>
        </p:nvSpPr>
        <p:spPr>
          <a:xfrm>
            <a:off x="6546852" y="3383781"/>
            <a:ext cx="2038349"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3" name="Picture Placeholder 2"/>
          <p:cNvSpPr>
            <a:spLocks noGrp="1" noChangeAspect="1"/>
          </p:cNvSpPr>
          <p:nvPr>
            <p:ph type="pic" sz="quarter" idx="71"/>
          </p:nvPr>
        </p:nvSpPr>
        <p:spPr>
          <a:xfrm>
            <a:off x="6519338" y="1374772"/>
            <a:ext cx="2111999" cy="190079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44" name="Text Placeholder 7"/>
          <p:cNvSpPr>
            <a:spLocks noGrp="1"/>
          </p:cNvSpPr>
          <p:nvPr>
            <p:ph type="body" sz="quarter" idx="72" hasCustomPrompt="1"/>
          </p:nvPr>
        </p:nvSpPr>
        <p:spPr>
          <a:xfrm>
            <a:off x="9537702" y="3383781"/>
            <a:ext cx="2038349"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6" name="Picture Placeholder 2"/>
          <p:cNvSpPr>
            <a:spLocks noGrp="1" noChangeAspect="1"/>
          </p:cNvSpPr>
          <p:nvPr>
            <p:ph type="pic" sz="quarter" idx="74"/>
          </p:nvPr>
        </p:nvSpPr>
        <p:spPr>
          <a:xfrm>
            <a:off x="9510187" y="1374772"/>
            <a:ext cx="2111999" cy="190079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59" name="Text Placeholder 7"/>
          <p:cNvSpPr>
            <a:spLocks noGrp="1"/>
          </p:cNvSpPr>
          <p:nvPr>
            <p:ph type="body" sz="quarter" idx="75" hasCustomPrompt="1"/>
          </p:nvPr>
        </p:nvSpPr>
        <p:spPr>
          <a:xfrm>
            <a:off x="603252" y="6005061"/>
            <a:ext cx="2038349"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60" name="Picture Placeholder 2"/>
          <p:cNvSpPr>
            <a:spLocks noGrp="1" noChangeAspect="1"/>
          </p:cNvSpPr>
          <p:nvPr>
            <p:ph type="pic" sz="quarter" idx="76"/>
          </p:nvPr>
        </p:nvSpPr>
        <p:spPr>
          <a:xfrm>
            <a:off x="524938" y="3996052"/>
            <a:ext cx="2111999" cy="190079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61" name="Text Placeholder 7"/>
          <p:cNvSpPr>
            <a:spLocks noGrp="1"/>
          </p:cNvSpPr>
          <p:nvPr>
            <p:ph type="body" sz="quarter" idx="77" hasCustomPrompt="1"/>
          </p:nvPr>
        </p:nvSpPr>
        <p:spPr>
          <a:xfrm>
            <a:off x="3617386" y="6005061"/>
            <a:ext cx="2038349"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62" name="Picture Placeholder 2"/>
          <p:cNvSpPr>
            <a:spLocks noGrp="1" noChangeAspect="1"/>
          </p:cNvSpPr>
          <p:nvPr>
            <p:ph type="pic" sz="quarter" idx="78"/>
          </p:nvPr>
        </p:nvSpPr>
        <p:spPr>
          <a:xfrm>
            <a:off x="3539071" y="3996052"/>
            <a:ext cx="2111999" cy="190079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63" name="Text Placeholder 7"/>
          <p:cNvSpPr>
            <a:spLocks noGrp="1"/>
          </p:cNvSpPr>
          <p:nvPr>
            <p:ph type="body" sz="quarter" idx="79" hasCustomPrompt="1"/>
          </p:nvPr>
        </p:nvSpPr>
        <p:spPr>
          <a:xfrm>
            <a:off x="6546852" y="6005061"/>
            <a:ext cx="2038349"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64" name="Picture Placeholder 2"/>
          <p:cNvSpPr>
            <a:spLocks noGrp="1" noChangeAspect="1"/>
          </p:cNvSpPr>
          <p:nvPr>
            <p:ph type="pic" sz="quarter" idx="80"/>
          </p:nvPr>
        </p:nvSpPr>
        <p:spPr>
          <a:xfrm>
            <a:off x="6468538" y="3996052"/>
            <a:ext cx="2111999" cy="190079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65" name="Text Placeholder 7"/>
          <p:cNvSpPr>
            <a:spLocks noGrp="1"/>
          </p:cNvSpPr>
          <p:nvPr>
            <p:ph type="body" sz="quarter" idx="81" hasCustomPrompt="1"/>
          </p:nvPr>
        </p:nvSpPr>
        <p:spPr>
          <a:xfrm>
            <a:off x="9537702" y="6005061"/>
            <a:ext cx="2038349"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66" name="Picture Placeholder 2"/>
          <p:cNvSpPr>
            <a:spLocks noGrp="1" noChangeAspect="1"/>
          </p:cNvSpPr>
          <p:nvPr>
            <p:ph type="pic" sz="quarter" idx="82"/>
          </p:nvPr>
        </p:nvSpPr>
        <p:spPr>
          <a:xfrm>
            <a:off x="9459387" y="3996052"/>
            <a:ext cx="2111999" cy="190079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Tree>
    <p:extLst>
      <p:ext uri="{BB962C8B-B14F-4D97-AF65-F5344CB8AC3E}">
        <p14:creationId xmlns:p14="http://schemas.microsoft.com/office/powerpoint/2010/main" val="27703785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00"/>
                                  </p:stCondLst>
                                  <p:childTnLst>
                                    <p:set>
                                      <p:cBhvr>
                                        <p:cTn id="19" dur="1" fill="hold">
                                          <p:stCondLst>
                                            <p:cond delay="0"/>
                                          </p:stCondLst>
                                        </p:cTn>
                                        <p:tgtEl>
                                          <p:spTgt spid="41">
                                            <p:txEl>
                                              <p:pRg st="0" end="0"/>
                                            </p:txEl>
                                          </p:spTgt>
                                        </p:tgtEl>
                                        <p:attrNameLst>
                                          <p:attrName>style.visibility</p:attrName>
                                        </p:attrNameLst>
                                      </p:cBhvr>
                                      <p:to>
                                        <p:strVal val="visible"/>
                                      </p:to>
                                    </p:set>
                                    <p:animEffect transition="in" filter="fade">
                                      <p:cBhvr>
                                        <p:cTn id="20" dur="500"/>
                                        <p:tgtEl>
                                          <p:spTgt spid="41">
                                            <p:txEl>
                                              <p:pRg st="0" end="0"/>
                                            </p:txEl>
                                          </p:spTgt>
                                        </p:tgtEl>
                                      </p:cBhvr>
                                    </p:animEffect>
                                    <p:anim calcmode="lin" valueType="num">
                                      <p:cBhvr>
                                        <p:cTn id="21" dur="50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22" dur="500" fill="hold"/>
                                        <p:tgtEl>
                                          <p:spTgt spid="41">
                                            <p:txEl>
                                              <p:pRg st="0" end="0"/>
                                            </p:txEl>
                                          </p:spTgt>
                                        </p:tgtEl>
                                        <p:attrNameLst>
                                          <p:attrName>ppt_y</p:attrName>
                                        </p:attrNameLst>
                                      </p:cBhvr>
                                      <p:tavLst>
                                        <p:tav tm="0">
                                          <p:val>
                                            <p:strVal val="#ppt_y+.1"/>
                                          </p:val>
                                        </p:tav>
                                        <p:tav tm="100000">
                                          <p:val>
                                            <p:strVal val="#ppt_y"/>
                                          </p:val>
                                        </p:tav>
                                      </p:tavLst>
                                    </p:anim>
                                  </p:childTnLst>
                                </p:cTn>
                              </p:par>
                            </p:childTnLst>
                          </p:cTn>
                        </p:par>
                        <p:par>
                          <p:cTn id="23" fill="hold">
                            <p:stCondLst>
                              <p:cond delay="500"/>
                            </p:stCondLst>
                            <p:childTnLst>
                              <p:par>
                                <p:cTn id="24" presetID="53" presetClass="entr" presetSubtype="16" fill="hold" grpId="0" nodeType="afterEffect" nodePh="1">
                                  <p:stCondLst>
                                    <p:cond delay="0"/>
                                  </p:stCondLst>
                                  <p:endCondLst>
                                    <p:cond evt="begin" delay="0">
                                      <p:tn val="24"/>
                                    </p:cond>
                                  </p:endCondLst>
                                  <p:childTnLst>
                                    <p:set>
                                      <p:cBhvr>
                                        <p:cTn id="25" dur="1" fill="hold">
                                          <p:stCondLst>
                                            <p:cond delay="0"/>
                                          </p:stCondLst>
                                        </p:cTn>
                                        <p:tgtEl>
                                          <p:spTgt spid="25"/>
                                        </p:tgtEl>
                                        <p:attrNameLst>
                                          <p:attrName>style.visibility</p:attrName>
                                        </p:attrNameLst>
                                      </p:cBhvr>
                                      <p:to>
                                        <p:strVal val="visible"/>
                                      </p:to>
                                    </p:set>
                                    <p:anim calcmode="lin" valueType="num">
                                      <p:cBhvr>
                                        <p:cTn id="26" dur="500" fill="hold"/>
                                        <p:tgtEl>
                                          <p:spTgt spid="25"/>
                                        </p:tgtEl>
                                        <p:attrNameLst>
                                          <p:attrName>ppt_w</p:attrName>
                                        </p:attrNameLst>
                                      </p:cBhvr>
                                      <p:tavLst>
                                        <p:tav tm="0">
                                          <p:val>
                                            <p:fltVal val="0"/>
                                          </p:val>
                                        </p:tav>
                                        <p:tav tm="100000">
                                          <p:val>
                                            <p:strVal val="#ppt_w"/>
                                          </p:val>
                                        </p:tav>
                                      </p:tavLst>
                                    </p:anim>
                                    <p:anim calcmode="lin" valueType="num">
                                      <p:cBhvr>
                                        <p:cTn id="27" dur="500" fill="hold"/>
                                        <p:tgtEl>
                                          <p:spTgt spid="25"/>
                                        </p:tgtEl>
                                        <p:attrNameLst>
                                          <p:attrName>ppt_h</p:attrName>
                                        </p:attrNameLst>
                                      </p:cBhvr>
                                      <p:tavLst>
                                        <p:tav tm="0">
                                          <p:val>
                                            <p:fltVal val="0"/>
                                          </p:val>
                                        </p:tav>
                                        <p:tav tm="100000">
                                          <p:val>
                                            <p:strVal val="#ppt_h"/>
                                          </p:val>
                                        </p:tav>
                                      </p:tavLst>
                                    </p:anim>
                                    <p:animEffect transition="in" filter="fade">
                                      <p:cBhvr>
                                        <p:cTn id="28" dur="500"/>
                                        <p:tgtEl>
                                          <p:spTgt spid="25"/>
                                        </p:tgtEl>
                                      </p:cBhvr>
                                    </p:animEffect>
                                  </p:childTnLst>
                                </p:cTn>
                              </p:par>
                              <p:par>
                                <p:cTn id="29" presetID="42" presetClass="entr" presetSubtype="0" fill="hold" grpId="0" nodeType="withEffect">
                                  <p:stCondLst>
                                    <p:cond delay="200"/>
                                  </p:stCondLst>
                                  <p:childTnLst>
                                    <p:set>
                                      <p:cBhvr>
                                        <p:cTn id="30" dur="1" fill="hold">
                                          <p:stCondLst>
                                            <p:cond delay="0"/>
                                          </p:stCondLst>
                                        </p:cTn>
                                        <p:tgtEl>
                                          <p:spTgt spid="36">
                                            <p:txEl>
                                              <p:pRg st="0" end="0"/>
                                            </p:txEl>
                                          </p:spTgt>
                                        </p:tgtEl>
                                        <p:attrNameLst>
                                          <p:attrName>style.visibility</p:attrName>
                                        </p:attrNameLst>
                                      </p:cBhvr>
                                      <p:to>
                                        <p:strVal val="visible"/>
                                      </p:to>
                                    </p:set>
                                    <p:animEffect transition="in" filter="fade">
                                      <p:cBhvr>
                                        <p:cTn id="31" dur="500"/>
                                        <p:tgtEl>
                                          <p:spTgt spid="36">
                                            <p:txEl>
                                              <p:pRg st="0" end="0"/>
                                            </p:txEl>
                                          </p:spTgt>
                                        </p:tgtEl>
                                      </p:cBhvr>
                                    </p:animEffect>
                                    <p:anim calcmode="lin" valueType="num">
                                      <p:cBhvr>
                                        <p:cTn id="32" dur="500" fill="hold"/>
                                        <p:tgtEl>
                                          <p:spTgt spid="36">
                                            <p:txEl>
                                              <p:pRg st="0" end="0"/>
                                            </p:txEl>
                                          </p:spTgt>
                                        </p:tgtEl>
                                        <p:attrNameLst>
                                          <p:attrName>ppt_x</p:attrName>
                                        </p:attrNameLst>
                                      </p:cBhvr>
                                      <p:tavLst>
                                        <p:tav tm="0">
                                          <p:val>
                                            <p:strVal val="#ppt_x"/>
                                          </p:val>
                                        </p:tav>
                                        <p:tav tm="100000">
                                          <p:val>
                                            <p:strVal val="#ppt_x"/>
                                          </p:val>
                                        </p:tav>
                                      </p:tavLst>
                                    </p:anim>
                                    <p:anim calcmode="lin" valueType="num">
                                      <p:cBhvr>
                                        <p:cTn id="33" dur="500" fill="hold"/>
                                        <p:tgtEl>
                                          <p:spTgt spid="36">
                                            <p:txEl>
                                              <p:pRg st="0" end="0"/>
                                            </p:txEl>
                                          </p:spTgt>
                                        </p:tgtEl>
                                        <p:attrNameLst>
                                          <p:attrName>ppt_y</p:attrName>
                                        </p:attrNameLst>
                                      </p:cBhvr>
                                      <p:tavLst>
                                        <p:tav tm="0">
                                          <p:val>
                                            <p:strVal val="#ppt_y+.1"/>
                                          </p:val>
                                        </p:tav>
                                        <p:tav tm="100000">
                                          <p:val>
                                            <p:strVal val="#ppt_y"/>
                                          </p:val>
                                        </p:tav>
                                      </p:tavLst>
                                    </p:anim>
                                  </p:childTnLst>
                                </p:cTn>
                              </p:par>
                            </p:childTnLst>
                          </p:cTn>
                        </p:par>
                        <p:par>
                          <p:cTn id="34" fill="hold">
                            <p:stCondLst>
                              <p:cond delay="1000"/>
                            </p:stCondLst>
                            <p:childTnLst>
                              <p:par>
                                <p:cTn id="35" presetID="53" presetClass="entr" presetSubtype="16" fill="hold" grpId="0" nodeType="afterEffect" nodePh="1">
                                  <p:stCondLst>
                                    <p:cond delay="0"/>
                                  </p:stCondLst>
                                  <p:endCondLst>
                                    <p:cond evt="begin" delay="0">
                                      <p:tn val="35"/>
                                    </p:cond>
                                  </p:endCondLst>
                                  <p:childTnLst>
                                    <p:set>
                                      <p:cBhvr>
                                        <p:cTn id="36" dur="1" fill="hold">
                                          <p:stCondLst>
                                            <p:cond delay="0"/>
                                          </p:stCondLst>
                                        </p:cTn>
                                        <p:tgtEl>
                                          <p:spTgt spid="38"/>
                                        </p:tgtEl>
                                        <p:attrNameLst>
                                          <p:attrName>style.visibility</p:attrName>
                                        </p:attrNameLst>
                                      </p:cBhvr>
                                      <p:to>
                                        <p:strVal val="visible"/>
                                      </p:to>
                                    </p:set>
                                    <p:anim calcmode="lin" valueType="num">
                                      <p:cBhvr>
                                        <p:cTn id="37" dur="500" fill="hold"/>
                                        <p:tgtEl>
                                          <p:spTgt spid="38"/>
                                        </p:tgtEl>
                                        <p:attrNameLst>
                                          <p:attrName>ppt_w</p:attrName>
                                        </p:attrNameLst>
                                      </p:cBhvr>
                                      <p:tavLst>
                                        <p:tav tm="0">
                                          <p:val>
                                            <p:fltVal val="0"/>
                                          </p:val>
                                        </p:tav>
                                        <p:tav tm="100000">
                                          <p:val>
                                            <p:strVal val="#ppt_w"/>
                                          </p:val>
                                        </p:tav>
                                      </p:tavLst>
                                    </p:anim>
                                    <p:anim calcmode="lin" valueType="num">
                                      <p:cBhvr>
                                        <p:cTn id="38" dur="500" fill="hold"/>
                                        <p:tgtEl>
                                          <p:spTgt spid="38"/>
                                        </p:tgtEl>
                                        <p:attrNameLst>
                                          <p:attrName>ppt_h</p:attrName>
                                        </p:attrNameLst>
                                      </p:cBhvr>
                                      <p:tavLst>
                                        <p:tav tm="0">
                                          <p:val>
                                            <p:fltVal val="0"/>
                                          </p:val>
                                        </p:tav>
                                        <p:tav tm="100000">
                                          <p:val>
                                            <p:strVal val="#ppt_h"/>
                                          </p:val>
                                        </p:tav>
                                      </p:tavLst>
                                    </p:anim>
                                    <p:animEffect transition="in" filter="fade">
                                      <p:cBhvr>
                                        <p:cTn id="39" dur="500"/>
                                        <p:tgtEl>
                                          <p:spTgt spid="38"/>
                                        </p:tgtEl>
                                      </p:cBhvr>
                                    </p:animEffect>
                                  </p:childTnLst>
                                </p:cTn>
                              </p:par>
                              <p:par>
                                <p:cTn id="40" presetID="42" presetClass="entr" presetSubtype="0" fill="hold" grpId="0" nodeType="withEffect">
                                  <p:stCondLst>
                                    <p:cond delay="200"/>
                                  </p:stCondLst>
                                  <p:childTnLst>
                                    <p:set>
                                      <p:cBhvr>
                                        <p:cTn id="41" dur="1" fill="hold">
                                          <p:stCondLst>
                                            <p:cond delay="0"/>
                                          </p:stCondLst>
                                        </p:cTn>
                                        <p:tgtEl>
                                          <p:spTgt spid="39">
                                            <p:txEl>
                                              <p:pRg st="0" end="0"/>
                                            </p:txEl>
                                          </p:spTgt>
                                        </p:tgtEl>
                                        <p:attrNameLst>
                                          <p:attrName>style.visibility</p:attrName>
                                        </p:attrNameLst>
                                      </p:cBhvr>
                                      <p:to>
                                        <p:strVal val="visible"/>
                                      </p:to>
                                    </p:set>
                                    <p:animEffect transition="in" filter="fade">
                                      <p:cBhvr>
                                        <p:cTn id="42" dur="500"/>
                                        <p:tgtEl>
                                          <p:spTgt spid="39">
                                            <p:txEl>
                                              <p:pRg st="0" end="0"/>
                                            </p:txEl>
                                          </p:spTgt>
                                        </p:tgtEl>
                                      </p:cBhvr>
                                    </p:animEffect>
                                    <p:anim calcmode="lin" valueType="num">
                                      <p:cBhvr>
                                        <p:cTn id="43" dur="500" fill="hold"/>
                                        <p:tgtEl>
                                          <p:spTgt spid="39">
                                            <p:txEl>
                                              <p:pRg st="0" end="0"/>
                                            </p:txEl>
                                          </p:spTgt>
                                        </p:tgtEl>
                                        <p:attrNameLst>
                                          <p:attrName>ppt_x</p:attrName>
                                        </p:attrNameLst>
                                      </p:cBhvr>
                                      <p:tavLst>
                                        <p:tav tm="0">
                                          <p:val>
                                            <p:strVal val="#ppt_x"/>
                                          </p:val>
                                        </p:tav>
                                        <p:tav tm="100000">
                                          <p:val>
                                            <p:strVal val="#ppt_x"/>
                                          </p:val>
                                        </p:tav>
                                      </p:tavLst>
                                    </p:anim>
                                    <p:anim calcmode="lin" valueType="num">
                                      <p:cBhvr>
                                        <p:cTn id="44" dur="500" fill="hold"/>
                                        <p:tgtEl>
                                          <p:spTgt spid="39">
                                            <p:txEl>
                                              <p:pRg st="0" end="0"/>
                                            </p:txEl>
                                          </p:spTgt>
                                        </p:tgtEl>
                                        <p:attrNameLst>
                                          <p:attrName>ppt_y</p:attrName>
                                        </p:attrNameLst>
                                      </p:cBhvr>
                                      <p:tavLst>
                                        <p:tav tm="0">
                                          <p:val>
                                            <p:strVal val="#ppt_y+.1"/>
                                          </p:val>
                                        </p:tav>
                                        <p:tav tm="100000">
                                          <p:val>
                                            <p:strVal val="#ppt_y"/>
                                          </p:val>
                                        </p:tav>
                                      </p:tavLst>
                                    </p:anim>
                                  </p:childTnLst>
                                </p:cTn>
                              </p:par>
                            </p:childTnLst>
                          </p:cTn>
                        </p:par>
                        <p:par>
                          <p:cTn id="45" fill="hold">
                            <p:stCondLst>
                              <p:cond delay="1500"/>
                            </p:stCondLst>
                            <p:childTnLst>
                              <p:par>
                                <p:cTn id="46" presetID="53" presetClass="entr" presetSubtype="16" fill="hold" grpId="0" nodeType="afterEffect" nodePh="1">
                                  <p:stCondLst>
                                    <p:cond delay="0"/>
                                  </p:stCondLst>
                                  <p:endCondLst>
                                    <p:cond evt="begin" delay="0">
                                      <p:tn val="46"/>
                                    </p:cond>
                                  </p:endCondLst>
                                  <p:childTnLst>
                                    <p:set>
                                      <p:cBhvr>
                                        <p:cTn id="47" dur="1" fill="hold">
                                          <p:stCondLst>
                                            <p:cond delay="0"/>
                                          </p:stCondLst>
                                        </p:cTn>
                                        <p:tgtEl>
                                          <p:spTgt spid="43"/>
                                        </p:tgtEl>
                                        <p:attrNameLst>
                                          <p:attrName>style.visibility</p:attrName>
                                        </p:attrNameLst>
                                      </p:cBhvr>
                                      <p:to>
                                        <p:strVal val="visible"/>
                                      </p:to>
                                    </p:set>
                                    <p:anim calcmode="lin" valueType="num">
                                      <p:cBhvr>
                                        <p:cTn id="48" dur="500" fill="hold"/>
                                        <p:tgtEl>
                                          <p:spTgt spid="43"/>
                                        </p:tgtEl>
                                        <p:attrNameLst>
                                          <p:attrName>ppt_w</p:attrName>
                                        </p:attrNameLst>
                                      </p:cBhvr>
                                      <p:tavLst>
                                        <p:tav tm="0">
                                          <p:val>
                                            <p:fltVal val="0"/>
                                          </p:val>
                                        </p:tav>
                                        <p:tav tm="100000">
                                          <p:val>
                                            <p:strVal val="#ppt_w"/>
                                          </p:val>
                                        </p:tav>
                                      </p:tavLst>
                                    </p:anim>
                                    <p:anim calcmode="lin" valueType="num">
                                      <p:cBhvr>
                                        <p:cTn id="49" dur="500" fill="hold"/>
                                        <p:tgtEl>
                                          <p:spTgt spid="43"/>
                                        </p:tgtEl>
                                        <p:attrNameLst>
                                          <p:attrName>ppt_h</p:attrName>
                                        </p:attrNameLst>
                                      </p:cBhvr>
                                      <p:tavLst>
                                        <p:tav tm="0">
                                          <p:val>
                                            <p:fltVal val="0"/>
                                          </p:val>
                                        </p:tav>
                                        <p:tav tm="100000">
                                          <p:val>
                                            <p:strVal val="#ppt_h"/>
                                          </p:val>
                                        </p:tav>
                                      </p:tavLst>
                                    </p:anim>
                                    <p:animEffect transition="in" filter="fade">
                                      <p:cBhvr>
                                        <p:cTn id="50" dur="500"/>
                                        <p:tgtEl>
                                          <p:spTgt spid="43"/>
                                        </p:tgtEl>
                                      </p:cBhvr>
                                    </p:animEffect>
                                  </p:childTnLst>
                                </p:cTn>
                              </p:par>
                              <p:par>
                                <p:cTn id="51" presetID="42" presetClass="entr" presetSubtype="0" fill="hold" grpId="0" nodeType="withEffect">
                                  <p:stCondLst>
                                    <p:cond delay="200"/>
                                  </p:stCondLst>
                                  <p:childTnLst>
                                    <p:set>
                                      <p:cBhvr>
                                        <p:cTn id="52" dur="1" fill="hold">
                                          <p:stCondLst>
                                            <p:cond delay="0"/>
                                          </p:stCondLst>
                                        </p:cTn>
                                        <p:tgtEl>
                                          <p:spTgt spid="44">
                                            <p:txEl>
                                              <p:pRg st="0" end="0"/>
                                            </p:txEl>
                                          </p:spTgt>
                                        </p:tgtEl>
                                        <p:attrNameLst>
                                          <p:attrName>style.visibility</p:attrName>
                                        </p:attrNameLst>
                                      </p:cBhvr>
                                      <p:to>
                                        <p:strVal val="visible"/>
                                      </p:to>
                                    </p:set>
                                    <p:animEffect transition="in" filter="fade">
                                      <p:cBhvr>
                                        <p:cTn id="53" dur="500"/>
                                        <p:tgtEl>
                                          <p:spTgt spid="44">
                                            <p:txEl>
                                              <p:pRg st="0" end="0"/>
                                            </p:txEl>
                                          </p:spTgt>
                                        </p:tgtEl>
                                      </p:cBhvr>
                                    </p:animEffect>
                                    <p:anim calcmode="lin" valueType="num">
                                      <p:cBhvr>
                                        <p:cTn id="54" dur="500" fill="hold"/>
                                        <p:tgtEl>
                                          <p:spTgt spid="44">
                                            <p:txEl>
                                              <p:pRg st="0" end="0"/>
                                            </p:txEl>
                                          </p:spTgt>
                                        </p:tgtEl>
                                        <p:attrNameLst>
                                          <p:attrName>ppt_x</p:attrName>
                                        </p:attrNameLst>
                                      </p:cBhvr>
                                      <p:tavLst>
                                        <p:tav tm="0">
                                          <p:val>
                                            <p:strVal val="#ppt_x"/>
                                          </p:val>
                                        </p:tav>
                                        <p:tav tm="100000">
                                          <p:val>
                                            <p:strVal val="#ppt_x"/>
                                          </p:val>
                                        </p:tav>
                                      </p:tavLst>
                                    </p:anim>
                                    <p:anim calcmode="lin" valueType="num">
                                      <p:cBhvr>
                                        <p:cTn id="55" dur="500" fill="hold"/>
                                        <p:tgtEl>
                                          <p:spTgt spid="44">
                                            <p:txEl>
                                              <p:pRg st="0" end="0"/>
                                            </p:txEl>
                                          </p:spTgt>
                                        </p:tgtEl>
                                        <p:attrNameLst>
                                          <p:attrName>ppt_y</p:attrName>
                                        </p:attrNameLst>
                                      </p:cBhvr>
                                      <p:tavLst>
                                        <p:tav tm="0">
                                          <p:val>
                                            <p:strVal val="#ppt_y+.1"/>
                                          </p:val>
                                        </p:tav>
                                        <p:tav tm="100000">
                                          <p:val>
                                            <p:strVal val="#ppt_y"/>
                                          </p:val>
                                        </p:tav>
                                      </p:tavLst>
                                    </p:anim>
                                  </p:childTnLst>
                                </p:cTn>
                              </p:par>
                            </p:childTnLst>
                          </p:cTn>
                        </p:par>
                        <p:par>
                          <p:cTn id="56" fill="hold">
                            <p:stCondLst>
                              <p:cond delay="2000"/>
                            </p:stCondLst>
                            <p:childTnLst>
                              <p:par>
                                <p:cTn id="57" presetID="53" presetClass="entr" presetSubtype="16" fill="hold" grpId="0" nodeType="afterEffect" nodePh="1">
                                  <p:stCondLst>
                                    <p:cond delay="0"/>
                                  </p:stCondLst>
                                  <p:endCondLst>
                                    <p:cond evt="begin" delay="0">
                                      <p:tn val="57"/>
                                    </p:cond>
                                  </p:endCondLst>
                                  <p:childTnLst>
                                    <p:set>
                                      <p:cBhvr>
                                        <p:cTn id="58" dur="1" fill="hold">
                                          <p:stCondLst>
                                            <p:cond delay="0"/>
                                          </p:stCondLst>
                                        </p:cTn>
                                        <p:tgtEl>
                                          <p:spTgt spid="46"/>
                                        </p:tgtEl>
                                        <p:attrNameLst>
                                          <p:attrName>style.visibility</p:attrName>
                                        </p:attrNameLst>
                                      </p:cBhvr>
                                      <p:to>
                                        <p:strVal val="visible"/>
                                      </p:to>
                                    </p:set>
                                    <p:anim calcmode="lin" valueType="num">
                                      <p:cBhvr>
                                        <p:cTn id="59" dur="500" fill="hold"/>
                                        <p:tgtEl>
                                          <p:spTgt spid="46"/>
                                        </p:tgtEl>
                                        <p:attrNameLst>
                                          <p:attrName>ppt_w</p:attrName>
                                        </p:attrNameLst>
                                      </p:cBhvr>
                                      <p:tavLst>
                                        <p:tav tm="0">
                                          <p:val>
                                            <p:fltVal val="0"/>
                                          </p:val>
                                        </p:tav>
                                        <p:tav tm="100000">
                                          <p:val>
                                            <p:strVal val="#ppt_w"/>
                                          </p:val>
                                        </p:tav>
                                      </p:tavLst>
                                    </p:anim>
                                    <p:anim calcmode="lin" valueType="num">
                                      <p:cBhvr>
                                        <p:cTn id="60" dur="500" fill="hold"/>
                                        <p:tgtEl>
                                          <p:spTgt spid="46"/>
                                        </p:tgtEl>
                                        <p:attrNameLst>
                                          <p:attrName>ppt_h</p:attrName>
                                        </p:attrNameLst>
                                      </p:cBhvr>
                                      <p:tavLst>
                                        <p:tav tm="0">
                                          <p:val>
                                            <p:fltVal val="0"/>
                                          </p:val>
                                        </p:tav>
                                        <p:tav tm="100000">
                                          <p:val>
                                            <p:strVal val="#ppt_h"/>
                                          </p:val>
                                        </p:tav>
                                      </p:tavLst>
                                    </p:anim>
                                    <p:animEffect transition="in" filter="fade">
                                      <p:cBhvr>
                                        <p:cTn id="61" dur="500"/>
                                        <p:tgtEl>
                                          <p:spTgt spid="46"/>
                                        </p:tgtEl>
                                      </p:cBhvr>
                                    </p:animEffect>
                                  </p:childTnLst>
                                </p:cTn>
                              </p:par>
                              <p:par>
                                <p:cTn id="62" presetID="42" presetClass="entr" presetSubtype="0" fill="hold" grpId="0" nodeType="withEffect">
                                  <p:stCondLst>
                                    <p:cond delay="200"/>
                                  </p:stCondLst>
                                  <p:childTnLst>
                                    <p:set>
                                      <p:cBhvr>
                                        <p:cTn id="63" dur="1" fill="hold">
                                          <p:stCondLst>
                                            <p:cond delay="0"/>
                                          </p:stCondLst>
                                        </p:cTn>
                                        <p:tgtEl>
                                          <p:spTgt spid="59">
                                            <p:txEl>
                                              <p:pRg st="0" end="0"/>
                                            </p:txEl>
                                          </p:spTgt>
                                        </p:tgtEl>
                                        <p:attrNameLst>
                                          <p:attrName>style.visibility</p:attrName>
                                        </p:attrNameLst>
                                      </p:cBhvr>
                                      <p:to>
                                        <p:strVal val="visible"/>
                                      </p:to>
                                    </p:set>
                                    <p:animEffect transition="in" filter="fade">
                                      <p:cBhvr>
                                        <p:cTn id="64" dur="500"/>
                                        <p:tgtEl>
                                          <p:spTgt spid="59">
                                            <p:txEl>
                                              <p:pRg st="0" end="0"/>
                                            </p:txEl>
                                          </p:spTgt>
                                        </p:tgtEl>
                                      </p:cBhvr>
                                    </p:animEffect>
                                    <p:anim calcmode="lin" valueType="num">
                                      <p:cBhvr>
                                        <p:cTn id="65" dur="500" fill="hold"/>
                                        <p:tgtEl>
                                          <p:spTgt spid="59">
                                            <p:txEl>
                                              <p:pRg st="0" end="0"/>
                                            </p:txEl>
                                          </p:spTgt>
                                        </p:tgtEl>
                                        <p:attrNameLst>
                                          <p:attrName>ppt_x</p:attrName>
                                        </p:attrNameLst>
                                      </p:cBhvr>
                                      <p:tavLst>
                                        <p:tav tm="0">
                                          <p:val>
                                            <p:strVal val="#ppt_x"/>
                                          </p:val>
                                        </p:tav>
                                        <p:tav tm="100000">
                                          <p:val>
                                            <p:strVal val="#ppt_x"/>
                                          </p:val>
                                        </p:tav>
                                      </p:tavLst>
                                    </p:anim>
                                    <p:anim calcmode="lin" valueType="num">
                                      <p:cBhvr>
                                        <p:cTn id="66" dur="500" fill="hold"/>
                                        <p:tgtEl>
                                          <p:spTgt spid="59">
                                            <p:txEl>
                                              <p:pRg st="0" end="0"/>
                                            </p:txEl>
                                          </p:spTgt>
                                        </p:tgtEl>
                                        <p:attrNameLst>
                                          <p:attrName>ppt_y</p:attrName>
                                        </p:attrNameLst>
                                      </p:cBhvr>
                                      <p:tavLst>
                                        <p:tav tm="0">
                                          <p:val>
                                            <p:strVal val="#ppt_y+.1"/>
                                          </p:val>
                                        </p:tav>
                                        <p:tav tm="100000">
                                          <p:val>
                                            <p:strVal val="#ppt_y"/>
                                          </p:val>
                                        </p:tav>
                                      </p:tavLst>
                                    </p:anim>
                                  </p:childTnLst>
                                </p:cTn>
                              </p:par>
                            </p:childTnLst>
                          </p:cTn>
                        </p:par>
                        <p:par>
                          <p:cTn id="67" fill="hold">
                            <p:stCondLst>
                              <p:cond delay="2500"/>
                            </p:stCondLst>
                            <p:childTnLst>
                              <p:par>
                                <p:cTn id="68" presetID="53" presetClass="entr" presetSubtype="16" fill="hold" grpId="0" nodeType="afterEffect" nodePh="1">
                                  <p:stCondLst>
                                    <p:cond delay="0"/>
                                  </p:stCondLst>
                                  <p:endCondLst>
                                    <p:cond evt="begin" delay="0">
                                      <p:tn val="68"/>
                                    </p:cond>
                                  </p:endCondLst>
                                  <p:childTnLst>
                                    <p:set>
                                      <p:cBhvr>
                                        <p:cTn id="69" dur="1" fill="hold">
                                          <p:stCondLst>
                                            <p:cond delay="0"/>
                                          </p:stCondLst>
                                        </p:cTn>
                                        <p:tgtEl>
                                          <p:spTgt spid="60"/>
                                        </p:tgtEl>
                                        <p:attrNameLst>
                                          <p:attrName>style.visibility</p:attrName>
                                        </p:attrNameLst>
                                      </p:cBhvr>
                                      <p:to>
                                        <p:strVal val="visible"/>
                                      </p:to>
                                    </p:set>
                                    <p:anim calcmode="lin" valueType="num">
                                      <p:cBhvr>
                                        <p:cTn id="70" dur="500" fill="hold"/>
                                        <p:tgtEl>
                                          <p:spTgt spid="60"/>
                                        </p:tgtEl>
                                        <p:attrNameLst>
                                          <p:attrName>ppt_w</p:attrName>
                                        </p:attrNameLst>
                                      </p:cBhvr>
                                      <p:tavLst>
                                        <p:tav tm="0">
                                          <p:val>
                                            <p:fltVal val="0"/>
                                          </p:val>
                                        </p:tav>
                                        <p:tav tm="100000">
                                          <p:val>
                                            <p:strVal val="#ppt_w"/>
                                          </p:val>
                                        </p:tav>
                                      </p:tavLst>
                                    </p:anim>
                                    <p:anim calcmode="lin" valueType="num">
                                      <p:cBhvr>
                                        <p:cTn id="71" dur="500" fill="hold"/>
                                        <p:tgtEl>
                                          <p:spTgt spid="60"/>
                                        </p:tgtEl>
                                        <p:attrNameLst>
                                          <p:attrName>ppt_h</p:attrName>
                                        </p:attrNameLst>
                                      </p:cBhvr>
                                      <p:tavLst>
                                        <p:tav tm="0">
                                          <p:val>
                                            <p:fltVal val="0"/>
                                          </p:val>
                                        </p:tav>
                                        <p:tav tm="100000">
                                          <p:val>
                                            <p:strVal val="#ppt_h"/>
                                          </p:val>
                                        </p:tav>
                                      </p:tavLst>
                                    </p:anim>
                                    <p:animEffect transition="in" filter="fade">
                                      <p:cBhvr>
                                        <p:cTn id="72" dur="500"/>
                                        <p:tgtEl>
                                          <p:spTgt spid="60"/>
                                        </p:tgtEl>
                                      </p:cBhvr>
                                    </p:animEffect>
                                  </p:childTnLst>
                                </p:cTn>
                              </p:par>
                              <p:par>
                                <p:cTn id="73" presetID="42" presetClass="entr" presetSubtype="0" fill="hold" grpId="0" nodeType="withEffect">
                                  <p:stCondLst>
                                    <p:cond delay="200"/>
                                  </p:stCondLst>
                                  <p:childTnLst>
                                    <p:set>
                                      <p:cBhvr>
                                        <p:cTn id="74" dur="1" fill="hold">
                                          <p:stCondLst>
                                            <p:cond delay="0"/>
                                          </p:stCondLst>
                                        </p:cTn>
                                        <p:tgtEl>
                                          <p:spTgt spid="61">
                                            <p:txEl>
                                              <p:pRg st="0" end="0"/>
                                            </p:txEl>
                                          </p:spTgt>
                                        </p:tgtEl>
                                        <p:attrNameLst>
                                          <p:attrName>style.visibility</p:attrName>
                                        </p:attrNameLst>
                                      </p:cBhvr>
                                      <p:to>
                                        <p:strVal val="visible"/>
                                      </p:to>
                                    </p:set>
                                    <p:animEffect transition="in" filter="fade">
                                      <p:cBhvr>
                                        <p:cTn id="75" dur="500"/>
                                        <p:tgtEl>
                                          <p:spTgt spid="61">
                                            <p:txEl>
                                              <p:pRg st="0" end="0"/>
                                            </p:txEl>
                                          </p:spTgt>
                                        </p:tgtEl>
                                      </p:cBhvr>
                                    </p:animEffect>
                                    <p:anim calcmode="lin" valueType="num">
                                      <p:cBhvr>
                                        <p:cTn id="76" dur="500" fill="hold"/>
                                        <p:tgtEl>
                                          <p:spTgt spid="61">
                                            <p:txEl>
                                              <p:pRg st="0" end="0"/>
                                            </p:txEl>
                                          </p:spTgt>
                                        </p:tgtEl>
                                        <p:attrNameLst>
                                          <p:attrName>ppt_x</p:attrName>
                                        </p:attrNameLst>
                                      </p:cBhvr>
                                      <p:tavLst>
                                        <p:tav tm="0">
                                          <p:val>
                                            <p:strVal val="#ppt_x"/>
                                          </p:val>
                                        </p:tav>
                                        <p:tav tm="100000">
                                          <p:val>
                                            <p:strVal val="#ppt_x"/>
                                          </p:val>
                                        </p:tav>
                                      </p:tavLst>
                                    </p:anim>
                                    <p:anim calcmode="lin" valueType="num">
                                      <p:cBhvr>
                                        <p:cTn id="77" dur="500" fill="hold"/>
                                        <p:tgtEl>
                                          <p:spTgt spid="61">
                                            <p:txEl>
                                              <p:pRg st="0" end="0"/>
                                            </p:txEl>
                                          </p:spTgt>
                                        </p:tgtEl>
                                        <p:attrNameLst>
                                          <p:attrName>ppt_y</p:attrName>
                                        </p:attrNameLst>
                                      </p:cBhvr>
                                      <p:tavLst>
                                        <p:tav tm="0">
                                          <p:val>
                                            <p:strVal val="#ppt_y+.1"/>
                                          </p:val>
                                        </p:tav>
                                        <p:tav tm="100000">
                                          <p:val>
                                            <p:strVal val="#ppt_y"/>
                                          </p:val>
                                        </p:tav>
                                      </p:tavLst>
                                    </p:anim>
                                  </p:childTnLst>
                                </p:cTn>
                              </p:par>
                            </p:childTnLst>
                          </p:cTn>
                        </p:par>
                        <p:par>
                          <p:cTn id="78" fill="hold">
                            <p:stCondLst>
                              <p:cond delay="3000"/>
                            </p:stCondLst>
                            <p:childTnLst>
                              <p:par>
                                <p:cTn id="79" presetID="53" presetClass="entr" presetSubtype="16" fill="hold" grpId="0" nodeType="afterEffect" nodePh="1">
                                  <p:stCondLst>
                                    <p:cond delay="0"/>
                                  </p:stCondLst>
                                  <p:endCondLst>
                                    <p:cond evt="begin" delay="0">
                                      <p:tn val="79"/>
                                    </p:cond>
                                  </p:endCondLst>
                                  <p:childTnLst>
                                    <p:set>
                                      <p:cBhvr>
                                        <p:cTn id="80" dur="1" fill="hold">
                                          <p:stCondLst>
                                            <p:cond delay="0"/>
                                          </p:stCondLst>
                                        </p:cTn>
                                        <p:tgtEl>
                                          <p:spTgt spid="62"/>
                                        </p:tgtEl>
                                        <p:attrNameLst>
                                          <p:attrName>style.visibility</p:attrName>
                                        </p:attrNameLst>
                                      </p:cBhvr>
                                      <p:to>
                                        <p:strVal val="visible"/>
                                      </p:to>
                                    </p:set>
                                    <p:anim calcmode="lin" valueType="num">
                                      <p:cBhvr>
                                        <p:cTn id="81" dur="500" fill="hold"/>
                                        <p:tgtEl>
                                          <p:spTgt spid="62"/>
                                        </p:tgtEl>
                                        <p:attrNameLst>
                                          <p:attrName>ppt_w</p:attrName>
                                        </p:attrNameLst>
                                      </p:cBhvr>
                                      <p:tavLst>
                                        <p:tav tm="0">
                                          <p:val>
                                            <p:fltVal val="0"/>
                                          </p:val>
                                        </p:tav>
                                        <p:tav tm="100000">
                                          <p:val>
                                            <p:strVal val="#ppt_w"/>
                                          </p:val>
                                        </p:tav>
                                      </p:tavLst>
                                    </p:anim>
                                    <p:anim calcmode="lin" valueType="num">
                                      <p:cBhvr>
                                        <p:cTn id="82" dur="500" fill="hold"/>
                                        <p:tgtEl>
                                          <p:spTgt spid="62"/>
                                        </p:tgtEl>
                                        <p:attrNameLst>
                                          <p:attrName>ppt_h</p:attrName>
                                        </p:attrNameLst>
                                      </p:cBhvr>
                                      <p:tavLst>
                                        <p:tav tm="0">
                                          <p:val>
                                            <p:fltVal val="0"/>
                                          </p:val>
                                        </p:tav>
                                        <p:tav tm="100000">
                                          <p:val>
                                            <p:strVal val="#ppt_h"/>
                                          </p:val>
                                        </p:tav>
                                      </p:tavLst>
                                    </p:anim>
                                    <p:animEffect transition="in" filter="fade">
                                      <p:cBhvr>
                                        <p:cTn id="83" dur="500"/>
                                        <p:tgtEl>
                                          <p:spTgt spid="62"/>
                                        </p:tgtEl>
                                      </p:cBhvr>
                                    </p:animEffect>
                                  </p:childTnLst>
                                </p:cTn>
                              </p:par>
                              <p:par>
                                <p:cTn id="84" presetID="42" presetClass="entr" presetSubtype="0" fill="hold" grpId="0" nodeType="withEffect">
                                  <p:stCondLst>
                                    <p:cond delay="200"/>
                                  </p:stCondLst>
                                  <p:childTnLst>
                                    <p:set>
                                      <p:cBhvr>
                                        <p:cTn id="85" dur="1" fill="hold">
                                          <p:stCondLst>
                                            <p:cond delay="0"/>
                                          </p:stCondLst>
                                        </p:cTn>
                                        <p:tgtEl>
                                          <p:spTgt spid="63">
                                            <p:txEl>
                                              <p:pRg st="0" end="0"/>
                                            </p:txEl>
                                          </p:spTgt>
                                        </p:tgtEl>
                                        <p:attrNameLst>
                                          <p:attrName>style.visibility</p:attrName>
                                        </p:attrNameLst>
                                      </p:cBhvr>
                                      <p:to>
                                        <p:strVal val="visible"/>
                                      </p:to>
                                    </p:set>
                                    <p:animEffect transition="in" filter="fade">
                                      <p:cBhvr>
                                        <p:cTn id="86" dur="500"/>
                                        <p:tgtEl>
                                          <p:spTgt spid="63">
                                            <p:txEl>
                                              <p:pRg st="0" end="0"/>
                                            </p:txEl>
                                          </p:spTgt>
                                        </p:tgtEl>
                                      </p:cBhvr>
                                    </p:animEffect>
                                    <p:anim calcmode="lin" valueType="num">
                                      <p:cBhvr>
                                        <p:cTn id="87" dur="500" fill="hold"/>
                                        <p:tgtEl>
                                          <p:spTgt spid="63">
                                            <p:txEl>
                                              <p:pRg st="0" end="0"/>
                                            </p:txEl>
                                          </p:spTgt>
                                        </p:tgtEl>
                                        <p:attrNameLst>
                                          <p:attrName>ppt_x</p:attrName>
                                        </p:attrNameLst>
                                      </p:cBhvr>
                                      <p:tavLst>
                                        <p:tav tm="0">
                                          <p:val>
                                            <p:strVal val="#ppt_x"/>
                                          </p:val>
                                        </p:tav>
                                        <p:tav tm="100000">
                                          <p:val>
                                            <p:strVal val="#ppt_x"/>
                                          </p:val>
                                        </p:tav>
                                      </p:tavLst>
                                    </p:anim>
                                    <p:anim calcmode="lin" valueType="num">
                                      <p:cBhvr>
                                        <p:cTn id="88" dur="500" fill="hold"/>
                                        <p:tgtEl>
                                          <p:spTgt spid="63">
                                            <p:txEl>
                                              <p:pRg st="0" end="0"/>
                                            </p:txEl>
                                          </p:spTgt>
                                        </p:tgtEl>
                                        <p:attrNameLst>
                                          <p:attrName>ppt_y</p:attrName>
                                        </p:attrNameLst>
                                      </p:cBhvr>
                                      <p:tavLst>
                                        <p:tav tm="0">
                                          <p:val>
                                            <p:strVal val="#ppt_y+.1"/>
                                          </p:val>
                                        </p:tav>
                                        <p:tav tm="100000">
                                          <p:val>
                                            <p:strVal val="#ppt_y"/>
                                          </p:val>
                                        </p:tav>
                                      </p:tavLst>
                                    </p:anim>
                                  </p:childTnLst>
                                </p:cTn>
                              </p:par>
                            </p:childTnLst>
                          </p:cTn>
                        </p:par>
                        <p:par>
                          <p:cTn id="89" fill="hold">
                            <p:stCondLst>
                              <p:cond delay="3500"/>
                            </p:stCondLst>
                            <p:childTnLst>
                              <p:par>
                                <p:cTn id="90" presetID="53" presetClass="entr" presetSubtype="16" fill="hold" grpId="0" nodeType="afterEffect" nodePh="1">
                                  <p:stCondLst>
                                    <p:cond delay="0"/>
                                  </p:stCondLst>
                                  <p:endCondLst>
                                    <p:cond evt="begin" delay="0">
                                      <p:tn val="90"/>
                                    </p:cond>
                                  </p:endCondLst>
                                  <p:childTnLst>
                                    <p:set>
                                      <p:cBhvr>
                                        <p:cTn id="91" dur="1" fill="hold">
                                          <p:stCondLst>
                                            <p:cond delay="0"/>
                                          </p:stCondLst>
                                        </p:cTn>
                                        <p:tgtEl>
                                          <p:spTgt spid="64"/>
                                        </p:tgtEl>
                                        <p:attrNameLst>
                                          <p:attrName>style.visibility</p:attrName>
                                        </p:attrNameLst>
                                      </p:cBhvr>
                                      <p:to>
                                        <p:strVal val="visible"/>
                                      </p:to>
                                    </p:set>
                                    <p:anim calcmode="lin" valueType="num">
                                      <p:cBhvr>
                                        <p:cTn id="92" dur="500" fill="hold"/>
                                        <p:tgtEl>
                                          <p:spTgt spid="64"/>
                                        </p:tgtEl>
                                        <p:attrNameLst>
                                          <p:attrName>ppt_w</p:attrName>
                                        </p:attrNameLst>
                                      </p:cBhvr>
                                      <p:tavLst>
                                        <p:tav tm="0">
                                          <p:val>
                                            <p:fltVal val="0"/>
                                          </p:val>
                                        </p:tav>
                                        <p:tav tm="100000">
                                          <p:val>
                                            <p:strVal val="#ppt_w"/>
                                          </p:val>
                                        </p:tav>
                                      </p:tavLst>
                                    </p:anim>
                                    <p:anim calcmode="lin" valueType="num">
                                      <p:cBhvr>
                                        <p:cTn id="93" dur="500" fill="hold"/>
                                        <p:tgtEl>
                                          <p:spTgt spid="64"/>
                                        </p:tgtEl>
                                        <p:attrNameLst>
                                          <p:attrName>ppt_h</p:attrName>
                                        </p:attrNameLst>
                                      </p:cBhvr>
                                      <p:tavLst>
                                        <p:tav tm="0">
                                          <p:val>
                                            <p:fltVal val="0"/>
                                          </p:val>
                                        </p:tav>
                                        <p:tav tm="100000">
                                          <p:val>
                                            <p:strVal val="#ppt_h"/>
                                          </p:val>
                                        </p:tav>
                                      </p:tavLst>
                                    </p:anim>
                                    <p:animEffect transition="in" filter="fade">
                                      <p:cBhvr>
                                        <p:cTn id="94" dur="500"/>
                                        <p:tgtEl>
                                          <p:spTgt spid="64"/>
                                        </p:tgtEl>
                                      </p:cBhvr>
                                    </p:animEffect>
                                  </p:childTnLst>
                                </p:cTn>
                              </p:par>
                              <p:par>
                                <p:cTn id="95" presetID="42" presetClass="entr" presetSubtype="0" fill="hold" grpId="0" nodeType="withEffect">
                                  <p:stCondLst>
                                    <p:cond delay="200"/>
                                  </p:stCondLst>
                                  <p:childTnLst>
                                    <p:set>
                                      <p:cBhvr>
                                        <p:cTn id="96" dur="1" fill="hold">
                                          <p:stCondLst>
                                            <p:cond delay="0"/>
                                          </p:stCondLst>
                                        </p:cTn>
                                        <p:tgtEl>
                                          <p:spTgt spid="65">
                                            <p:txEl>
                                              <p:pRg st="0" end="0"/>
                                            </p:txEl>
                                          </p:spTgt>
                                        </p:tgtEl>
                                        <p:attrNameLst>
                                          <p:attrName>style.visibility</p:attrName>
                                        </p:attrNameLst>
                                      </p:cBhvr>
                                      <p:to>
                                        <p:strVal val="visible"/>
                                      </p:to>
                                    </p:set>
                                    <p:animEffect transition="in" filter="fade">
                                      <p:cBhvr>
                                        <p:cTn id="97" dur="500"/>
                                        <p:tgtEl>
                                          <p:spTgt spid="65">
                                            <p:txEl>
                                              <p:pRg st="0" end="0"/>
                                            </p:txEl>
                                          </p:spTgt>
                                        </p:tgtEl>
                                      </p:cBhvr>
                                    </p:animEffect>
                                    <p:anim calcmode="lin" valueType="num">
                                      <p:cBhvr>
                                        <p:cTn id="98" dur="500" fill="hold"/>
                                        <p:tgtEl>
                                          <p:spTgt spid="65">
                                            <p:txEl>
                                              <p:pRg st="0" end="0"/>
                                            </p:txEl>
                                          </p:spTgt>
                                        </p:tgtEl>
                                        <p:attrNameLst>
                                          <p:attrName>ppt_x</p:attrName>
                                        </p:attrNameLst>
                                      </p:cBhvr>
                                      <p:tavLst>
                                        <p:tav tm="0">
                                          <p:val>
                                            <p:strVal val="#ppt_x"/>
                                          </p:val>
                                        </p:tav>
                                        <p:tav tm="100000">
                                          <p:val>
                                            <p:strVal val="#ppt_x"/>
                                          </p:val>
                                        </p:tav>
                                      </p:tavLst>
                                    </p:anim>
                                    <p:anim calcmode="lin" valueType="num">
                                      <p:cBhvr>
                                        <p:cTn id="99" dur="500" fill="hold"/>
                                        <p:tgtEl>
                                          <p:spTgt spid="65">
                                            <p:txEl>
                                              <p:pRg st="0" end="0"/>
                                            </p:txEl>
                                          </p:spTgt>
                                        </p:tgtEl>
                                        <p:attrNameLst>
                                          <p:attrName>ppt_y</p:attrName>
                                        </p:attrNameLst>
                                      </p:cBhvr>
                                      <p:tavLst>
                                        <p:tav tm="0">
                                          <p:val>
                                            <p:strVal val="#ppt_y+.1"/>
                                          </p:val>
                                        </p:tav>
                                        <p:tav tm="100000">
                                          <p:val>
                                            <p:strVal val="#ppt_y"/>
                                          </p:val>
                                        </p:tav>
                                      </p:tavLst>
                                    </p:anim>
                                  </p:childTnLst>
                                </p:cTn>
                              </p:par>
                            </p:childTnLst>
                          </p:cTn>
                        </p:par>
                        <p:par>
                          <p:cTn id="100" fill="hold">
                            <p:stCondLst>
                              <p:cond delay="4000"/>
                            </p:stCondLst>
                            <p:childTnLst>
                              <p:par>
                                <p:cTn id="101" presetID="53" presetClass="entr" presetSubtype="16" fill="hold" grpId="0" nodeType="afterEffect" nodePh="1">
                                  <p:stCondLst>
                                    <p:cond delay="0"/>
                                  </p:stCondLst>
                                  <p:endCondLst>
                                    <p:cond evt="begin" delay="0">
                                      <p:tn val="101"/>
                                    </p:cond>
                                  </p:endCondLst>
                                  <p:childTnLst>
                                    <p:set>
                                      <p:cBhvr>
                                        <p:cTn id="102" dur="1" fill="hold">
                                          <p:stCondLst>
                                            <p:cond delay="0"/>
                                          </p:stCondLst>
                                        </p:cTn>
                                        <p:tgtEl>
                                          <p:spTgt spid="66"/>
                                        </p:tgtEl>
                                        <p:attrNameLst>
                                          <p:attrName>style.visibility</p:attrName>
                                        </p:attrNameLst>
                                      </p:cBhvr>
                                      <p:to>
                                        <p:strVal val="visible"/>
                                      </p:to>
                                    </p:set>
                                    <p:anim calcmode="lin" valueType="num">
                                      <p:cBhvr>
                                        <p:cTn id="103" dur="500" fill="hold"/>
                                        <p:tgtEl>
                                          <p:spTgt spid="66"/>
                                        </p:tgtEl>
                                        <p:attrNameLst>
                                          <p:attrName>ppt_w</p:attrName>
                                        </p:attrNameLst>
                                      </p:cBhvr>
                                      <p:tavLst>
                                        <p:tav tm="0">
                                          <p:val>
                                            <p:fltVal val="0"/>
                                          </p:val>
                                        </p:tav>
                                        <p:tav tm="100000">
                                          <p:val>
                                            <p:strVal val="#ppt_w"/>
                                          </p:val>
                                        </p:tav>
                                      </p:tavLst>
                                    </p:anim>
                                    <p:anim calcmode="lin" valueType="num">
                                      <p:cBhvr>
                                        <p:cTn id="104" dur="500" fill="hold"/>
                                        <p:tgtEl>
                                          <p:spTgt spid="66"/>
                                        </p:tgtEl>
                                        <p:attrNameLst>
                                          <p:attrName>ppt_h</p:attrName>
                                        </p:attrNameLst>
                                      </p:cBhvr>
                                      <p:tavLst>
                                        <p:tav tm="0">
                                          <p:val>
                                            <p:fltVal val="0"/>
                                          </p:val>
                                        </p:tav>
                                        <p:tav tm="100000">
                                          <p:val>
                                            <p:strVal val="#ppt_h"/>
                                          </p:val>
                                        </p:tav>
                                      </p:tavLst>
                                    </p:anim>
                                    <p:animEffect transition="in" filter="fade">
                                      <p:cBhvr>
                                        <p:cTn id="105"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41" grpId="0" build="p">
        <p:tmplLst>
          <p:tmpl lvl="1">
            <p:tnLst>
              <p:par>
                <p:cTn presetID="42" presetClass="entr" presetSubtype="0" fill="hold" nodeType="withEffect">
                  <p:stCondLst>
                    <p:cond delay="200"/>
                  </p:stCondLst>
                  <p:childTnLst>
                    <p:set>
                      <p:cBhvr>
                        <p:cTn dur="1" fill="hold">
                          <p:stCondLst>
                            <p:cond delay="0"/>
                          </p:stCondLst>
                        </p:cTn>
                        <p:tgtEl>
                          <p:spTgt spid="41"/>
                        </p:tgtEl>
                        <p:attrNameLst>
                          <p:attrName>style.visibility</p:attrName>
                        </p:attrNameLst>
                      </p:cBhvr>
                      <p:to>
                        <p:strVal val="visible"/>
                      </p:to>
                    </p:set>
                    <p:animEffect transition="in" filter="fade">
                      <p:cBhvr>
                        <p:cTn dur="500"/>
                        <p:tgtEl>
                          <p:spTgt spid="41"/>
                        </p:tgtEl>
                      </p:cBhvr>
                    </p:animEffect>
                    <p:anim calcmode="lin" valueType="num">
                      <p:cBhvr>
                        <p:cTn dur="500" fill="hold"/>
                        <p:tgtEl>
                          <p:spTgt spid="41"/>
                        </p:tgtEl>
                        <p:attrNameLst>
                          <p:attrName>ppt_x</p:attrName>
                        </p:attrNameLst>
                      </p:cBhvr>
                      <p:tavLst>
                        <p:tav tm="0">
                          <p:val>
                            <p:strVal val="#ppt_x"/>
                          </p:val>
                        </p:tav>
                        <p:tav tm="100000">
                          <p:val>
                            <p:strVal val="#ppt_x"/>
                          </p:val>
                        </p:tav>
                      </p:tavLst>
                    </p:anim>
                    <p:anim calcmode="lin" valueType="num">
                      <p:cBhvr>
                        <p:cTn dur="500" fill="hold"/>
                        <p:tgtEl>
                          <p:spTgt spid="41"/>
                        </p:tgtEl>
                        <p:attrNameLst>
                          <p:attrName>ppt_y</p:attrName>
                        </p:attrNameLst>
                      </p:cBhvr>
                      <p:tavLst>
                        <p:tav tm="0">
                          <p:val>
                            <p:strVal val="#ppt_y+.1"/>
                          </p:val>
                        </p:tav>
                        <p:tav tm="100000">
                          <p:val>
                            <p:strVal val="#ppt_y"/>
                          </p:val>
                        </p:tav>
                      </p:tavLst>
                    </p:anim>
                  </p:childTnLst>
                </p:cTn>
              </p:par>
            </p:tnLst>
          </p:tmpl>
        </p:tmplLst>
      </p:bldP>
      <p:bldP spid="25" grpId="0"/>
      <p:bldP spid="36" grpId="0" build="p">
        <p:tmplLst>
          <p:tmpl lvl="1">
            <p:tnLst>
              <p:par>
                <p:cTn presetID="42" presetClass="entr" presetSubtype="0" fill="hold" nodeType="withEffect">
                  <p:stCondLst>
                    <p:cond delay="20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anim calcmode="lin" valueType="num">
                      <p:cBhvr>
                        <p:cTn dur="500" fill="hold"/>
                        <p:tgtEl>
                          <p:spTgt spid="36"/>
                        </p:tgtEl>
                        <p:attrNameLst>
                          <p:attrName>ppt_x</p:attrName>
                        </p:attrNameLst>
                      </p:cBhvr>
                      <p:tavLst>
                        <p:tav tm="0">
                          <p:val>
                            <p:strVal val="#ppt_x"/>
                          </p:val>
                        </p:tav>
                        <p:tav tm="100000">
                          <p:val>
                            <p:strVal val="#ppt_x"/>
                          </p:val>
                        </p:tav>
                      </p:tavLst>
                    </p:anim>
                    <p:anim calcmode="lin" valueType="num">
                      <p:cBhvr>
                        <p:cTn dur="500" fill="hold"/>
                        <p:tgtEl>
                          <p:spTgt spid="36"/>
                        </p:tgtEl>
                        <p:attrNameLst>
                          <p:attrName>ppt_y</p:attrName>
                        </p:attrNameLst>
                      </p:cBhvr>
                      <p:tavLst>
                        <p:tav tm="0">
                          <p:val>
                            <p:strVal val="#ppt_y+.1"/>
                          </p:val>
                        </p:tav>
                        <p:tav tm="100000">
                          <p:val>
                            <p:strVal val="#ppt_y"/>
                          </p:val>
                        </p:tav>
                      </p:tavLst>
                    </p:anim>
                  </p:childTnLst>
                </p:cTn>
              </p:par>
            </p:tnLst>
          </p:tmpl>
        </p:tmplLst>
      </p:bldP>
      <p:bldP spid="38" grpId="0"/>
      <p:bldP spid="39" grpId="0" build="p">
        <p:tmplLst>
          <p:tmpl lvl="1">
            <p:tnLst>
              <p:par>
                <p:cTn presetID="42" presetClass="entr" presetSubtype="0" fill="hold" nodeType="withEffect">
                  <p:stCondLst>
                    <p:cond delay="200"/>
                  </p:stCondLst>
                  <p:childTnLst>
                    <p:set>
                      <p:cBhvr>
                        <p:cTn dur="1" fill="hold">
                          <p:stCondLst>
                            <p:cond delay="0"/>
                          </p:stCondLst>
                        </p:cTn>
                        <p:tgtEl>
                          <p:spTgt spid="39"/>
                        </p:tgtEl>
                        <p:attrNameLst>
                          <p:attrName>style.visibility</p:attrName>
                        </p:attrNameLst>
                      </p:cBhvr>
                      <p:to>
                        <p:strVal val="visible"/>
                      </p:to>
                    </p:set>
                    <p:animEffect transition="in" filter="fade">
                      <p:cBhvr>
                        <p:cTn dur="500"/>
                        <p:tgtEl>
                          <p:spTgt spid="39"/>
                        </p:tgtEl>
                      </p:cBhvr>
                    </p:animEffect>
                    <p:anim calcmode="lin" valueType="num">
                      <p:cBhvr>
                        <p:cTn dur="500" fill="hold"/>
                        <p:tgtEl>
                          <p:spTgt spid="39"/>
                        </p:tgtEl>
                        <p:attrNameLst>
                          <p:attrName>ppt_x</p:attrName>
                        </p:attrNameLst>
                      </p:cBhvr>
                      <p:tavLst>
                        <p:tav tm="0">
                          <p:val>
                            <p:strVal val="#ppt_x"/>
                          </p:val>
                        </p:tav>
                        <p:tav tm="100000">
                          <p:val>
                            <p:strVal val="#ppt_x"/>
                          </p:val>
                        </p:tav>
                      </p:tavLst>
                    </p:anim>
                    <p:anim calcmode="lin" valueType="num">
                      <p:cBhvr>
                        <p:cTn dur="500" fill="hold"/>
                        <p:tgtEl>
                          <p:spTgt spid="39"/>
                        </p:tgtEl>
                        <p:attrNameLst>
                          <p:attrName>ppt_y</p:attrName>
                        </p:attrNameLst>
                      </p:cBhvr>
                      <p:tavLst>
                        <p:tav tm="0">
                          <p:val>
                            <p:strVal val="#ppt_y+.1"/>
                          </p:val>
                        </p:tav>
                        <p:tav tm="100000">
                          <p:val>
                            <p:strVal val="#ppt_y"/>
                          </p:val>
                        </p:tav>
                      </p:tavLst>
                    </p:anim>
                  </p:childTnLst>
                </p:cTn>
              </p:par>
            </p:tnLst>
          </p:tmpl>
        </p:tmplLst>
      </p:bldP>
      <p:bldP spid="43" grpId="0"/>
      <p:bldP spid="44" grpId="0" build="p">
        <p:tmplLst>
          <p:tmpl lvl="1">
            <p:tnLst>
              <p:par>
                <p:cTn presetID="42" presetClass="entr" presetSubtype="0" fill="hold" nodeType="withEffect">
                  <p:stCondLst>
                    <p:cond delay="200"/>
                  </p:stCondLst>
                  <p:childTnLst>
                    <p:set>
                      <p:cBhvr>
                        <p:cTn dur="1" fill="hold">
                          <p:stCondLst>
                            <p:cond delay="0"/>
                          </p:stCondLst>
                        </p:cTn>
                        <p:tgtEl>
                          <p:spTgt spid="44"/>
                        </p:tgtEl>
                        <p:attrNameLst>
                          <p:attrName>style.visibility</p:attrName>
                        </p:attrNameLst>
                      </p:cBhvr>
                      <p:to>
                        <p:strVal val="visible"/>
                      </p:to>
                    </p:set>
                    <p:animEffect transition="in" filter="fade">
                      <p:cBhvr>
                        <p:cTn dur="500"/>
                        <p:tgtEl>
                          <p:spTgt spid="44"/>
                        </p:tgtEl>
                      </p:cBhvr>
                    </p:animEffect>
                    <p:anim calcmode="lin" valueType="num">
                      <p:cBhvr>
                        <p:cTn dur="500" fill="hold"/>
                        <p:tgtEl>
                          <p:spTgt spid="44"/>
                        </p:tgtEl>
                        <p:attrNameLst>
                          <p:attrName>ppt_x</p:attrName>
                        </p:attrNameLst>
                      </p:cBhvr>
                      <p:tavLst>
                        <p:tav tm="0">
                          <p:val>
                            <p:strVal val="#ppt_x"/>
                          </p:val>
                        </p:tav>
                        <p:tav tm="100000">
                          <p:val>
                            <p:strVal val="#ppt_x"/>
                          </p:val>
                        </p:tav>
                      </p:tavLst>
                    </p:anim>
                    <p:anim calcmode="lin" valueType="num">
                      <p:cBhvr>
                        <p:cTn dur="500" fill="hold"/>
                        <p:tgtEl>
                          <p:spTgt spid="44"/>
                        </p:tgtEl>
                        <p:attrNameLst>
                          <p:attrName>ppt_y</p:attrName>
                        </p:attrNameLst>
                      </p:cBhvr>
                      <p:tavLst>
                        <p:tav tm="0">
                          <p:val>
                            <p:strVal val="#ppt_y+.1"/>
                          </p:val>
                        </p:tav>
                        <p:tav tm="100000">
                          <p:val>
                            <p:strVal val="#ppt_y"/>
                          </p:val>
                        </p:tav>
                      </p:tavLst>
                    </p:anim>
                  </p:childTnLst>
                </p:cTn>
              </p:par>
            </p:tnLst>
          </p:tmpl>
        </p:tmplLst>
      </p:bldP>
      <p:bldP spid="46" grpId="0"/>
      <p:bldP spid="59" grpId="0" build="p">
        <p:tmplLst>
          <p:tmpl lvl="1">
            <p:tnLst>
              <p:par>
                <p:cTn presetID="42" presetClass="entr" presetSubtype="0" fill="hold" nodeType="withEffect">
                  <p:stCondLst>
                    <p:cond delay="200"/>
                  </p:stCondLst>
                  <p:childTnLst>
                    <p:set>
                      <p:cBhvr>
                        <p:cTn dur="1" fill="hold">
                          <p:stCondLst>
                            <p:cond delay="0"/>
                          </p:stCondLst>
                        </p:cTn>
                        <p:tgtEl>
                          <p:spTgt spid="59"/>
                        </p:tgtEl>
                        <p:attrNameLst>
                          <p:attrName>style.visibility</p:attrName>
                        </p:attrNameLst>
                      </p:cBhvr>
                      <p:to>
                        <p:strVal val="visible"/>
                      </p:to>
                    </p:set>
                    <p:animEffect transition="in" filter="fade">
                      <p:cBhvr>
                        <p:cTn dur="500"/>
                        <p:tgtEl>
                          <p:spTgt spid="59"/>
                        </p:tgtEl>
                      </p:cBhvr>
                    </p:animEffect>
                    <p:anim calcmode="lin" valueType="num">
                      <p:cBhvr>
                        <p:cTn dur="500" fill="hold"/>
                        <p:tgtEl>
                          <p:spTgt spid="59"/>
                        </p:tgtEl>
                        <p:attrNameLst>
                          <p:attrName>ppt_x</p:attrName>
                        </p:attrNameLst>
                      </p:cBhvr>
                      <p:tavLst>
                        <p:tav tm="0">
                          <p:val>
                            <p:strVal val="#ppt_x"/>
                          </p:val>
                        </p:tav>
                        <p:tav tm="100000">
                          <p:val>
                            <p:strVal val="#ppt_x"/>
                          </p:val>
                        </p:tav>
                      </p:tavLst>
                    </p:anim>
                    <p:anim calcmode="lin" valueType="num">
                      <p:cBhvr>
                        <p:cTn dur="500" fill="hold"/>
                        <p:tgtEl>
                          <p:spTgt spid="59"/>
                        </p:tgtEl>
                        <p:attrNameLst>
                          <p:attrName>ppt_y</p:attrName>
                        </p:attrNameLst>
                      </p:cBhvr>
                      <p:tavLst>
                        <p:tav tm="0">
                          <p:val>
                            <p:strVal val="#ppt_y+.1"/>
                          </p:val>
                        </p:tav>
                        <p:tav tm="100000">
                          <p:val>
                            <p:strVal val="#ppt_y"/>
                          </p:val>
                        </p:tav>
                      </p:tavLst>
                    </p:anim>
                  </p:childTnLst>
                </p:cTn>
              </p:par>
            </p:tnLst>
          </p:tmpl>
        </p:tmplLst>
      </p:bldP>
      <p:bldP spid="60" grpId="0"/>
      <p:bldP spid="61" grpId="0" build="p">
        <p:tmplLst>
          <p:tmpl lvl="1">
            <p:tnLst>
              <p:par>
                <p:cTn presetID="42" presetClass="entr" presetSubtype="0" fill="hold" nodeType="withEffect">
                  <p:stCondLst>
                    <p:cond delay="200"/>
                  </p:stCondLst>
                  <p:childTnLst>
                    <p:set>
                      <p:cBhvr>
                        <p:cTn dur="1" fill="hold">
                          <p:stCondLst>
                            <p:cond delay="0"/>
                          </p:stCondLst>
                        </p:cTn>
                        <p:tgtEl>
                          <p:spTgt spid="61"/>
                        </p:tgtEl>
                        <p:attrNameLst>
                          <p:attrName>style.visibility</p:attrName>
                        </p:attrNameLst>
                      </p:cBhvr>
                      <p:to>
                        <p:strVal val="visible"/>
                      </p:to>
                    </p:set>
                    <p:animEffect transition="in" filter="fade">
                      <p:cBhvr>
                        <p:cTn dur="500"/>
                        <p:tgtEl>
                          <p:spTgt spid="61"/>
                        </p:tgtEl>
                      </p:cBhvr>
                    </p:animEffect>
                    <p:anim calcmode="lin" valueType="num">
                      <p:cBhvr>
                        <p:cTn dur="500" fill="hold"/>
                        <p:tgtEl>
                          <p:spTgt spid="61"/>
                        </p:tgtEl>
                        <p:attrNameLst>
                          <p:attrName>ppt_x</p:attrName>
                        </p:attrNameLst>
                      </p:cBhvr>
                      <p:tavLst>
                        <p:tav tm="0">
                          <p:val>
                            <p:strVal val="#ppt_x"/>
                          </p:val>
                        </p:tav>
                        <p:tav tm="100000">
                          <p:val>
                            <p:strVal val="#ppt_x"/>
                          </p:val>
                        </p:tav>
                      </p:tavLst>
                    </p:anim>
                    <p:anim calcmode="lin" valueType="num">
                      <p:cBhvr>
                        <p:cTn dur="500" fill="hold"/>
                        <p:tgtEl>
                          <p:spTgt spid="61"/>
                        </p:tgtEl>
                        <p:attrNameLst>
                          <p:attrName>ppt_y</p:attrName>
                        </p:attrNameLst>
                      </p:cBhvr>
                      <p:tavLst>
                        <p:tav tm="0">
                          <p:val>
                            <p:strVal val="#ppt_y+.1"/>
                          </p:val>
                        </p:tav>
                        <p:tav tm="100000">
                          <p:val>
                            <p:strVal val="#ppt_y"/>
                          </p:val>
                        </p:tav>
                      </p:tavLst>
                    </p:anim>
                  </p:childTnLst>
                </p:cTn>
              </p:par>
            </p:tnLst>
          </p:tmpl>
        </p:tmplLst>
      </p:bldP>
      <p:bldP spid="62" grpId="0"/>
      <p:bldP spid="63" grpId="0" build="p">
        <p:tmplLst>
          <p:tmpl lvl="1">
            <p:tnLst>
              <p:par>
                <p:cTn presetID="42" presetClass="entr" presetSubtype="0" fill="hold" nodeType="withEffect">
                  <p:stCondLst>
                    <p:cond delay="200"/>
                  </p:stCondLst>
                  <p:childTnLst>
                    <p:set>
                      <p:cBhvr>
                        <p:cTn dur="1" fill="hold">
                          <p:stCondLst>
                            <p:cond delay="0"/>
                          </p:stCondLst>
                        </p:cTn>
                        <p:tgtEl>
                          <p:spTgt spid="63"/>
                        </p:tgtEl>
                        <p:attrNameLst>
                          <p:attrName>style.visibility</p:attrName>
                        </p:attrNameLst>
                      </p:cBhvr>
                      <p:to>
                        <p:strVal val="visible"/>
                      </p:to>
                    </p:set>
                    <p:animEffect transition="in" filter="fade">
                      <p:cBhvr>
                        <p:cTn dur="500"/>
                        <p:tgtEl>
                          <p:spTgt spid="63"/>
                        </p:tgtEl>
                      </p:cBhvr>
                    </p:animEffect>
                    <p:anim calcmode="lin" valueType="num">
                      <p:cBhvr>
                        <p:cTn dur="500" fill="hold"/>
                        <p:tgtEl>
                          <p:spTgt spid="63"/>
                        </p:tgtEl>
                        <p:attrNameLst>
                          <p:attrName>ppt_x</p:attrName>
                        </p:attrNameLst>
                      </p:cBhvr>
                      <p:tavLst>
                        <p:tav tm="0">
                          <p:val>
                            <p:strVal val="#ppt_x"/>
                          </p:val>
                        </p:tav>
                        <p:tav tm="100000">
                          <p:val>
                            <p:strVal val="#ppt_x"/>
                          </p:val>
                        </p:tav>
                      </p:tavLst>
                    </p:anim>
                    <p:anim calcmode="lin" valueType="num">
                      <p:cBhvr>
                        <p:cTn dur="500" fill="hold"/>
                        <p:tgtEl>
                          <p:spTgt spid="63"/>
                        </p:tgtEl>
                        <p:attrNameLst>
                          <p:attrName>ppt_y</p:attrName>
                        </p:attrNameLst>
                      </p:cBhvr>
                      <p:tavLst>
                        <p:tav tm="0">
                          <p:val>
                            <p:strVal val="#ppt_y+.1"/>
                          </p:val>
                        </p:tav>
                        <p:tav tm="100000">
                          <p:val>
                            <p:strVal val="#ppt_y"/>
                          </p:val>
                        </p:tav>
                      </p:tavLst>
                    </p:anim>
                  </p:childTnLst>
                </p:cTn>
              </p:par>
            </p:tnLst>
          </p:tmpl>
        </p:tmplLst>
      </p:bldP>
      <p:bldP spid="64" grpId="0"/>
      <p:bldP spid="65" grpId="0" build="p">
        <p:tmplLst>
          <p:tmpl lvl="1">
            <p:tnLst>
              <p:par>
                <p:cTn presetID="42" presetClass="entr" presetSubtype="0" fill="hold" nodeType="withEffect">
                  <p:stCondLst>
                    <p:cond delay="200"/>
                  </p:stCondLst>
                  <p:childTnLst>
                    <p:set>
                      <p:cBhvr>
                        <p:cTn dur="1" fill="hold">
                          <p:stCondLst>
                            <p:cond delay="0"/>
                          </p:stCondLst>
                        </p:cTn>
                        <p:tgtEl>
                          <p:spTgt spid="65"/>
                        </p:tgtEl>
                        <p:attrNameLst>
                          <p:attrName>style.visibility</p:attrName>
                        </p:attrNameLst>
                      </p:cBhvr>
                      <p:to>
                        <p:strVal val="visible"/>
                      </p:to>
                    </p:set>
                    <p:animEffect transition="in" filter="fade">
                      <p:cBhvr>
                        <p:cTn dur="500"/>
                        <p:tgtEl>
                          <p:spTgt spid="65"/>
                        </p:tgtEl>
                      </p:cBhvr>
                    </p:animEffect>
                    <p:anim calcmode="lin" valueType="num">
                      <p:cBhvr>
                        <p:cTn dur="500" fill="hold"/>
                        <p:tgtEl>
                          <p:spTgt spid="65"/>
                        </p:tgtEl>
                        <p:attrNameLst>
                          <p:attrName>ppt_x</p:attrName>
                        </p:attrNameLst>
                      </p:cBhvr>
                      <p:tavLst>
                        <p:tav tm="0">
                          <p:val>
                            <p:strVal val="#ppt_x"/>
                          </p:val>
                        </p:tav>
                        <p:tav tm="100000">
                          <p:val>
                            <p:strVal val="#ppt_x"/>
                          </p:val>
                        </p:tav>
                      </p:tavLst>
                    </p:anim>
                    <p:anim calcmode="lin" valueType="num">
                      <p:cBhvr>
                        <p:cTn dur="500" fill="hold"/>
                        <p:tgtEl>
                          <p:spTgt spid="65"/>
                        </p:tgtEl>
                        <p:attrNameLst>
                          <p:attrName>ppt_y</p:attrName>
                        </p:attrNameLst>
                      </p:cBhvr>
                      <p:tavLst>
                        <p:tav tm="0">
                          <p:val>
                            <p:strVal val="#ppt_y+.1"/>
                          </p:val>
                        </p:tav>
                        <p:tav tm="100000">
                          <p:val>
                            <p:strVal val="#ppt_y"/>
                          </p:val>
                        </p:tav>
                      </p:tavLst>
                    </p:anim>
                  </p:childTnLst>
                </p:cTn>
              </p:par>
            </p:tnLst>
          </p:tmpl>
        </p:tmplLst>
      </p:bldP>
      <p:bldP spid="66" grpId="0"/>
    </p:bld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Five images with description">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5" name="Picture Placeholder 2"/>
          <p:cNvSpPr>
            <a:spLocks noGrp="1"/>
          </p:cNvSpPr>
          <p:nvPr>
            <p:ph type="pic" sz="quarter" idx="48"/>
          </p:nvPr>
        </p:nvSpPr>
        <p:spPr>
          <a:xfrm>
            <a:off x="632886" y="1356361"/>
            <a:ext cx="1940981" cy="3249925"/>
          </a:xfrm>
          <a:custGeom>
            <a:avLst/>
            <a:gdLst/>
            <a:ahLst/>
            <a:cxnLst/>
            <a:rect l="l" t="t" r="r" b="b"/>
            <a:pathLst>
              <a:path w="1455736" h="2708271">
                <a:moveTo>
                  <a:pt x="268845" y="0"/>
                </a:moveTo>
                <a:lnTo>
                  <a:pt x="1186891" y="0"/>
                </a:lnTo>
                <a:cubicBezTo>
                  <a:pt x="1335370" y="0"/>
                  <a:pt x="1455736" y="120366"/>
                  <a:pt x="1455736" y="268845"/>
                </a:cubicBezTo>
                <a:lnTo>
                  <a:pt x="1455736" y="2642626"/>
                </a:lnTo>
                <a:cubicBezTo>
                  <a:pt x="1455736" y="2661186"/>
                  <a:pt x="1453855" y="2679307"/>
                  <a:pt x="1450274" y="2696808"/>
                </a:cubicBezTo>
                <a:lnTo>
                  <a:pt x="1446716" y="2708271"/>
                </a:lnTo>
                <a:lnTo>
                  <a:pt x="9020" y="2708271"/>
                </a:lnTo>
                <a:lnTo>
                  <a:pt x="5462" y="2696808"/>
                </a:lnTo>
                <a:cubicBezTo>
                  <a:pt x="1881" y="2679307"/>
                  <a:pt x="0" y="2661186"/>
                  <a:pt x="0" y="2642626"/>
                </a:cubicBezTo>
                <a:lnTo>
                  <a:pt x="0" y="268845"/>
                </a:lnTo>
                <a:cubicBezTo>
                  <a:pt x="0" y="120366"/>
                  <a:pt x="120366" y="0"/>
                  <a:pt x="268845"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grpSp>
        <p:nvGrpSpPr>
          <p:cNvPr id="16" name="Group 15"/>
          <p:cNvGrpSpPr/>
          <p:nvPr userDrawn="1"/>
        </p:nvGrpSpPr>
        <p:grpSpPr>
          <a:xfrm>
            <a:off x="101309" y="385540"/>
            <a:ext cx="383999" cy="342172"/>
            <a:chOff x="5270500" y="1460500"/>
            <a:chExt cx="1701800" cy="2705100"/>
          </a:xfrm>
        </p:grpSpPr>
        <p:sp>
          <p:nvSpPr>
            <p:cNvPr id="17" name="Rounded Rectangle 16"/>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8" name="Rounded Rectangle 17"/>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9" name="Rounded Rectangle 18"/>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
        <p:nvSpPr>
          <p:cNvPr id="31" name="Rounded Rectangle 30"/>
          <p:cNvSpPr/>
          <p:nvPr userDrawn="1"/>
        </p:nvSpPr>
        <p:spPr>
          <a:xfrm>
            <a:off x="622447" y="4606285"/>
            <a:ext cx="1938573" cy="243840"/>
          </a:xfrm>
          <a:custGeom>
            <a:avLst/>
            <a:gdLst/>
            <a:ahLst/>
            <a:cxnLst/>
            <a:rect l="l" t="t" r="r" b="b"/>
            <a:pathLst>
              <a:path w="1453930" h="203200">
                <a:moveTo>
                  <a:pt x="0" y="0"/>
                </a:moveTo>
                <a:lnTo>
                  <a:pt x="1453930" y="0"/>
                </a:lnTo>
                <a:lnTo>
                  <a:pt x="1442258" y="37601"/>
                </a:lnTo>
                <a:cubicBezTo>
                  <a:pt x="1401097" y="134917"/>
                  <a:pt x="1304736" y="203200"/>
                  <a:pt x="1192427" y="203200"/>
                </a:cubicBezTo>
                <a:lnTo>
                  <a:pt x="261503" y="203200"/>
                </a:lnTo>
                <a:cubicBezTo>
                  <a:pt x="149194" y="203200"/>
                  <a:pt x="52834" y="134917"/>
                  <a:pt x="11672" y="37601"/>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6" name="Picture Placeholder 2"/>
          <p:cNvSpPr>
            <a:spLocks noGrp="1"/>
          </p:cNvSpPr>
          <p:nvPr>
            <p:ph type="pic" sz="quarter" idx="65"/>
          </p:nvPr>
        </p:nvSpPr>
        <p:spPr>
          <a:xfrm>
            <a:off x="2800352" y="1356361"/>
            <a:ext cx="1940981" cy="3249925"/>
          </a:xfrm>
          <a:custGeom>
            <a:avLst/>
            <a:gdLst/>
            <a:ahLst/>
            <a:cxnLst/>
            <a:rect l="l" t="t" r="r" b="b"/>
            <a:pathLst>
              <a:path w="1455736" h="2708271">
                <a:moveTo>
                  <a:pt x="268845" y="0"/>
                </a:moveTo>
                <a:lnTo>
                  <a:pt x="1186891" y="0"/>
                </a:lnTo>
                <a:cubicBezTo>
                  <a:pt x="1335370" y="0"/>
                  <a:pt x="1455736" y="120366"/>
                  <a:pt x="1455736" y="268845"/>
                </a:cubicBezTo>
                <a:lnTo>
                  <a:pt x="1455736" y="2642626"/>
                </a:lnTo>
                <a:cubicBezTo>
                  <a:pt x="1455736" y="2661186"/>
                  <a:pt x="1453855" y="2679307"/>
                  <a:pt x="1450274" y="2696808"/>
                </a:cubicBezTo>
                <a:lnTo>
                  <a:pt x="1446716" y="2708271"/>
                </a:lnTo>
                <a:lnTo>
                  <a:pt x="9020" y="2708271"/>
                </a:lnTo>
                <a:lnTo>
                  <a:pt x="5462" y="2696808"/>
                </a:lnTo>
                <a:cubicBezTo>
                  <a:pt x="1881" y="2679307"/>
                  <a:pt x="0" y="2661186"/>
                  <a:pt x="0" y="2642626"/>
                </a:cubicBezTo>
                <a:lnTo>
                  <a:pt x="0" y="268845"/>
                </a:lnTo>
                <a:cubicBezTo>
                  <a:pt x="0" y="120366"/>
                  <a:pt x="120366" y="0"/>
                  <a:pt x="268845"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37" name="Rounded Rectangle 30"/>
          <p:cNvSpPr/>
          <p:nvPr userDrawn="1"/>
        </p:nvSpPr>
        <p:spPr>
          <a:xfrm>
            <a:off x="2789914" y="4606285"/>
            <a:ext cx="1938573" cy="243840"/>
          </a:xfrm>
          <a:custGeom>
            <a:avLst/>
            <a:gdLst/>
            <a:ahLst/>
            <a:cxnLst/>
            <a:rect l="l" t="t" r="r" b="b"/>
            <a:pathLst>
              <a:path w="1453930" h="203200">
                <a:moveTo>
                  <a:pt x="0" y="0"/>
                </a:moveTo>
                <a:lnTo>
                  <a:pt x="1453930" y="0"/>
                </a:lnTo>
                <a:lnTo>
                  <a:pt x="1442258" y="37601"/>
                </a:lnTo>
                <a:cubicBezTo>
                  <a:pt x="1401097" y="134917"/>
                  <a:pt x="1304736" y="203200"/>
                  <a:pt x="1192427" y="203200"/>
                </a:cubicBezTo>
                <a:lnTo>
                  <a:pt x="261503" y="203200"/>
                </a:lnTo>
                <a:cubicBezTo>
                  <a:pt x="149194" y="203200"/>
                  <a:pt x="52834" y="134917"/>
                  <a:pt x="11672" y="37601"/>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38" name="Picture Placeholder 2"/>
          <p:cNvSpPr>
            <a:spLocks noGrp="1"/>
          </p:cNvSpPr>
          <p:nvPr>
            <p:ph type="pic" sz="quarter" idx="66"/>
          </p:nvPr>
        </p:nvSpPr>
        <p:spPr>
          <a:xfrm>
            <a:off x="5065332" y="1356361"/>
            <a:ext cx="1940981" cy="3249925"/>
          </a:xfrm>
          <a:custGeom>
            <a:avLst/>
            <a:gdLst/>
            <a:ahLst/>
            <a:cxnLst/>
            <a:rect l="l" t="t" r="r" b="b"/>
            <a:pathLst>
              <a:path w="1455736" h="2708271">
                <a:moveTo>
                  <a:pt x="268845" y="0"/>
                </a:moveTo>
                <a:lnTo>
                  <a:pt x="1186891" y="0"/>
                </a:lnTo>
                <a:cubicBezTo>
                  <a:pt x="1335370" y="0"/>
                  <a:pt x="1455736" y="120366"/>
                  <a:pt x="1455736" y="268845"/>
                </a:cubicBezTo>
                <a:lnTo>
                  <a:pt x="1455736" y="2642626"/>
                </a:lnTo>
                <a:cubicBezTo>
                  <a:pt x="1455736" y="2661186"/>
                  <a:pt x="1453855" y="2679307"/>
                  <a:pt x="1450274" y="2696808"/>
                </a:cubicBezTo>
                <a:lnTo>
                  <a:pt x="1446716" y="2708271"/>
                </a:lnTo>
                <a:lnTo>
                  <a:pt x="9020" y="2708271"/>
                </a:lnTo>
                <a:lnTo>
                  <a:pt x="5462" y="2696808"/>
                </a:lnTo>
                <a:cubicBezTo>
                  <a:pt x="1881" y="2679307"/>
                  <a:pt x="0" y="2661186"/>
                  <a:pt x="0" y="2642626"/>
                </a:cubicBezTo>
                <a:lnTo>
                  <a:pt x="0" y="268845"/>
                </a:lnTo>
                <a:cubicBezTo>
                  <a:pt x="0" y="120366"/>
                  <a:pt x="120366" y="0"/>
                  <a:pt x="268845"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39" name="Rounded Rectangle 30"/>
          <p:cNvSpPr/>
          <p:nvPr userDrawn="1"/>
        </p:nvSpPr>
        <p:spPr>
          <a:xfrm>
            <a:off x="5054894" y="4606285"/>
            <a:ext cx="1938573" cy="243840"/>
          </a:xfrm>
          <a:custGeom>
            <a:avLst/>
            <a:gdLst/>
            <a:ahLst/>
            <a:cxnLst/>
            <a:rect l="l" t="t" r="r" b="b"/>
            <a:pathLst>
              <a:path w="1453930" h="203200">
                <a:moveTo>
                  <a:pt x="0" y="0"/>
                </a:moveTo>
                <a:lnTo>
                  <a:pt x="1453930" y="0"/>
                </a:lnTo>
                <a:lnTo>
                  <a:pt x="1442258" y="37601"/>
                </a:lnTo>
                <a:cubicBezTo>
                  <a:pt x="1401097" y="134917"/>
                  <a:pt x="1304736" y="203200"/>
                  <a:pt x="1192427" y="203200"/>
                </a:cubicBezTo>
                <a:lnTo>
                  <a:pt x="261503" y="203200"/>
                </a:lnTo>
                <a:cubicBezTo>
                  <a:pt x="149194" y="203200"/>
                  <a:pt x="52834" y="134917"/>
                  <a:pt x="11672" y="37601"/>
                </a:cubicBez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40" name="Picture Placeholder 2"/>
          <p:cNvSpPr>
            <a:spLocks noGrp="1"/>
          </p:cNvSpPr>
          <p:nvPr>
            <p:ph type="pic" sz="quarter" idx="67"/>
          </p:nvPr>
        </p:nvSpPr>
        <p:spPr>
          <a:xfrm>
            <a:off x="7351332" y="1356361"/>
            <a:ext cx="1940981" cy="3249925"/>
          </a:xfrm>
          <a:custGeom>
            <a:avLst/>
            <a:gdLst/>
            <a:ahLst/>
            <a:cxnLst/>
            <a:rect l="l" t="t" r="r" b="b"/>
            <a:pathLst>
              <a:path w="1455736" h="2708271">
                <a:moveTo>
                  <a:pt x="268845" y="0"/>
                </a:moveTo>
                <a:lnTo>
                  <a:pt x="1186891" y="0"/>
                </a:lnTo>
                <a:cubicBezTo>
                  <a:pt x="1335370" y="0"/>
                  <a:pt x="1455736" y="120366"/>
                  <a:pt x="1455736" y="268845"/>
                </a:cubicBezTo>
                <a:lnTo>
                  <a:pt x="1455736" y="2642626"/>
                </a:lnTo>
                <a:cubicBezTo>
                  <a:pt x="1455736" y="2661186"/>
                  <a:pt x="1453855" y="2679307"/>
                  <a:pt x="1450274" y="2696808"/>
                </a:cubicBezTo>
                <a:lnTo>
                  <a:pt x="1446716" y="2708271"/>
                </a:lnTo>
                <a:lnTo>
                  <a:pt x="9020" y="2708271"/>
                </a:lnTo>
                <a:lnTo>
                  <a:pt x="5462" y="2696808"/>
                </a:lnTo>
                <a:cubicBezTo>
                  <a:pt x="1881" y="2679307"/>
                  <a:pt x="0" y="2661186"/>
                  <a:pt x="0" y="2642626"/>
                </a:cubicBezTo>
                <a:lnTo>
                  <a:pt x="0" y="268845"/>
                </a:lnTo>
                <a:cubicBezTo>
                  <a:pt x="0" y="120366"/>
                  <a:pt x="120366" y="0"/>
                  <a:pt x="268845"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41" name="Rounded Rectangle 30"/>
          <p:cNvSpPr/>
          <p:nvPr userDrawn="1"/>
        </p:nvSpPr>
        <p:spPr>
          <a:xfrm>
            <a:off x="7340894" y="4606285"/>
            <a:ext cx="1938573" cy="243840"/>
          </a:xfrm>
          <a:custGeom>
            <a:avLst/>
            <a:gdLst/>
            <a:ahLst/>
            <a:cxnLst/>
            <a:rect l="l" t="t" r="r" b="b"/>
            <a:pathLst>
              <a:path w="1453930" h="203200">
                <a:moveTo>
                  <a:pt x="0" y="0"/>
                </a:moveTo>
                <a:lnTo>
                  <a:pt x="1453930" y="0"/>
                </a:lnTo>
                <a:lnTo>
                  <a:pt x="1442258" y="37601"/>
                </a:lnTo>
                <a:cubicBezTo>
                  <a:pt x="1401097" y="134917"/>
                  <a:pt x="1304736" y="203200"/>
                  <a:pt x="1192427" y="203200"/>
                </a:cubicBezTo>
                <a:lnTo>
                  <a:pt x="261503" y="203200"/>
                </a:lnTo>
                <a:cubicBezTo>
                  <a:pt x="149194" y="203200"/>
                  <a:pt x="52834" y="134917"/>
                  <a:pt x="11672" y="37601"/>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42" name="Picture Placeholder 2"/>
          <p:cNvSpPr>
            <a:spLocks noGrp="1"/>
          </p:cNvSpPr>
          <p:nvPr>
            <p:ph type="pic" sz="quarter" idx="68"/>
          </p:nvPr>
        </p:nvSpPr>
        <p:spPr>
          <a:xfrm>
            <a:off x="9624486" y="1356361"/>
            <a:ext cx="1940981" cy="3249925"/>
          </a:xfrm>
          <a:custGeom>
            <a:avLst/>
            <a:gdLst/>
            <a:ahLst/>
            <a:cxnLst/>
            <a:rect l="l" t="t" r="r" b="b"/>
            <a:pathLst>
              <a:path w="1455736" h="2708271">
                <a:moveTo>
                  <a:pt x="268845" y="0"/>
                </a:moveTo>
                <a:lnTo>
                  <a:pt x="1186891" y="0"/>
                </a:lnTo>
                <a:cubicBezTo>
                  <a:pt x="1335370" y="0"/>
                  <a:pt x="1455736" y="120366"/>
                  <a:pt x="1455736" y="268845"/>
                </a:cubicBezTo>
                <a:lnTo>
                  <a:pt x="1455736" y="2642626"/>
                </a:lnTo>
                <a:cubicBezTo>
                  <a:pt x="1455736" y="2661186"/>
                  <a:pt x="1453855" y="2679307"/>
                  <a:pt x="1450274" y="2696808"/>
                </a:cubicBezTo>
                <a:lnTo>
                  <a:pt x="1446716" y="2708271"/>
                </a:lnTo>
                <a:lnTo>
                  <a:pt x="9020" y="2708271"/>
                </a:lnTo>
                <a:lnTo>
                  <a:pt x="5462" y="2696808"/>
                </a:lnTo>
                <a:cubicBezTo>
                  <a:pt x="1881" y="2679307"/>
                  <a:pt x="0" y="2661186"/>
                  <a:pt x="0" y="2642626"/>
                </a:cubicBezTo>
                <a:lnTo>
                  <a:pt x="0" y="268845"/>
                </a:lnTo>
                <a:cubicBezTo>
                  <a:pt x="0" y="120366"/>
                  <a:pt x="120366" y="0"/>
                  <a:pt x="268845"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43" name="Rounded Rectangle 30"/>
          <p:cNvSpPr/>
          <p:nvPr userDrawn="1"/>
        </p:nvSpPr>
        <p:spPr>
          <a:xfrm>
            <a:off x="9614047" y="4606285"/>
            <a:ext cx="1938573" cy="243840"/>
          </a:xfrm>
          <a:custGeom>
            <a:avLst/>
            <a:gdLst/>
            <a:ahLst/>
            <a:cxnLst/>
            <a:rect l="l" t="t" r="r" b="b"/>
            <a:pathLst>
              <a:path w="1453930" h="203200">
                <a:moveTo>
                  <a:pt x="0" y="0"/>
                </a:moveTo>
                <a:lnTo>
                  <a:pt x="1453930" y="0"/>
                </a:lnTo>
                <a:lnTo>
                  <a:pt x="1442258" y="37601"/>
                </a:lnTo>
                <a:cubicBezTo>
                  <a:pt x="1401097" y="134917"/>
                  <a:pt x="1304736" y="203200"/>
                  <a:pt x="1192427" y="203200"/>
                </a:cubicBezTo>
                <a:lnTo>
                  <a:pt x="261503" y="203200"/>
                </a:lnTo>
                <a:cubicBezTo>
                  <a:pt x="149194" y="203200"/>
                  <a:pt x="52834" y="134917"/>
                  <a:pt x="11672" y="37601"/>
                </a:cubicBezTo>
                <a:close/>
              </a:path>
            </a:pathLst>
          </a:cu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44" name="Text Placeholder 2"/>
          <p:cNvSpPr>
            <a:spLocks noGrp="1"/>
          </p:cNvSpPr>
          <p:nvPr>
            <p:ph type="body" sz="quarter" idx="64" hasCustomPrompt="1"/>
          </p:nvPr>
        </p:nvSpPr>
        <p:spPr>
          <a:xfrm>
            <a:off x="591965" y="5563772"/>
            <a:ext cx="10973505"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p>
        </p:txBody>
      </p:sp>
      <p:sp>
        <p:nvSpPr>
          <p:cNvPr id="45" name="Text Placeholder 7"/>
          <p:cNvSpPr>
            <a:spLocks noGrp="1"/>
          </p:cNvSpPr>
          <p:nvPr>
            <p:ph type="body" sz="quarter" idx="18" hasCustomPrompt="1"/>
          </p:nvPr>
        </p:nvSpPr>
        <p:spPr>
          <a:xfrm>
            <a:off x="569384" y="5109393"/>
            <a:ext cx="10996083" cy="431780"/>
          </a:xfrm>
          <a:prstGeom prst="rect">
            <a:avLst/>
          </a:prstGeom>
        </p:spPr>
        <p:txBody>
          <a:bodyPr vert="horz" lIns="0" tIns="40504" rIns="0" bIns="40504" anchor="ctr"/>
          <a:lstStyle>
            <a:lvl1pPr marL="0" indent="0" algn="l">
              <a:lnSpc>
                <a:spcPct val="100000"/>
              </a:lnSpc>
              <a:spcBef>
                <a:spcPts val="0"/>
              </a:spcBef>
              <a:buNone/>
              <a:defRPr sz="1920" b="1" baseline="0">
                <a:solidFill>
                  <a:schemeClr val="bg1"/>
                </a:solidFill>
                <a:latin typeface="Lato Light"/>
                <a:cs typeface="Lato Light"/>
              </a:defRPr>
            </a:lvl1pPr>
          </a:lstStyle>
          <a:p>
            <a:pPr lvl="0"/>
            <a:r>
              <a:rPr lang="es-ES_tradnl" dirty="0" err="1" smtClean="0"/>
              <a:t>Put</a:t>
            </a:r>
            <a:r>
              <a:rPr lang="es-ES_tradnl" dirty="0" smtClean="0"/>
              <a:t> </a:t>
            </a:r>
            <a:r>
              <a:rPr lang="es-ES_tradnl" dirty="0" err="1" smtClean="0"/>
              <a:t>your</a:t>
            </a:r>
            <a:r>
              <a:rPr lang="es-ES_tradnl" dirty="0" smtClean="0"/>
              <a:t> </a:t>
            </a:r>
            <a:r>
              <a:rPr lang="es-ES_tradnl" dirty="0" err="1" smtClean="0"/>
              <a:t>title</a:t>
            </a:r>
            <a:r>
              <a:rPr lang="es-ES_tradnl" dirty="0" smtClean="0"/>
              <a:t> </a:t>
            </a:r>
            <a:r>
              <a:rPr lang="es-ES_tradnl" dirty="0" err="1" smtClean="0"/>
              <a:t>here</a:t>
            </a:r>
            <a:endParaRPr lang="es-ES_tradnl" dirty="0" smtClean="0"/>
          </a:p>
        </p:txBody>
      </p:sp>
    </p:spTree>
    <p:extLst>
      <p:ext uri="{BB962C8B-B14F-4D97-AF65-F5344CB8AC3E}">
        <p14:creationId xmlns:p14="http://schemas.microsoft.com/office/powerpoint/2010/main" val="10518232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par>
                                <p:cTn id="18" presetID="53" presetClass="entr" presetSubtype="16" fill="hold" grpId="0" nodeType="withEffect" nodePh="1">
                                  <p:stCondLst>
                                    <p:cond delay="800"/>
                                  </p:stCondLst>
                                  <p:endCondLst>
                                    <p:cond evt="begin" delay="0">
                                      <p:tn val="18"/>
                                    </p:cond>
                                  </p:endCondLst>
                                  <p:childTnLst>
                                    <p:set>
                                      <p:cBhvr>
                                        <p:cTn id="19" dur="1" fill="hold">
                                          <p:stCondLst>
                                            <p:cond delay="0"/>
                                          </p:stCondLst>
                                        </p:cTn>
                                        <p:tgtEl>
                                          <p:spTgt spid="25"/>
                                        </p:tgtEl>
                                        <p:attrNameLst>
                                          <p:attrName>style.visibility</p:attrName>
                                        </p:attrNameLst>
                                      </p:cBhvr>
                                      <p:to>
                                        <p:strVal val="visible"/>
                                      </p:to>
                                    </p:set>
                                    <p:anim calcmode="lin" valueType="num">
                                      <p:cBhvr>
                                        <p:cTn id="20" dur="1000" fill="hold"/>
                                        <p:tgtEl>
                                          <p:spTgt spid="25"/>
                                        </p:tgtEl>
                                        <p:attrNameLst>
                                          <p:attrName>ppt_w</p:attrName>
                                        </p:attrNameLst>
                                      </p:cBhvr>
                                      <p:tavLst>
                                        <p:tav tm="0">
                                          <p:val>
                                            <p:fltVal val="0"/>
                                          </p:val>
                                        </p:tav>
                                        <p:tav tm="100000">
                                          <p:val>
                                            <p:strVal val="#ppt_w"/>
                                          </p:val>
                                        </p:tav>
                                      </p:tavLst>
                                    </p:anim>
                                    <p:anim calcmode="lin" valueType="num">
                                      <p:cBhvr>
                                        <p:cTn id="21" dur="1000" fill="hold"/>
                                        <p:tgtEl>
                                          <p:spTgt spid="25"/>
                                        </p:tgtEl>
                                        <p:attrNameLst>
                                          <p:attrName>ppt_h</p:attrName>
                                        </p:attrNameLst>
                                      </p:cBhvr>
                                      <p:tavLst>
                                        <p:tav tm="0">
                                          <p:val>
                                            <p:fltVal val="0"/>
                                          </p:val>
                                        </p:tav>
                                        <p:tav tm="100000">
                                          <p:val>
                                            <p:strVal val="#ppt_h"/>
                                          </p:val>
                                        </p:tav>
                                      </p:tavLst>
                                    </p:anim>
                                    <p:animEffect transition="in" filter="fade">
                                      <p:cBhvr>
                                        <p:cTn id="22" dur="1000"/>
                                        <p:tgtEl>
                                          <p:spTgt spid="25"/>
                                        </p:tgtEl>
                                      </p:cBhvr>
                                    </p:animEffect>
                                  </p:childTnLst>
                                </p:cTn>
                              </p:par>
                            </p:childTnLst>
                          </p:cTn>
                        </p:par>
                        <p:par>
                          <p:cTn id="23" fill="hold">
                            <p:stCondLst>
                              <p:cond delay="500"/>
                            </p:stCondLst>
                            <p:childTnLst>
                              <p:par>
                                <p:cTn id="24" presetID="22" presetClass="entr" presetSubtype="4" fill="hold" grpId="0"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ipe(down)">
                                      <p:cBhvr>
                                        <p:cTn id="26" dur="500"/>
                                        <p:tgtEl>
                                          <p:spTgt spid="31"/>
                                        </p:tgtEl>
                                      </p:cBhvr>
                                    </p:animEffect>
                                  </p:childTnLst>
                                </p:cTn>
                              </p:par>
                              <p:par>
                                <p:cTn id="27" presetID="53" presetClass="entr" presetSubtype="16" fill="hold" grpId="0" nodeType="withEffect" nodePh="1">
                                  <p:stCondLst>
                                    <p:cond delay="800"/>
                                  </p:stCondLst>
                                  <p:endCondLst>
                                    <p:cond evt="begin" delay="0">
                                      <p:tn val="27"/>
                                    </p:cond>
                                  </p:endCondLst>
                                  <p:childTnLst>
                                    <p:set>
                                      <p:cBhvr>
                                        <p:cTn id="28" dur="1" fill="hold">
                                          <p:stCondLst>
                                            <p:cond delay="0"/>
                                          </p:stCondLst>
                                        </p:cTn>
                                        <p:tgtEl>
                                          <p:spTgt spid="36"/>
                                        </p:tgtEl>
                                        <p:attrNameLst>
                                          <p:attrName>style.visibility</p:attrName>
                                        </p:attrNameLst>
                                      </p:cBhvr>
                                      <p:to>
                                        <p:strVal val="visible"/>
                                      </p:to>
                                    </p:set>
                                    <p:anim calcmode="lin" valueType="num">
                                      <p:cBhvr>
                                        <p:cTn id="29" dur="1000" fill="hold"/>
                                        <p:tgtEl>
                                          <p:spTgt spid="36"/>
                                        </p:tgtEl>
                                        <p:attrNameLst>
                                          <p:attrName>ppt_w</p:attrName>
                                        </p:attrNameLst>
                                      </p:cBhvr>
                                      <p:tavLst>
                                        <p:tav tm="0">
                                          <p:val>
                                            <p:fltVal val="0"/>
                                          </p:val>
                                        </p:tav>
                                        <p:tav tm="100000">
                                          <p:val>
                                            <p:strVal val="#ppt_w"/>
                                          </p:val>
                                        </p:tav>
                                      </p:tavLst>
                                    </p:anim>
                                    <p:anim calcmode="lin" valueType="num">
                                      <p:cBhvr>
                                        <p:cTn id="30" dur="1000" fill="hold"/>
                                        <p:tgtEl>
                                          <p:spTgt spid="36"/>
                                        </p:tgtEl>
                                        <p:attrNameLst>
                                          <p:attrName>ppt_h</p:attrName>
                                        </p:attrNameLst>
                                      </p:cBhvr>
                                      <p:tavLst>
                                        <p:tav tm="0">
                                          <p:val>
                                            <p:fltVal val="0"/>
                                          </p:val>
                                        </p:tav>
                                        <p:tav tm="100000">
                                          <p:val>
                                            <p:strVal val="#ppt_h"/>
                                          </p:val>
                                        </p:tav>
                                      </p:tavLst>
                                    </p:anim>
                                    <p:animEffect transition="in" filter="fade">
                                      <p:cBhvr>
                                        <p:cTn id="31" dur="1000"/>
                                        <p:tgtEl>
                                          <p:spTgt spid="36"/>
                                        </p:tgtEl>
                                      </p:cBhvr>
                                    </p:animEffect>
                                  </p:childTnLst>
                                </p:cTn>
                              </p:par>
                            </p:childTnLst>
                          </p:cTn>
                        </p:par>
                        <p:par>
                          <p:cTn id="32" fill="hold">
                            <p:stCondLst>
                              <p:cond delay="1000"/>
                            </p:stCondLst>
                            <p:childTnLst>
                              <p:par>
                                <p:cTn id="33" presetID="22" presetClass="entr" presetSubtype="4"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down)">
                                      <p:cBhvr>
                                        <p:cTn id="35" dur="500"/>
                                        <p:tgtEl>
                                          <p:spTgt spid="37"/>
                                        </p:tgtEl>
                                      </p:cBhvr>
                                    </p:animEffect>
                                  </p:childTnLst>
                                </p:cTn>
                              </p:par>
                              <p:par>
                                <p:cTn id="36" presetID="53" presetClass="entr" presetSubtype="16" fill="hold" grpId="0" nodeType="withEffect" nodePh="1">
                                  <p:stCondLst>
                                    <p:cond delay="800"/>
                                  </p:stCondLst>
                                  <p:endCondLst>
                                    <p:cond evt="begin" delay="0">
                                      <p:tn val="36"/>
                                    </p:cond>
                                  </p:endCondLst>
                                  <p:childTnLst>
                                    <p:set>
                                      <p:cBhvr>
                                        <p:cTn id="37" dur="1" fill="hold">
                                          <p:stCondLst>
                                            <p:cond delay="0"/>
                                          </p:stCondLst>
                                        </p:cTn>
                                        <p:tgtEl>
                                          <p:spTgt spid="38"/>
                                        </p:tgtEl>
                                        <p:attrNameLst>
                                          <p:attrName>style.visibility</p:attrName>
                                        </p:attrNameLst>
                                      </p:cBhvr>
                                      <p:to>
                                        <p:strVal val="visible"/>
                                      </p:to>
                                    </p:set>
                                    <p:anim calcmode="lin" valueType="num">
                                      <p:cBhvr>
                                        <p:cTn id="38" dur="1000" fill="hold"/>
                                        <p:tgtEl>
                                          <p:spTgt spid="38"/>
                                        </p:tgtEl>
                                        <p:attrNameLst>
                                          <p:attrName>ppt_w</p:attrName>
                                        </p:attrNameLst>
                                      </p:cBhvr>
                                      <p:tavLst>
                                        <p:tav tm="0">
                                          <p:val>
                                            <p:fltVal val="0"/>
                                          </p:val>
                                        </p:tav>
                                        <p:tav tm="100000">
                                          <p:val>
                                            <p:strVal val="#ppt_w"/>
                                          </p:val>
                                        </p:tav>
                                      </p:tavLst>
                                    </p:anim>
                                    <p:anim calcmode="lin" valueType="num">
                                      <p:cBhvr>
                                        <p:cTn id="39" dur="1000" fill="hold"/>
                                        <p:tgtEl>
                                          <p:spTgt spid="38"/>
                                        </p:tgtEl>
                                        <p:attrNameLst>
                                          <p:attrName>ppt_h</p:attrName>
                                        </p:attrNameLst>
                                      </p:cBhvr>
                                      <p:tavLst>
                                        <p:tav tm="0">
                                          <p:val>
                                            <p:fltVal val="0"/>
                                          </p:val>
                                        </p:tav>
                                        <p:tav tm="100000">
                                          <p:val>
                                            <p:strVal val="#ppt_h"/>
                                          </p:val>
                                        </p:tav>
                                      </p:tavLst>
                                    </p:anim>
                                    <p:animEffect transition="in" filter="fade">
                                      <p:cBhvr>
                                        <p:cTn id="40" dur="1000"/>
                                        <p:tgtEl>
                                          <p:spTgt spid="38"/>
                                        </p:tgtEl>
                                      </p:cBhvr>
                                    </p:animEffect>
                                  </p:childTnLst>
                                </p:cTn>
                              </p:par>
                            </p:childTnLst>
                          </p:cTn>
                        </p:par>
                        <p:par>
                          <p:cTn id="41" fill="hold">
                            <p:stCondLst>
                              <p:cond delay="1500"/>
                            </p:stCondLst>
                            <p:childTnLst>
                              <p:par>
                                <p:cTn id="42" presetID="22" presetClass="entr" presetSubtype="4" fill="hold" grpId="0" nodeType="after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wipe(down)">
                                      <p:cBhvr>
                                        <p:cTn id="44" dur="500"/>
                                        <p:tgtEl>
                                          <p:spTgt spid="39"/>
                                        </p:tgtEl>
                                      </p:cBhvr>
                                    </p:animEffect>
                                  </p:childTnLst>
                                </p:cTn>
                              </p:par>
                              <p:par>
                                <p:cTn id="45" presetID="53" presetClass="entr" presetSubtype="16" fill="hold" grpId="0" nodeType="withEffect" nodePh="1">
                                  <p:stCondLst>
                                    <p:cond delay="800"/>
                                  </p:stCondLst>
                                  <p:endCondLst>
                                    <p:cond evt="begin" delay="0">
                                      <p:tn val="45"/>
                                    </p:cond>
                                  </p:endCondLst>
                                  <p:childTnLst>
                                    <p:set>
                                      <p:cBhvr>
                                        <p:cTn id="46" dur="1" fill="hold">
                                          <p:stCondLst>
                                            <p:cond delay="0"/>
                                          </p:stCondLst>
                                        </p:cTn>
                                        <p:tgtEl>
                                          <p:spTgt spid="40"/>
                                        </p:tgtEl>
                                        <p:attrNameLst>
                                          <p:attrName>style.visibility</p:attrName>
                                        </p:attrNameLst>
                                      </p:cBhvr>
                                      <p:to>
                                        <p:strVal val="visible"/>
                                      </p:to>
                                    </p:set>
                                    <p:anim calcmode="lin" valueType="num">
                                      <p:cBhvr>
                                        <p:cTn id="47" dur="1000" fill="hold"/>
                                        <p:tgtEl>
                                          <p:spTgt spid="40"/>
                                        </p:tgtEl>
                                        <p:attrNameLst>
                                          <p:attrName>ppt_w</p:attrName>
                                        </p:attrNameLst>
                                      </p:cBhvr>
                                      <p:tavLst>
                                        <p:tav tm="0">
                                          <p:val>
                                            <p:fltVal val="0"/>
                                          </p:val>
                                        </p:tav>
                                        <p:tav tm="100000">
                                          <p:val>
                                            <p:strVal val="#ppt_w"/>
                                          </p:val>
                                        </p:tav>
                                      </p:tavLst>
                                    </p:anim>
                                    <p:anim calcmode="lin" valueType="num">
                                      <p:cBhvr>
                                        <p:cTn id="48" dur="1000" fill="hold"/>
                                        <p:tgtEl>
                                          <p:spTgt spid="40"/>
                                        </p:tgtEl>
                                        <p:attrNameLst>
                                          <p:attrName>ppt_h</p:attrName>
                                        </p:attrNameLst>
                                      </p:cBhvr>
                                      <p:tavLst>
                                        <p:tav tm="0">
                                          <p:val>
                                            <p:fltVal val="0"/>
                                          </p:val>
                                        </p:tav>
                                        <p:tav tm="100000">
                                          <p:val>
                                            <p:strVal val="#ppt_h"/>
                                          </p:val>
                                        </p:tav>
                                      </p:tavLst>
                                    </p:anim>
                                    <p:animEffect transition="in" filter="fade">
                                      <p:cBhvr>
                                        <p:cTn id="49" dur="1000"/>
                                        <p:tgtEl>
                                          <p:spTgt spid="40"/>
                                        </p:tgtEl>
                                      </p:cBhvr>
                                    </p:animEffect>
                                  </p:childTnLst>
                                </p:cTn>
                              </p:par>
                            </p:childTnLst>
                          </p:cTn>
                        </p:par>
                        <p:par>
                          <p:cTn id="50" fill="hold">
                            <p:stCondLst>
                              <p:cond delay="2000"/>
                            </p:stCondLst>
                            <p:childTnLst>
                              <p:par>
                                <p:cTn id="51" presetID="22" presetClass="entr" presetSubtype="4"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wipe(down)">
                                      <p:cBhvr>
                                        <p:cTn id="53" dur="500"/>
                                        <p:tgtEl>
                                          <p:spTgt spid="41"/>
                                        </p:tgtEl>
                                      </p:cBhvr>
                                    </p:animEffect>
                                  </p:childTnLst>
                                </p:cTn>
                              </p:par>
                              <p:par>
                                <p:cTn id="54" presetID="53" presetClass="entr" presetSubtype="16" fill="hold" grpId="0" nodeType="withEffect" nodePh="1">
                                  <p:stCondLst>
                                    <p:cond delay="800"/>
                                  </p:stCondLst>
                                  <p:endCondLst>
                                    <p:cond evt="begin" delay="0">
                                      <p:tn val="54"/>
                                    </p:cond>
                                  </p:endCondLst>
                                  <p:childTnLst>
                                    <p:set>
                                      <p:cBhvr>
                                        <p:cTn id="55" dur="1" fill="hold">
                                          <p:stCondLst>
                                            <p:cond delay="0"/>
                                          </p:stCondLst>
                                        </p:cTn>
                                        <p:tgtEl>
                                          <p:spTgt spid="42"/>
                                        </p:tgtEl>
                                        <p:attrNameLst>
                                          <p:attrName>style.visibility</p:attrName>
                                        </p:attrNameLst>
                                      </p:cBhvr>
                                      <p:to>
                                        <p:strVal val="visible"/>
                                      </p:to>
                                    </p:set>
                                    <p:anim calcmode="lin" valueType="num">
                                      <p:cBhvr>
                                        <p:cTn id="56" dur="1000" fill="hold"/>
                                        <p:tgtEl>
                                          <p:spTgt spid="42"/>
                                        </p:tgtEl>
                                        <p:attrNameLst>
                                          <p:attrName>ppt_w</p:attrName>
                                        </p:attrNameLst>
                                      </p:cBhvr>
                                      <p:tavLst>
                                        <p:tav tm="0">
                                          <p:val>
                                            <p:fltVal val="0"/>
                                          </p:val>
                                        </p:tav>
                                        <p:tav tm="100000">
                                          <p:val>
                                            <p:strVal val="#ppt_w"/>
                                          </p:val>
                                        </p:tav>
                                      </p:tavLst>
                                    </p:anim>
                                    <p:anim calcmode="lin" valueType="num">
                                      <p:cBhvr>
                                        <p:cTn id="57" dur="1000" fill="hold"/>
                                        <p:tgtEl>
                                          <p:spTgt spid="42"/>
                                        </p:tgtEl>
                                        <p:attrNameLst>
                                          <p:attrName>ppt_h</p:attrName>
                                        </p:attrNameLst>
                                      </p:cBhvr>
                                      <p:tavLst>
                                        <p:tav tm="0">
                                          <p:val>
                                            <p:fltVal val="0"/>
                                          </p:val>
                                        </p:tav>
                                        <p:tav tm="100000">
                                          <p:val>
                                            <p:strVal val="#ppt_h"/>
                                          </p:val>
                                        </p:tav>
                                      </p:tavLst>
                                    </p:anim>
                                    <p:animEffect transition="in" filter="fade">
                                      <p:cBhvr>
                                        <p:cTn id="58" dur="1000"/>
                                        <p:tgtEl>
                                          <p:spTgt spid="42"/>
                                        </p:tgtEl>
                                      </p:cBhvr>
                                    </p:animEffect>
                                  </p:childTnLst>
                                </p:cTn>
                              </p:par>
                            </p:childTnLst>
                          </p:cTn>
                        </p:par>
                        <p:par>
                          <p:cTn id="59" fill="hold">
                            <p:stCondLst>
                              <p:cond delay="2500"/>
                            </p:stCondLst>
                            <p:childTnLst>
                              <p:par>
                                <p:cTn id="60" presetID="22" presetClass="entr" presetSubtype="4" fill="hold" grpId="0" nodeType="after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down)">
                                      <p:cBhvr>
                                        <p:cTn id="62" dur="500"/>
                                        <p:tgtEl>
                                          <p:spTgt spid="43"/>
                                        </p:tgtEl>
                                      </p:cBhvr>
                                    </p:animEffect>
                                  </p:childTnLst>
                                </p:cTn>
                              </p:par>
                              <p:par>
                                <p:cTn id="63" presetID="10" presetClass="entr" presetSubtype="0" fill="hold" grpId="0" nodeType="withEffect">
                                  <p:stCondLst>
                                    <p:cond delay="800"/>
                                  </p:stCondLst>
                                  <p:childTnLst>
                                    <p:set>
                                      <p:cBhvr>
                                        <p:cTn id="64" dur="1" fill="hold">
                                          <p:stCondLst>
                                            <p:cond delay="0"/>
                                          </p:stCondLst>
                                        </p:cTn>
                                        <p:tgtEl>
                                          <p:spTgt spid="44">
                                            <p:txEl>
                                              <p:pRg st="0" end="0"/>
                                            </p:txEl>
                                          </p:spTgt>
                                        </p:tgtEl>
                                        <p:attrNameLst>
                                          <p:attrName>style.visibility</p:attrName>
                                        </p:attrNameLst>
                                      </p:cBhvr>
                                      <p:to>
                                        <p:strVal val="visible"/>
                                      </p:to>
                                    </p:set>
                                    <p:animEffect transition="in" filter="fade">
                                      <p:cBhvr>
                                        <p:cTn id="65" dur="500"/>
                                        <p:tgtEl>
                                          <p:spTgt spid="44">
                                            <p:txEl>
                                              <p:pRg st="0" end="0"/>
                                            </p:txEl>
                                          </p:spTgt>
                                        </p:tgtEl>
                                      </p:cBhvr>
                                    </p:animEffect>
                                  </p:childTnLst>
                                </p:cTn>
                              </p:par>
                              <p:par>
                                <p:cTn id="66" presetID="42" presetClass="entr" presetSubtype="0" fill="hold" grpId="0" nodeType="withEffect">
                                  <p:stCondLst>
                                    <p:cond delay="200"/>
                                  </p:stCondLst>
                                  <p:childTnLst>
                                    <p:set>
                                      <p:cBhvr>
                                        <p:cTn id="67" dur="1" fill="hold">
                                          <p:stCondLst>
                                            <p:cond delay="0"/>
                                          </p:stCondLst>
                                        </p:cTn>
                                        <p:tgtEl>
                                          <p:spTgt spid="45">
                                            <p:txEl>
                                              <p:pRg st="0" end="0"/>
                                            </p:txEl>
                                          </p:spTgt>
                                        </p:tgtEl>
                                        <p:attrNameLst>
                                          <p:attrName>style.visibility</p:attrName>
                                        </p:attrNameLst>
                                      </p:cBhvr>
                                      <p:to>
                                        <p:strVal val="visible"/>
                                      </p:to>
                                    </p:set>
                                    <p:animEffect transition="in" filter="fade">
                                      <p:cBhvr>
                                        <p:cTn id="68" dur="400"/>
                                        <p:tgtEl>
                                          <p:spTgt spid="45">
                                            <p:txEl>
                                              <p:pRg st="0" end="0"/>
                                            </p:txEl>
                                          </p:spTgt>
                                        </p:tgtEl>
                                      </p:cBhvr>
                                    </p:animEffect>
                                    <p:anim calcmode="lin" valueType="num">
                                      <p:cBhvr>
                                        <p:cTn id="69" dur="400" fill="hold"/>
                                        <p:tgtEl>
                                          <p:spTgt spid="45">
                                            <p:txEl>
                                              <p:pRg st="0" end="0"/>
                                            </p:txEl>
                                          </p:spTgt>
                                        </p:tgtEl>
                                        <p:attrNameLst>
                                          <p:attrName>ppt_x</p:attrName>
                                        </p:attrNameLst>
                                      </p:cBhvr>
                                      <p:tavLst>
                                        <p:tav tm="0">
                                          <p:val>
                                            <p:strVal val="#ppt_x"/>
                                          </p:val>
                                        </p:tav>
                                        <p:tav tm="100000">
                                          <p:val>
                                            <p:strVal val="#ppt_x"/>
                                          </p:val>
                                        </p:tav>
                                      </p:tavLst>
                                    </p:anim>
                                    <p:anim calcmode="lin" valueType="num">
                                      <p:cBhvr>
                                        <p:cTn id="70" dur="400" fill="hold"/>
                                        <p:tgtEl>
                                          <p:spTgt spid="4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25" grpId="0"/>
      <p:bldP spid="31" grpId="0" animBg="1"/>
      <p:bldP spid="36" grpId="0"/>
      <p:bldP spid="37" grpId="0" animBg="1"/>
      <p:bldP spid="38" grpId="0"/>
      <p:bldP spid="39" grpId="0" animBg="1"/>
      <p:bldP spid="40" grpId="0"/>
      <p:bldP spid="41" grpId="0" animBg="1"/>
      <p:bldP spid="42" grpId="0"/>
      <p:bldP spid="43" grpId="0" animBg="1"/>
      <p:bldP spid="44" grpId="0" build="p">
        <p:tmplLst>
          <p:tmpl lvl="1">
            <p:tnLst>
              <p:par>
                <p:cTn presetID="10" presetClass="entr" presetSubtype="0" fill="hold" nodeType="withEffect">
                  <p:stCondLst>
                    <p:cond delay="800"/>
                  </p:stCondLst>
                  <p:childTnLst>
                    <p:set>
                      <p:cBhvr>
                        <p:cTn dur="1" fill="hold">
                          <p:stCondLst>
                            <p:cond delay="0"/>
                          </p:stCondLst>
                        </p:cTn>
                        <p:tgtEl>
                          <p:spTgt spid="44"/>
                        </p:tgtEl>
                        <p:attrNameLst>
                          <p:attrName>style.visibility</p:attrName>
                        </p:attrNameLst>
                      </p:cBhvr>
                      <p:to>
                        <p:strVal val="visible"/>
                      </p:to>
                    </p:set>
                    <p:animEffect transition="in" filter="fade">
                      <p:cBhvr>
                        <p:cTn dur="500"/>
                        <p:tgtEl>
                          <p:spTgt spid="44"/>
                        </p:tgtEl>
                      </p:cBhvr>
                    </p:animEffect>
                  </p:childTnLst>
                </p:cTn>
              </p:par>
            </p:tnLst>
          </p:tmpl>
        </p:tmplLst>
      </p:bldP>
      <p:bldP spid="45" grpId="0" build="p">
        <p:tmplLst>
          <p:tmpl lvl="1">
            <p:tnLst>
              <p:par>
                <p:cTn presetID="42" presetClass="entr" presetSubtype="0" fill="hold" nodeType="withEffect">
                  <p:stCondLst>
                    <p:cond delay="200"/>
                  </p:stCondLst>
                  <p:childTnLst>
                    <p:set>
                      <p:cBhvr>
                        <p:cTn dur="1" fill="hold">
                          <p:stCondLst>
                            <p:cond delay="0"/>
                          </p:stCondLst>
                        </p:cTn>
                        <p:tgtEl>
                          <p:spTgt spid="45"/>
                        </p:tgtEl>
                        <p:attrNameLst>
                          <p:attrName>style.visibility</p:attrName>
                        </p:attrNameLst>
                      </p:cBhvr>
                      <p:to>
                        <p:strVal val="visible"/>
                      </p:to>
                    </p:set>
                    <p:animEffect transition="in" filter="fade">
                      <p:cBhvr>
                        <p:cTn dur="400"/>
                        <p:tgtEl>
                          <p:spTgt spid="45"/>
                        </p:tgtEl>
                      </p:cBhvr>
                    </p:animEffect>
                    <p:anim calcmode="lin" valueType="num">
                      <p:cBhvr>
                        <p:cTn dur="400" fill="hold"/>
                        <p:tgtEl>
                          <p:spTgt spid="45"/>
                        </p:tgtEl>
                        <p:attrNameLst>
                          <p:attrName>ppt_x</p:attrName>
                        </p:attrNameLst>
                      </p:cBhvr>
                      <p:tavLst>
                        <p:tav tm="0">
                          <p:val>
                            <p:strVal val="#ppt_x"/>
                          </p:val>
                        </p:tav>
                        <p:tav tm="100000">
                          <p:val>
                            <p:strVal val="#ppt_x"/>
                          </p:val>
                        </p:tav>
                      </p:tavLst>
                    </p:anim>
                    <p:anim calcmode="lin" valueType="num">
                      <p:cBhvr>
                        <p:cTn dur="400" fill="hold"/>
                        <p:tgtEl>
                          <p:spTgt spid="45"/>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ext Slid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7" name="Text Placeholder 2"/>
          <p:cNvSpPr>
            <a:spLocks noGrp="1"/>
          </p:cNvSpPr>
          <p:nvPr>
            <p:ph type="body" sz="quarter" idx="16" hasCustomPrompt="1"/>
          </p:nvPr>
        </p:nvSpPr>
        <p:spPr>
          <a:xfrm>
            <a:off x="603251" y="1394298"/>
            <a:ext cx="10972800" cy="4574704"/>
          </a:xfrm>
          <a:prstGeom prst="rect">
            <a:avLst/>
          </a:prstGeom>
        </p:spPr>
        <p:txBody>
          <a:bodyPr vert="horz" lIns="95057" tIns="47529" rIns="95057" bIns="47529"/>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r>
              <a:rPr lang="en-US" dirty="0" err="1" smtClean="0"/>
              <a:t>Morbi</a:t>
            </a:r>
            <a:r>
              <a:rPr lang="en-US" dirty="0" smtClean="0"/>
              <a:t> </a:t>
            </a:r>
            <a:r>
              <a:rPr lang="en-US" dirty="0" err="1" smtClean="0"/>
              <a:t>sodales</a:t>
            </a:r>
            <a:r>
              <a:rPr lang="en-US" dirty="0" smtClean="0"/>
              <a:t> </a:t>
            </a:r>
            <a:r>
              <a:rPr lang="en-US" dirty="0" err="1" smtClean="0"/>
              <a:t>volutpat</a:t>
            </a:r>
            <a:r>
              <a:rPr lang="en-US" dirty="0" smtClean="0"/>
              <a:t> </a:t>
            </a:r>
            <a:r>
              <a:rPr lang="en-US" dirty="0" err="1" smtClean="0"/>
              <a:t>tellus</a:t>
            </a:r>
            <a:r>
              <a:rPr lang="en-US" dirty="0" smtClean="0"/>
              <a:t>, </a:t>
            </a:r>
            <a:r>
              <a:rPr lang="en-US" dirty="0" err="1" smtClean="0"/>
              <a:t>quis</a:t>
            </a:r>
            <a:r>
              <a:rPr lang="en-US" dirty="0" smtClean="0"/>
              <a:t> </a:t>
            </a:r>
            <a:r>
              <a:rPr lang="en-US" dirty="0" err="1" smtClean="0"/>
              <a:t>aliquam</a:t>
            </a:r>
            <a:r>
              <a:rPr lang="en-US" dirty="0" smtClean="0"/>
              <a:t> </a:t>
            </a:r>
            <a:r>
              <a:rPr lang="en-US" dirty="0" err="1" smtClean="0"/>
              <a:t>urna</a:t>
            </a:r>
            <a:r>
              <a:rPr lang="en-US" dirty="0" smtClean="0"/>
              <a:t> </a:t>
            </a:r>
            <a:r>
              <a:rPr lang="en-US" dirty="0" err="1" smtClean="0"/>
              <a:t>cursus</a:t>
            </a:r>
            <a:r>
              <a:rPr lang="en-US" dirty="0" smtClean="0"/>
              <a:t> et. </a:t>
            </a:r>
            <a:r>
              <a:rPr lang="en-US" dirty="0" err="1" smtClean="0"/>
              <a:t>Proin</a:t>
            </a:r>
            <a:r>
              <a:rPr lang="en-US" dirty="0" smtClean="0"/>
              <a:t> </a:t>
            </a:r>
            <a:r>
              <a:rPr lang="en-US" dirty="0" err="1" smtClean="0"/>
              <a:t>commodo</a:t>
            </a:r>
            <a:r>
              <a:rPr lang="en-US" dirty="0" smtClean="0"/>
              <a:t> </a:t>
            </a:r>
            <a:r>
              <a:rPr lang="en-US" dirty="0" err="1" smtClean="0"/>
              <a:t>arcu</a:t>
            </a:r>
            <a:r>
              <a:rPr lang="en-US" dirty="0" smtClean="0"/>
              <a:t> </a:t>
            </a:r>
            <a:r>
              <a:rPr lang="en-US" dirty="0" err="1" smtClean="0"/>
              <a:t>nec</a:t>
            </a:r>
            <a:r>
              <a:rPr lang="en-US" dirty="0" smtClean="0"/>
              <a:t> nisi </a:t>
            </a:r>
            <a:r>
              <a:rPr lang="en-US" dirty="0" err="1" smtClean="0"/>
              <a:t>rhoncus</a:t>
            </a:r>
            <a:r>
              <a:rPr lang="en-US" dirty="0" smtClean="0"/>
              <a:t> </a:t>
            </a:r>
            <a:r>
              <a:rPr lang="en-US" dirty="0" err="1" smtClean="0"/>
              <a:t>dapibus</a:t>
            </a:r>
            <a:r>
              <a:rPr lang="en-US" dirty="0" smtClean="0"/>
              <a:t>. </a:t>
            </a:r>
            <a:r>
              <a:rPr lang="en-US" dirty="0" err="1" smtClean="0"/>
              <a:t>Praesent</a:t>
            </a:r>
            <a:r>
              <a:rPr lang="en-US" dirty="0" smtClean="0"/>
              <a:t> </a:t>
            </a:r>
            <a:r>
              <a:rPr lang="en-US" dirty="0" err="1" smtClean="0"/>
              <a:t>nec</a:t>
            </a:r>
            <a:r>
              <a:rPr lang="en-US" dirty="0" smtClean="0"/>
              <a:t> </a:t>
            </a:r>
            <a:r>
              <a:rPr lang="en-US" dirty="0" err="1" smtClean="0"/>
              <a:t>elit</a:t>
            </a:r>
            <a:r>
              <a:rPr lang="en-US" dirty="0" smtClean="0"/>
              <a:t> non </a:t>
            </a:r>
            <a:r>
              <a:rPr lang="en-US" dirty="0" err="1" smtClean="0"/>
              <a:t>metus</a:t>
            </a:r>
            <a:r>
              <a:rPr lang="en-US" dirty="0" smtClean="0"/>
              <a:t> </a:t>
            </a:r>
            <a:r>
              <a:rPr lang="en-US" dirty="0" err="1" smtClean="0"/>
              <a:t>mollis</a:t>
            </a:r>
            <a:r>
              <a:rPr lang="en-US" dirty="0" smtClean="0"/>
              <a:t> </a:t>
            </a:r>
            <a:r>
              <a:rPr lang="en-US" dirty="0" err="1" smtClean="0"/>
              <a:t>placerat</a:t>
            </a:r>
            <a:r>
              <a:rPr lang="en-US" dirty="0" smtClean="0"/>
              <a:t>. </a:t>
            </a:r>
            <a:r>
              <a:rPr lang="en-US" dirty="0" err="1" smtClean="0"/>
              <a:t>Vivamus</a:t>
            </a:r>
            <a:r>
              <a:rPr lang="en-US" dirty="0" smtClean="0"/>
              <a:t> </a:t>
            </a:r>
            <a:r>
              <a:rPr lang="en-US" dirty="0" err="1" smtClean="0"/>
              <a:t>porta</a:t>
            </a:r>
            <a:r>
              <a:rPr lang="en-US" dirty="0" smtClean="0"/>
              <a:t> </a:t>
            </a:r>
            <a:r>
              <a:rPr lang="en-US" dirty="0" err="1" smtClean="0"/>
              <a:t>pulvinar</a:t>
            </a:r>
            <a:r>
              <a:rPr lang="en-US" dirty="0" smtClean="0"/>
              <a:t> </a:t>
            </a:r>
            <a:r>
              <a:rPr lang="en-US" dirty="0" err="1" smtClean="0"/>
              <a:t>iaculis</a:t>
            </a:r>
            <a:r>
              <a:rPr lang="en-US" dirty="0" smtClean="0"/>
              <a:t>. </a:t>
            </a:r>
            <a:r>
              <a:rPr lang="en-US" dirty="0" err="1" smtClean="0"/>
              <a:t>Donec</a:t>
            </a:r>
            <a:r>
              <a:rPr lang="en-US" dirty="0" smtClean="0"/>
              <a:t> </a:t>
            </a:r>
            <a:r>
              <a:rPr lang="en-US" dirty="0" err="1" smtClean="0"/>
              <a:t>augue</a:t>
            </a:r>
            <a:r>
              <a:rPr lang="en-US" dirty="0" smtClean="0"/>
              <a:t> </a:t>
            </a:r>
            <a:r>
              <a:rPr lang="en-US" dirty="0" err="1" smtClean="0"/>
              <a:t>arcu</a:t>
            </a:r>
            <a:r>
              <a:rPr lang="en-US" dirty="0" smtClean="0"/>
              <a:t>, </a:t>
            </a:r>
            <a:r>
              <a:rPr lang="en-US" dirty="0" err="1" smtClean="0"/>
              <a:t>volutpat</a:t>
            </a:r>
            <a:r>
              <a:rPr lang="en-US" dirty="0" smtClean="0"/>
              <a:t> </a:t>
            </a:r>
            <a:r>
              <a:rPr lang="en-US" dirty="0" err="1" smtClean="0"/>
              <a:t>nec</a:t>
            </a:r>
            <a:r>
              <a:rPr lang="en-US" dirty="0" smtClean="0"/>
              <a:t> </a:t>
            </a:r>
            <a:r>
              <a:rPr lang="en-US" dirty="0" err="1" smtClean="0"/>
              <a:t>risus</a:t>
            </a:r>
            <a:r>
              <a:rPr lang="en-US" dirty="0" smtClean="0"/>
              <a:t> </a:t>
            </a:r>
            <a:r>
              <a:rPr lang="en-US" dirty="0" err="1" smtClean="0"/>
              <a:t>eget</a:t>
            </a:r>
            <a:r>
              <a:rPr lang="en-US" dirty="0" smtClean="0"/>
              <a:t>, </a:t>
            </a:r>
            <a:r>
              <a:rPr lang="en-US" dirty="0" err="1" smtClean="0"/>
              <a:t>finibus</a:t>
            </a:r>
            <a:r>
              <a:rPr lang="en-US" dirty="0" smtClean="0"/>
              <a:t> </a:t>
            </a:r>
            <a:r>
              <a:rPr lang="en-US" dirty="0" err="1" smtClean="0"/>
              <a:t>lacinia</a:t>
            </a:r>
            <a:r>
              <a:rPr lang="en-US" dirty="0" smtClean="0"/>
              <a:t> ligula. </a:t>
            </a:r>
            <a:r>
              <a:rPr lang="en-US" dirty="0" err="1" smtClean="0"/>
              <a:t>Curabitur</a:t>
            </a:r>
            <a:r>
              <a:rPr lang="en-US" dirty="0" smtClean="0"/>
              <a:t> </a:t>
            </a:r>
            <a:r>
              <a:rPr lang="en-US" dirty="0" err="1" smtClean="0"/>
              <a:t>bibendum</a:t>
            </a:r>
            <a:r>
              <a:rPr lang="en-US" dirty="0" smtClean="0"/>
              <a:t> </a:t>
            </a:r>
            <a:r>
              <a:rPr lang="en-US" dirty="0" err="1" smtClean="0"/>
              <a:t>arcu</a:t>
            </a:r>
            <a:r>
              <a:rPr lang="en-US" dirty="0" smtClean="0"/>
              <a:t> sit </a:t>
            </a:r>
            <a:r>
              <a:rPr lang="en-US" dirty="0" err="1" smtClean="0"/>
              <a:t>amet</a:t>
            </a:r>
            <a:r>
              <a:rPr lang="en-US" dirty="0" smtClean="0"/>
              <a:t> </a:t>
            </a:r>
            <a:r>
              <a:rPr lang="en-US" dirty="0" err="1" smtClean="0"/>
              <a:t>faucibus</a:t>
            </a:r>
            <a:r>
              <a:rPr lang="en-US" dirty="0" smtClean="0"/>
              <a:t> </a:t>
            </a:r>
            <a:r>
              <a:rPr lang="en-US" dirty="0" err="1" smtClean="0"/>
              <a:t>posuere</a:t>
            </a:r>
            <a:r>
              <a:rPr lang="en-US" dirty="0" smtClean="0"/>
              <a:t>. </a:t>
            </a:r>
            <a:r>
              <a:rPr lang="en-US" dirty="0" err="1" smtClean="0"/>
              <a:t>Donec</a:t>
            </a:r>
            <a:r>
              <a:rPr lang="en-US" dirty="0" smtClean="0"/>
              <a:t> a </a:t>
            </a:r>
            <a:r>
              <a:rPr lang="en-US" dirty="0" err="1" smtClean="0"/>
              <a:t>est</a:t>
            </a:r>
            <a:r>
              <a:rPr lang="en-US" dirty="0" smtClean="0"/>
              <a:t> at </a:t>
            </a:r>
            <a:r>
              <a:rPr lang="en-US" dirty="0" err="1" smtClean="0"/>
              <a:t>arcu</a:t>
            </a:r>
            <a:r>
              <a:rPr lang="en-US" dirty="0" smtClean="0"/>
              <a:t> </a:t>
            </a:r>
            <a:r>
              <a:rPr lang="en-US" dirty="0" err="1" smtClean="0"/>
              <a:t>congue</a:t>
            </a:r>
            <a:r>
              <a:rPr lang="en-US" dirty="0" smtClean="0"/>
              <a:t> </a:t>
            </a:r>
            <a:r>
              <a:rPr lang="en-US" dirty="0" err="1" smtClean="0"/>
              <a:t>congue</a:t>
            </a:r>
            <a:r>
              <a:rPr lang="en-US" dirty="0" smtClean="0"/>
              <a:t> </a:t>
            </a:r>
            <a:r>
              <a:rPr lang="en-US" dirty="0" err="1" smtClean="0"/>
              <a:t>vel</a:t>
            </a:r>
            <a:r>
              <a:rPr lang="en-US" dirty="0" smtClean="0"/>
              <a:t> </a:t>
            </a:r>
            <a:r>
              <a:rPr lang="en-US" dirty="0" err="1" smtClean="0"/>
              <a:t>eget</a:t>
            </a:r>
            <a:r>
              <a:rPr lang="en-US" dirty="0" smtClean="0"/>
              <a:t> ex. </a:t>
            </a:r>
            <a:r>
              <a:rPr lang="en-US" dirty="0" err="1" smtClean="0"/>
              <a:t>Duis</a:t>
            </a:r>
            <a:r>
              <a:rPr lang="en-US" dirty="0" smtClean="0"/>
              <a:t> </a:t>
            </a:r>
            <a:r>
              <a:rPr lang="en-US" dirty="0" err="1" smtClean="0"/>
              <a:t>auctor</a:t>
            </a:r>
            <a:r>
              <a:rPr lang="en-US" dirty="0" smtClean="0"/>
              <a:t> </a:t>
            </a:r>
            <a:r>
              <a:rPr lang="en-US" dirty="0" err="1" smtClean="0"/>
              <a:t>lectus</a:t>
            </a:r>
            <a:r>
              <a:rPr lang="en-US" dirty="0" smtClean="0"/>
              <a:t> </a:t>
            </a:r>
            <a:r>
              <a:rPr lang="en-US" dirty="0" err="1" smtClean="0"/>
              <a:t>maximus</a:t>
            </a:r>
            <a:r>
              <a:rPr lang="en-US" dirty="0" smtClean="0"/>
              <a:t> </a:t>
            </a:r>
            <a:r>
              <a:rPr lang="en-US" dirty="0" err="1" smtClean="0"/>
              <a:t>sapien</a:t>
            </a:r>
            <a:r>
              <a:rPr lang="en-US" dirty="0" smtClean="0"/>
              <a:t> </a:t>
            </a:r>
            <a:r>
              <a:rPr lang="en-US" dirty="0" err="1" smtClean="0"/>
              <a:t>suscipit</a:t>
            </a:r>
            <a:r>
              <a:rPr lang="en-US" dirty="0" smtClean="0"/>
              <a:t> </a:t>
            </a:r>
            <a:r>
              <a:rPr lang="en-US" dirty="0" err="1" smtClean="0"/>
              <a:t>interdum</a:t>
            </a:r>
            <a:r>
              <a:rPr lang="en-US" dirty="0" smtClean="0"/>
              <a:t>.</a:t>
            </a:r>
          </a:p>
          <a:p>
            <a:pPr lvl="0"/>
            <a:endParaRPr lang="en-US" dirty="0" smtClean="0"/>
          </a:p>
          <a:p>
            <a:pPr lvl="0"/>
            <a:r>
              <a:rPr lang="en-US" dirty="0" err="1" smtClean="0"/>
              <a:t>Curabitur</a:t>
            </a:r>
            <a:r>
              <a:rPr lang="en-US" dirty="0" smtClean="0"/>
              <a:t> </a:t>
            </a:r>
            <a:r>
              <a:rPr lang="en-US" dirty="0" err="1" smtClean="0"/>
              <a:t>rhoncus</a:t>
            </a:r>
            <a:r>
              <a:rPr lang="en-US" dirty="0" smtClean="0"/>
              <a:t>, </a:t>
            </a:r>
            <a:r>
              <a:rPr lang="en-US" dirty="0" err="1" smtClean="0"/>
              <a:t>diam</a:t>
            </a:r>
            <a:r>
              <a:rPr lang="en-US" dirty="0" smtClean="0"/>
              <a:t> </a:t>
            </a:r>
            <a:r>
              <a:rPr lang="en-US" dirty="0" err="1" smtClean="0"/>
              <a:t>vel</a:t>
            </a:r>
            <a:r>
              <a:rPr lang="en-US" dirty="0" smtClean="0"/>
              <a:t> </a:t>
            </a:r>
            <a:r>
              <a:rPr lang="en-US" dirty="0" err="1" smtClean="0"/>
              <a:t>congue</a:t>
            </a:r>
            <a:r>
              <a:rPr lang="en-US" dirty="0" smtClean="0"/>
              <a:t> </a:t>
            </a:r>
            <a:r>
              <a:rPr lang="en-US" dirty="0" err="1" smtClean="0"/>
              <a:t>pulvinar</a:t>
            </a:r>
            <a:r>
              <a:rPr lang="en-US" dirty="0" smtClean="0"/>
              <a:t>, </a:t>
            </a:r>
            <a:r>
              <a:rPr lang="en-US" dirty="0" err="1" smtClean="0"/>
              <a:t>erat</a:t>
            </a:r>
            <a:r>
              <a:rPr lang="en-US" dirty="0" smtClean="0"/>
              <a:t> </a:t>
            </a:r>
            <a:r>
              <a:rPr lang="en-US" dirty="0" err="1" smtClean="0"/>
              <a:t>massa</a:t>
            </a:r>
            <a:r>
              <a:rPr lang="en-US" dirty="0" smtClean="0"/>
              <a:t> </a:t>
            </a:r>
            <a:r>
              <a:rPr lang="en-US" dirty="0" err="1" smtClean="0"/>
              <a:t>lacinia</a:t>
            </a:r>
            <a:r>
              <a:rPr lang="en-US" dirty="0" smtClean="0"/>
              <a:t> </a:t>
            </a:r>
            <a:r>
              <a:rPr lang="en-US" dirty="0" err="1" smtClean="0"/>
              <a:t>purus</a:t>
            </a:r>
            <a:r>
              <a:rPr lang="en-US" dirty="0" smtClean="0"/>
              <a:t>, in </a:t>
            </a:r>
            <a:r>
              <a:rPr lang="en-US" dirty="0" err="1" smtClean="0"/>
              <a:t>laoreet</a:t>
            </a:r>
            <a:r>
              <a:rPr lang="en-US" dirty="0" smtClean="0"/>
              <a:t> </a:t>
            </a:r>
            <a:r>
              <a:rPr lang="en-US" dirty="0" err="1" smtClean="0"/>
              <a:t>purus</a:t>
            </a:r>
            <a:r>
              <a:rPr lang="en-US" dirty="0" smtClean="0"/>
              <a:t> </a:t>
            </a:r>
            <a:r>
              <a:rPr lang="en-US" dirty="0" err="1" smtClean="0"/>
              <a:t>massa</a:t>
            </a:r>
            <a:r>
              <a:rPr lang="en-US" dirty="0" smtClean="0"/>
              <a:t> in </a:t>
            </a:r>
            <a:r>
              <a:rPr lang="en-US" dirty="0" err="1" smtClean="0"/>
              <a:t>nunc</a:t>
            </a:r>
            <a:r>
              <a:rPr lang="en-US" dirty="0" smtClean="0"/>
              <a:t>. </a:t>
            </a:r>
            <a:r>
              <a:rPr lang="en-US" dirty="0" err="1" smtClean="0"/>
              <a:t>Phasellus</a:t>
            </a:r>
            <a:r>
              <a:rPr lang="en-US" dirty="0" smtClean="0"/>
              <a:t> </a:t>
            </a:r>
            <a:r>
              <a:rPr lang="en-US" dirty="0" err="1" smtClean="0"/>
              <a:t>finibus</a:t>
            </a:r>
            <a:r>
              <a:rPr lang="en-US" dirty="0" smtClean="0"/>
              <a:t> </a:t>
            </a:r>
            <a:r>
              <a:rPr lang="en-US" dirty="0" err="1" smtClean="0"/>
              <a:t>malesuada</a:t>
            </a:r>
            <a:r>
              <a:rPr lang="en-US" dirty="0" smtClean="0"/>
              <a:t> </a:t>
            </a:r>
            <a:r>
              <a:rPr lang="en-US" dirty="0" err="1" smtClean="0"/>
              <a:t>lobortis</a:t>
            </a:r>
            <a:r>
              <a:rPr lang="en-US" dirty="0" smtClean="0"/>
              <a:t>. </a:t>
            </a:r>
            <a:r>
              <a:rPr lang="en-US" dirty="0" err="1" smtClean="0"/>
              <a:t>Sed</a:t>
            </a:r>
            <a:r>
              <a:rPr lang="en-US" dirty="0" smtClean="0"/>
              <a:t> </a:t>
            </a:r>
            <a:r>
              <a:rPr lang="en-US" dirty="0" err="1" smtClean="0"/>
              <a:t>quis</a:t>
            </a:r>
            <a:r>
              <a:rPr lang="en-US" dirty="0" smtClean="0"/>
              <a:t> </a:t>
            </a:r>
            <a:r>
              <a:rPr lang="en-US" dirty="0" err="1" smtClean="0"/>
              <a:t>tellus</a:t>
            </a:r>
            <a:r>
              <a:rPr lang="en-US" dirty="0" smtClean="0"/>
              <a:t> id </a:t>
            </a:r>
            <a:r>
              <a:rPr lang="en-US" dirty="0" err="1" smtClean="0"/>
              <a:t>nulla</a:t>
            </a:r>
            <a:r>
              <a:rPr lang="en-US" dirty="0" smtClean="0"/>
              <a:t> </a:t>
            </a:r>
            <a:r>
              <a:rPr lang="en-US" dirty="0" err="1" smtClean="0"/>
              <a:t>mollis</a:t>
            </a:r>
            <a:r>
              <a:rPr lang="en-US" dirty="0" smtClean="0"/>
              <a:t> </a:t>
            </a:r>
            <a:r>
              <a:rPr lang="en-US" dirty="0" err="1" smtClean="0"/>
              <a:t>iaculis</a:t>
            </a:r>
            <a:r>
              <a:rPr lang="en-US" dirty="0" smtClean="0"/>
              <a:t>. Nam </a:t>
            </a:r>
            <a:r>
              <a:rPr lang="en-US" dirty="0" err="1" smtClean="0"/>
              <a:t>nec</a:t>
            </a:r>
            <a:r>
              <a:rPr lang="en-US" dirty="0" smtClean="0"/>
              <a:t> </a:t>
            </a:r>
            <a:r>
              <a:rPr lang="en-US" dirty="0" err="1" smtClean="0"/>
              <a:t>auctor</a:t>
            </a:r>
            <a:r>
              <a:rPr lang="en-US" dirty="0" smtClean="0"/>
              <a:t> </a:t>
            </a:r>
            <a:r>
              <a:rPr lang="en-US" dirty="0" err="1" smtClean="0"/>
              <a:t>arcu</a:t>
            </a:r>
            <a:r>
              <a:rPr lang="en-US" dirty="0" smtClean="0"/>
              <a:t>. </a:t>
            </a:r>
            <a:r>
              <a:rPr lang="en-US" dirty="0" err="1" smtClean="0"/>
              <a:t>Aenean</a:t>
            </a:r>
            <a:r>
              <a:rPr lang="en-US" dirty="0" smtClean="0"/>
              <a:t> </a:t>
            </a:r>
            <a:r>
              <a:rPr lang="en-US" dirty="0" err="1" smtClean="0"/>
              <a:t>molestie</a:t>
            </a:r>
            <a:r>
              <a:rPr lang="en-US" dirty="0" smtClean="0"/>
              <a:t> lacus </a:t>
            </a:r>
            <a:r>
              <a:rPr lang="en-US" dirty="0" err="1" smtClean="0"/>
              <a:t>ut</a:t>
            </a:r>
            <a:r>
              <a:rPr lang="en-US" dirty="0" smtClean="0"/>
              <a:t> </a:t>
            </a:r>
            <a:r>
              <a:rPr lang="en-US" dirty="0" err="1" smtClean="0"/>
              <a:t>urna</a:t>
            </a:r>
            <a:r>
              <a:rPr lang="en-US" dirty="0" smtClean="0"/>
              <a:t> </a:t>
            </a:r>
            <a:r>
              <a:rPr lang="en-US" dirty="0" err="1" smtClean="0"/>
              <a:t>accumsan</a:t>
            </a:r>
            <a:r>
              <a:rPr lang="en-US" dirty="0" smtClean="0"/>
              <a:t>, a </a:t>
            </a:r>
            <a:r>
              <a:rPr lang="en-US" dirty="0" err="1" smtClean="0"/>
              <a:t>rhoncus</a:t>
            </a:r>
            <a:r>
              <a:rPr lang="en-US" dirty="0" smtClean="0"/>
              <a:t> </a:t>
            </a:r>
            <a:r>
              <a:rPr lang="en-US" dirty="0" err="1" smtClean="0"/>
              <a:t>orci</a:t>
            </a:r>
            <a:r>
              <a:rPr lang="en-US" dirty="0" smtClean="0"/>
              <a:t> </a:t>
            </a:r>
            <a:r>
              <a:rPr lang="en-US" dirty="0" err="1" smtClean="0"/>
              <a:t>rhoncus</a:t>
            </a:r>
            <a:r>
              <a:rPr lang="en-US" dirty="0" smtClean="0"/>
              <a:t>. </a:t>
            </a:r>
            <a:r>
              <a:rPr lang="en-US" dirty="0" err="1" smtClean="0"/>
              <a:t>Fusce</a:t>
            </a:r>
            <a:r>
              <a:rPr lang="en-US" dirty="0" smtClean="0"/>
              <a:t> </a:t>
            </a:r>
            <a:r>
              <a:rPr lang="en-US" dirty="0" err="1" smtClean="0"/>
              <a:t>orci</a:t>
            </a:r>
            <a:r>
              <a:rPr lang="en-US" dirty="0" smtClean="0"/>
              <a:t> </a:t>
            </a:r>
            <a:r>
              <a:rPr lang="en-US" dirty="0" err="1" smtClean="0"/>
              <a:t>velit</a:t>
            </a:r>
            <a:r>
              <a:rPr lang="en-US" dirty="0" smtClean="0"/>
              <a:t>, </a:t>
            </a:r>
            <a:r>
              <a:rPr lang="en-US" dirty="0" err="1" smtClean="0"/>
              <a:t>euismod</a:t>
            </a:r>
            <a:r>
              <a:rPr lang="en-US" dirty="0" smtClean="0"/>
              <a:t> </a:t>
            </a:r>
            <a:r>
              <a:rPr lang="en-US" dirty="0" err="1" smtClean="0"/>
              <a:t>quis</a:t>
            </a:r>
            <a:r>
              <a:rPr lang="en-US" dirty="0" smtClean="0"/>
              <a:t> </a:t>
            </a:r>
            <a:r>
              <a:rPr lang="en-US" dirty="0" err="1" smtClean="0"/>
              <a:t>pulvinar</a:t>
            </a:r>
            <a:r>
              <a:rPr lang="en-US" dirty="0" smtClean="0"/>
              <a:t> ac, </a:t>
            </a:r>
            <a:r>
              <a:rPr lang="en-US" dirty="0" err="1" smtClean="0"/>
              <a:t>ultrices</a:t>
            </a:r>
            <a:r>
              <a:rPr lang="en-US" dirty="0" smtClean="0"/>
              <a:t> </a:t>
            </a:r>
            <a:r>
              <a:rPr lang="en-US" dirty="0" err="1" smtClean="0"/>
              <a:t>vel</a:t>
            </a:r>
            <a:r>
              <a:rPr lang="en-US" dirty="0" smtClean="0"/>
              <a:t> dui. </a:t>
            </a:r>
            <a:r>
              <a:rPr lang="en-US" dirty="0" err="1" smtClean="0"/>
              <a:t>Praesent</a:t>
            </a:r>
            <a:r>
              <a:rPr lang="en-US" dirty="0" smtClean="0"/>
              <a:t> </a:t>
            </a:r>
            <a:r>
              <a:rPr lang="en-US" dirty="0" err="1" smtClean="0"/>
              <a:t>commodo</a:t>
            </a:r>
            <a:r>
              <a:rPr lang="en-US" dirty="0" smtClean="0"/>
              <a:t>, </a:t>
            </a:r>
            <a:r>
              <a:rPr lang="en-US" dirty="0" err="1" smtClean="0"/>
              <a:t>odio</a:t>
            </a:r>
            <a:r>
              <a:rPr lang="en-US" dirty="0" smtClean="0"/>
              <a:t> </a:t>
            </a:r>
            <a:r>
              <a:rPr lang="en-US" dirty="0" err="1" smtClean="0"/>
              <a:t>eu</a:t>
            </a:r>
            <a:r>
              <a:rPr lang="en-US" dirty="0" smtClean="0"/>
              <a:t> </a:t>
            </a:r>
            <a:r>
              <a:rPr lang="en-US" dirty="0" err="1" smtClean="0"/>
              <a:t>ullamcorper</a:t>
            </a:r>
            <a:r>
              <a:rPr lang="en-US" dirty="0" smtClean="0"/>
              <a:t> </a:t>
            </a:r>
            <a:r>
              <a:rPr lang="en-US" dirty="0" err="1" smtClean="0"/>
              <a:t>eleifend</a:t>
            </a:r>
            <a:r>
              <a:rPr lang="en-US" dirty="0" smtClean="0"/>
              <a:t>, magna </a:t>
            </a:r>
            <a:r>
              <a:rPr lang="en-US" dirty="0" err="1" smtClean="0"/>
              <a:t>metus</a:t>
            </a:r>
            <a:r>
              <a:rPr lang="en-US" dirty="0" smtClean="0"/>
              <a:t> </a:t>
            </a:r>
            <a:r>
              <a:rPr lang="en-US" dirty="0" err="1" smtClean="0"/>
              <a:t>euismod</a:t>
            </a:r>
            <a:r>
              <a:rPr lang="en-US" dirty="0" smtClean="0"/>
              <a:t> </a:t>
            </a:r>
            <a:r>
              <a:rPr lang="en-US" dirty="0" err="1" smtClean="0"/>
              <a:t>elit</a:t>
            </a:r>
            <a:r>
              <a:rPr lang="en-US" dirty="0" smtClean="0"/>
              <a:t>, in </a:t>
            </a:r>
            <a:r>
              <a:rPr lang="en-US" dirty="0" err="1" smtClean="0"/>
              <a:t>porttitor</a:t>
            </a:r>
            <a:r>
              <a:rPr lang="en-US" dirty="0" smtClean="0"/>
              <a:t> </a:t>
            </a:r>
            <a:r>
              <a:rPr lang="en-US" dirty="0" err="1" smtClean="0"/>
              <a:t>urna</a:t>
            </a:r>
            <a:r>
              <a:rPr lang="en-US" dirty="0" smtClean="0"/>
              <a:t> </a:t>
            </a:r>
            <a:r>
              <a:rPr lang="en-US" dirty="0" err="1" smtClean="0"/>
              <a:t>nisl</a:t>
            </a:r>
            <a:r>
              <a:rPr lang="en-US" dirty="0" smtClean="0"/>
              <a:t> </a:t>
            </a:r>
            <a:r>
              <a:rPr lang="en-US" dirty="0" err="1" smtClean="0"/>
              <a:t>ut</a:t>
            </a:r>
            <a:r>
              <a:rPr lang="en-US" dirty="0" smtClean="0"/>
              <a:t> </a:t>
            </a:r>
            <a:r>
              <a:rPr lang="en-US" dirty="0" err="1" smtClean="0"/>
              <a:t>nulla</a:t>
            </a:r>
            <a:r>
              <a:rPr lang="en-US" dirty="0" smtClean="0"/>
              <a:t>. </a:t>
            </a:r>
            <a:r>
              <a:rPr lang="en-US" dirty="0" err="1" smtClean="0"/>
              <a:t>Donec</a:t>
            </a:r>
            <a:r>
              <a:rPr lang="en-US" dirty="0" smtClean="0"/>
              <a:t> </a:t>
            </a:r>
            <a:r>
              <a:rPr lang="en-US" dirty="0" err="1" smtClean="0"/>
              <a:t>accumsan</a:t>
            </a:r>
            <a:r>
              <a:rPr lang="en-US" dirty="0" smtClean="0"/>
              <a:t> </a:t>
            </a:r>
            <a:r>
              <a:rPr lang="en-US" dirty="0" err="1" smtClean="0"/>
              <a:t>egestas</a:t>
            </a:r>
            <a:r>
              <a:rPr lang="en-US" dirty="0" smtClean="0"/>
              <a:t> </a:t>
            </a:r>
            <a:r>
              <a:rPr lang="en-US" dirty="0" err="1" smtClean="0"/>
              <a:t>nulla</a:t>
            </a:r>
            <a:r>
              <a:rPr lang="en-US" dirty="0" smtClean="0"/>
              <a:t>, </a:t>
            </a:r>
            <a:r>
              <a:rPr lang="en-US" dirty="0" err="1" smtClean="0"/>
              <a:t>ut</a:t>
            </a:r>
            <a:r>
              <a:rPr lang="en-US" dirty="0" smtClean="0"/>
              <a:t> </a:t>
            </a:r>
            <a:r>
              <a:rPr lang="en-US" dirty="0" err="1" smtClean="0"/>
              <a:t>sollicitudin</a:t>
            </a:r>
            <a:r>
              <a:rPr lang="en-US" dirty="0" smtClean="0"/>
              <a:t> </a:t>
            </a:r>
            <a:r>
              <a:rPr lang="en-US" dirty="0" err="1" smtClean="0"/>
              <a:t>nulla</a:t>
            </a:r>
            <a:r>
              <a:rPr lang="en-US" dirty="0" smtClean="0"/>
              <a:t> </a:t>
            </a:r>
            <a:r>
              <a:rPr lang="en-US" dirty="0" err="1" smtClean="0"/>
              <a:t>lacinia</a:t>
            </a:r>
            <a:r>
              <a:rPr lang="en-US" dirty="0" smtClean="0"/>
              <a:t> ac. </a:t>
            </a:r>
            <a:r>
              <a:rPr lang="en-US" dirty="0" err="1" smtClean="0"/>
              <a:t>Pellentesque</a:t>
            </a:r>
            <a:r>
              <a:rPr lang="en-US" dirty="0" smtClean="0"/>
              <a:t> </a:t>
            </a:r>
            <a:r>
              <a:rPr lang="en-US" dirty="0" err="1" smtClean="0"/>
              <a:t>felis</a:t>
            </a:r>
            <a:r>
              <a:rPr lang="en-US" dirty="0" smtClean="0"/>
              <a:t> </a:t>
            </a:r>
            <a:r>
              <a:rPr lang="en-US" dirty="0" err="1" smtClean="0"/>
              <a:t>est</a:t>
            </a:r>
            <a:r>
              <a:rPr lang="en-US" dirty="0" smtClean="0"/>
              <a:t>, </a:t>
            </a:r>
            <a:r>
              <a:rPr lang="en-US" dirty="0" err="1" smtClean="0"/>
              <a:t>tincidunt</a:t>
            </a:r>
            <a:r>
              <a:rPr lang="en-US" dirty="0" smtClean="0"/>
              <a:t> et </a:t>
            </a:r>
            <a:r>
              <a:rPr lang="en-US" dirty="0" err="1" smtClean="0"/>
              <a:t>suscipit</a:t>
            </a:r>
            <a:r>
              <a:rPr lang="en-US" dirty="0" smtClean="0"/>
              <a:t> id, </a:t>
            </a:r>
            <a:r>
              <a:rPr lang="en-US" dirty="0" err="1" smtClean="0"/>
              <a:t>rutrum</a:t>
            </a:r>
            <a:r>
              <a:rPr lang="en-US" dirty="0" smtClean="0"/>
              <a:t> at </a:t>
            </a:r>
            <a:r>
              <a:rPr lang="en-US" dirty="0" err="1" smtClean="0"/>
              <a:t>odio</a:t>
            </a:r>
            <a:r>
              <a:rPr lang="en-US" dirty="0" smtClean="0"/>
              <a:t>. </a:t>
            </a:r>
            <a:r>
              <a:rPr lang="en-US" dirty="0" err="1" smtClean="0"/>
              <a:t>Sed</a:t>
            </a:r>
            <a:r>
              <a:rPr lang="en-US" dirty="0" smtClean="0"/>
              <a:t> </a:t>
            </a:r>
            <a:r>
              <a:rPr lang="en-US" dirty="0" err="1" smtClean="0"/>
              <a:t>fringilla</a:t>
            </a:r>
            <a:r>
              <a:rPr lang="en-US" dirty="0" smtClean="0"/>
              <a:t> </a:t>
            </a:r>
            <a:r>
              <a:rPr lang="en-US" dirty="0" err="1" smtClean="0"/>
              <a:t>porttitor</a:t>
            </a:r>
            <a:r>
              <a:rPr lang="en-US" dirty="0" smtClean="0"/>
              <a:t> </a:t>
            </a:r>
            <a:r>
              <a:rPr lang="en-US" dirty="0" err="1" smtClean="0"/>
              <a:t>ipsum</a:t>
            </a:r>
            <a:r>
              <a:rPr lang="en-US" dirty="0" smtClean="0"/>
              <a:t>. </a:t>
            </a:r>
            <a:r>
              <a:rPr lang="en-US" dirty="0" err="1" smtClean="0"/>
              <a:t>Morbi</a:t>
            </a:r>
            <a:r>
              <a:rPr lang="en-US" dirty="0" smtClean="0"/>
              <a:t> </a:t>
            </a:r>
            <a:r>
              <a:rPr lang="en-US" dirty="0" err="1" smtClean="0"/>
              <a:t>cursus</a:t>
            </a:r>
            <a:r>
              <a:rPr lang="en-US" dirty="0" smtClean="0"/>
              <a:t> </a:t>
            </a:r>
            <a:r>
              <a:rPr lang="en-US" dirty="0" err="1" smtClean="0"/>
              <a:t>massa</a:t>
            </a:r>
            <a:r>
              <a:rPr lang="en-US" dirty="0" smtClean="0"/>
              <a:t> </a:t>
            </a:r>
            <a:r>
              <a:rPr lang="en-US" dirty="0" err="1" smtClean="0"/>
              <a:t>eget</a:t>
            </a:r>
            <a:r>
              <a:rPr lang="en-US" dirty="0" smtClean="0"/>
              <a:t> </a:t>
            </a:r>
            <a:r>
              <a:rPr lang="en-US" dirty="0" err="1" smtClean="0"/>
              <a:t>arcu</a:t>
            </a:r>
            <a:r>
              <a:rPr lang="en-US" dirty="0" smtClean="0"/>
              <a:t> </a:t>
            </a:r>
            <a:r>
              <a:rPr lang="en-US" dirty="0" err="1" smtClean="0"/>
              <a:t>hendrerit</a:t>
            </a:r>
            <a:r>
              <a:rPr lang="en-US" dirty="0" smtClean="0"/>
              <a:t> </a:t>
            </a:r>
            <a:r>
              <a:rPr lang="en-US" dirty="0" err="1" smtClean="0"/>
              <a:t>eleifend</a:t>
            </a:r>
            <a:r>
              <a:rPr lang="en-US" dirty="0" smtClean="0"/>
              <a:t>. </a:t>
            </a:r>
            <a:r>
              <a:rPr lang="en-US" dirty="0" err="1" smtClean="0"/>
              <a:t>Morbi</a:t>
            </a:r>
            <a:r>
              <a:rPr lang="en-US" dirty="0" smtClean="0"/>
              <a:t> sit </a:t>
            </a:r>
            <a:r>
              <a:rPr lang="en-US" dirty="0" err="1" smtClean="0"/>
              <a:t>amet</a:t>
            </a:r>
            <a:r>
              <a:rPr lang="en-US" dirty="0" smtClean="0"/>
              <a:t> </a:t>
            </a:r>
            <a:r>
              <a:rPr lang="en-US" dirty="0" err="1" smtClean="0"/>
              <a:t>accumsan</a:t>
            </a:r>
            <a:r>
              <a:rPr lang="en-US" dirty="0" smtClean="0"/>
              <a:t> dui, </a:t>
            </a:r>
            <a:r>
              <a:rPr lang="en-US" dirty="0" err="1" smtClean="0"/>
              <a:t>vel</a:t>
            </a:r>
            <a:r>
              <a:rPr lang="en-US" dirty="0" smtClean="0"/>
              <a:t> tempus </a:t>
            </a:r>
            <a:r>
              <a:rPr lang="en-US" dirty="0" err="1" smtClean="0"/>
              <a:t>urna</a:t>
            </a:r>
            <a:r>
              <a:rPr lang="en-US" dirty="0" smtClean="0"/>
              <a:t>. </a:t>
            </a:r>
            <a:r>
              <a:rPr lang="en-US" dirty="0" err="1" smtClean="0"/>
              <a:t>Cras</a:t>
            </a:r>
            <a:r>
              <a:rPr lang="en-US" dirty="0" smtClean="0"/>
              <a:t> in </a:t>
            </a:r>
            <a:r>
              <a:rPr lang="en-US" dirty="0" err="1" smtClean="0"/>
              <a:t>sapien</a:t>
            </a:r>
            <a:r>
              <a:rPr lang="en-US" dirty="0" smtClean="0"/>
              <a:t> at </a:t>
            </a:r>
            <a:r>
              <a:rPr lang="en-US" dirty="0" err="1" smtClean="0"/>
              <a:t>justo</a:t>
            </a:r>
            <a:r>
              <a:rPr lang="en-US" dirty="0" smtClean="0"/>
              <a:t> </a:t>
            </a:r>
            <a:r>
              <a:rPr lang="en-US" dirty="0" err="1" smtClean="0"/>
              <a:t>convallis</a:t>
            </a:r>
            <a:r>
              <a:rPr lang="en-US" dirty="0" smtClean="0"/>
              <a:t> </a:t>
            </a:r>
            <a:r>
              <a:rPr lang="en-US" dirty="0" err="1" smtClean="0"/>
              <a:t>lacinia</a:t>
            </a:r>
            <a:r>
              <a:rPr lang="en-US" dirty="0" smtClean="0"/>
              <a:t> et in </a:t>
            </a:r>
            <a:r>
              <a:rPr lang="en-US" dirty="0" err="1" smtClean="0"/>
              <a:t>felis</a:t>
            </a:r>
            <a:r>
              <a:rPr lang="en-US" dirty="0" smtClean="0"/>
              <a:t>. </a:t>
            </a:r>
            <a:r>
              <a:rPr lang="en-US" dirty="0" err="1" smtClean="0"/>
              <a:t>Vestibulum</a:t>
            </a:r>
            <a:r>
              <a:rPr lang="en-US" dirty="0" smtClean="0"/>
              <a:t> </a:t>
            </a:r>
            <a:r>
              <a:rPr lang="en-US" dirty="0" err="1" smtClean="0"/>
              <a:t>luctus</a:t>
            </a:r>
            <a:r>
              <a:rPr lang="en-US" dirty="0" smtClean="0"/>
              <a:t>, </a:t>
            </a:r>
            <a:r>
              <a:rPr lang="en-US" dirty="0" err="1" smtClean="0"/>
              <a:t>odio</a:t>
            </a:r>
            <a:r>
              <a:rPr lang="en-US" dirty="0" smtClean="0"/>
              <a:t> non </a:t>
            </a:r>
            <a:r>
              <a:rPr lang="en-US" dirty="0" err="1" smtClean="0"/>
              <a:t>accumsan</a:t>
            </a:r>
            <a:r>
              <a:rPr lang="en-US" dirty="0" smtClean="0"/>
              <a:t> </a:t>
            </a:r>
            <a:r>
              <a:rPr lang="en-US" dirty="0" err="1" smtClean="0"/>
              <a:t>eleifend</a:t>
            </a:r>
            <a:r>
              <a:rPr lang="en-US" dirty="0" smtClean="0"/>
              <a:t>, </a:t>
            </a:r>
            <a:r>
              <a:rPr lang="en-US" dirty="0" err="1" smtClean="0"/>
              <a:t>lectus</a:t>
            </a:r>
            <a:r>
              <a:rPr lang="en-US" dirty="0" smtClean="0"/>
              <a:t> </a:t>
            </a:r>
            <a:r>
              <a:rPr lang="en-US" dirty="0" err="1" smtClean="0"/>
              <a:t>metus</a:t>
            </a:r>
            <a:r>
              <a:rPr lang="en-US" dirty="0" smtClean="0"/>
              <a:t> </a:t>
            </a:r>
            <a:r>
              <a:rPr lang="en-US" dirty="0" err="1" smtClean="0"/>
              <a:t>rutrum</a:t>
            </a:r>
            <a:r>
              <a:rPr lang="en-US" dirty="0" smtClean="0"/>
              <a:t> </a:t>
            </a:r>
            <a:r>
              <a:rPr lang="en-US" dirty="0" err="1" smtClean="0"/>
              <a:t>orci</a:t>
            </a:r>
            <a:r>
              <a:rPr lang="en-US" dirty="0" smtClean="0"/>
              <a:t>, </a:t>
            </a:r>
            <a:r>
              <a:rPr lang="en-US" dirty="0" err="1" smtClean="0"/>
              <a:t>quis</a:t>
            </a:r>
            <a:r>
              <a:rPr lang="en-US" dirty="0" smtClean="0"/>
              <a:t> </a:t>
            </a:r>
            <a:r>
              <a:rPr lang="en-US" dirty="0" err="1" smtClean="0"/>
              <a:t>molestie</a:t>
            </a:r>
            <a:r>
              <a:rPr lang="en-US" dirty="0" smtClean="0"/>
              <a:t> </a:t>
            </a:r>
            <a:r>
              <a:rPr lang="en-US" dirty="0" err="1" smtClean="0"/>
              <a:t>enim</a:t>
            </a:r>
            <a:r>
              <a:rPr lang="en-US" dirty="0" smtClean="0"/>
              <a:t> </a:t>
            </a:r>
            <a:r>
              <a:rPr lang="en-US" dirty="0" err="1" smtClean="0"/>
              <a:t>augue</a:t>
            </a:r>
            <a:r>
              <a:rPr lang="en-US" dirty="0" smtClean="0"/>
              <a:t> in </a:t>
            </a:r>
            <a:r>
              <a:rPr lang="en-US" dirty="0" err="1" smtClean="0"/>
              <a:t>lorem</a:t>
            </a:r>
            <a:r>
              <a:rPr lang="en-US" dirty="0" smtClean="0"/>
              <a:t>. </a:t>
            </a:r>
            <a:r>
              <a:rPr lang="en-US" dirty="0" err="1" smtClean="0"/>
              <a:t>Vestibulum</a:t>
            </a:r>
            <a:r>
              <a:rPr lang="en-US" dirty="0" smtClean="0"/>
              <a:t> </a:t>
            </a:r>
            <a:r>
              <a:rPr lang="en-US" dirty="0" err="1" smtClean="0"/>
              <a:t>volutpat</a:t>
            </a:r>
            <a:r>
              <a:rPr lang="en-US" dirty="0" smtClean="0"/>
              <a:t> </a:t>
            </a:r>
            <a:r>
              <a:rPr lang="en-US" dirty="0" err="1" smtClean="0"/>
              <a:t>sagittis</a:t>
            </a:r>
            <a:r>
              <a:rPr lang="en-US" dirty="0" smtClean="0"/>
              <a:t> quam </a:t>
            </a:r>
            <a:r>
              <a:rPr lang="en-US" dirty="0" err="1" smtClean="0"/>
              <a:t>varius</a:t>
            </a:r>
            <a:r>
              <a:rPr lang="en-US" dirty="0" smtClean="0"/>
              <a:t> </a:t>
            </a:r>
            <a:r>
              <a:rPr lang="en-US" dirty="0" err="1" smtClean="0"/>
              <a:t>facilisis</a:t>
            </a:r>
            <a:r>
              <a:rPr lang="en-US" dirty="0" smtClean="0"/>
              <a:t>.</a:t>
            </a:r>
          </a:p>
          <a:p>
            <a:pPr lvl="0"/>
            <a:endParaRPr lang="en-US" dirty="0" smtClean="0"/>
          </a:p>
          <a:p>
            <a:pPr lvl="0"/>
            <a:r>
              <a:rPr lang="en-US" dirty="0" err="1" smtClean="0"/>
              <a:t>Donec</a:t>
            </a:r>
            <a:r>
              <a:rPr lang="en-US" dirty="0" smtClean="0"/>
              <a:t> ligula </a:t>
            </a:r>
            <a:r>
              <a:rPr lang="en-US" dirty="0" err="1" smtClean="0"/>
              <a:t>diam</a:t>
            </a:r>
            <a:r>
              <a:rPr lang="en-US" dirty="0" smtClean="0"/>
              <a:t>, </a:t>
            </a:r>
            <a:r>
              <a:rPr lang="en-US" dirty="0" err="1" smtClean="0"/>
              <a:t>tincidunt</a:t>
            </a:r>
            <a:r>
              <a:rPr lang="en-US" dirty="0" smtClean="0"/>
              <a:t> id </a:t>
            </a:r>
            <a:r>
              <a:rPr lang="en-US" dirty="0" err="1" smtClean="0"/>
              <a:t>nisl</a:t>
            </a:r>
            <a:r>
              <a:rPr lang="en-US" dirty="0" smtClean="0"/>
              <a:t> </a:t>
            </a:r>
            <a:r>
              <a:rPr lang="en-US" dirty="0" err="1" smtClean="0"/>
              <a:t>vel</a:t>
            </a:r>
            <a:r>
              <a:rPr lang="en-US" dirty="0" smtClean="0"/>
              <a:t>, </a:t>
            </a:r>
            <a:r>
              <a:rPr lang="en-US" dirty="0" err="1" smtClean="0"/>
              <a:t>accumsan</a:t>
            </a:r>
            <a:r>
              <a:rPr lang="en-US" dirty="0" smtClean="0"/>
              <a:t> </a:t>
            </a:r>
            <a:r>
              <a:rPr lang="en-US" dirty="0" err="1" smtClean="0"/>
              <a:t>placerat</a:t>
            </a:r>
            <a:r>
              <a:rPr lang="en-US" dirty="0" smtClean="0"/>
              <a:t> </a:t>
            </a:r>
            <a:r>
              <a:rPr lang="en-US" dirty="0" err="1" smtClean="0"/>
              <a:t>velit</a:t>
            </a:r>
            <a:r>
              <a:rPr lang="en-US" dirty="0" smtClean="0"/>
              <a:t>. </a:t>
            </a:r>
            <a:r>
              <a:rPr lang="en-US" dirty="0" err="1" smtClean="0"/>
              <a:t>Nullam</a:t>
            </a:r>
            <a:r>
              <a:rPr lang="en-US" dirty="0" smtClean="0"/>
              <a:t> </a:t>
            </a:r>
            <a:r>
              <a:rPr lang="en-US" dirty="0" err="1" smtClean="0"/>
              <a:t>sagittis</a:t>
            </a:r>
            <a:r>
              <a:rPr lang="en-US" dirty="0" smtClean="0"/>
              <a:t> </a:t>
            </a:r>
            <a:r>
              <a:rPr lang="en-US" dirty="0" err="1" smtClean="0"/>
              <a:t>feugiat</a:t>
            </a:r>
            <a:r>
              <a:rPr lang="en-US" dirty="0" smtClean="0"/>
              <a:t> </a:t>
            </a:r>
            <a:r>
              <a:rPr lang="en-US" dirty="0" err="1" smtClean="0"/>
              <a:t>erat</a:t>
            </a:r>
            <a:r>
              <a:rPr lang="en-US" dirty="0" smtClean="0"/>
              <a:t>, </a:t>
            </a:r>
            <a:r>
              <a:rPr lang="en-US" dirty="0" err="1" smtClean="0"/>
              <a:t>vel</a:t>
            </a:r>
            <a:r>
              <a:rPr lang="en-US" dirty="0" smtClean="0"/>
              <a:t> </a:t>
            </a:r>
            <a:r>
              <a:rPr lang="en-US" dirty="0" err="1" smtClean="0"/>
              <a:t>vestibulum</a:t>
            </a:r>
            <a:r>
              <a:rPr lang="en-US" dirty="0" smtClean="0"/>
              <a:t> </a:t>
            </a:r>
            <a:r>
              <a:rPr lang="en-US" dirty="0" err="1" smtClean="0"/>
              <a:t>lorem</a:t>
            </a:r>
            <a:r>
              <a:rPr lang="en-US" dirty="0" smtClean="0"/>
              <a:t> </a:t>
            </a:r>
            <a:r>
              <a:rPr lang="en-US" dirty="0" err="1" smtClean="0"/>
              <a:t>facilisis</a:t>
            </a:r>
            <a:r>
              <a:rPr lang="en-US" dirty="0" smtClean="0"/>
              <a:t> vitae. </a:t>
            </a:r>
            <a:r>
              <a:rPr lang="en-US" dirty="0" err="1" smtClean="0"/>
              <a:t>Duis</a:t>
            </a:r>
            <a:r>
              <a:rPr lang="en-US" dirty="0" smtClean="0"/>
              <a:t> </a:t>
            </a:r>
            <a:r>
              <a:rPr lang="en-US" dirty="0" err="1" smtClean="0"/>
              <a:t>molestie</a:t>
            </a:r>
            <a:r>
              <a:rPr lang="en-US" dirty="0" smtClean="0"/>
              <a:t> </a:t>
            </a:r>
            <a:r>
              <a:rPr lang="en-US" dirty="0" err="1" smtClean="0"/>
              <a:t>urna</a:t>
            </a:r>
            <a:r>
              <a:rPr lang="en-US" dirty="0" smtClean="0"/>
              <a:t> </a:t>
            </a:r>
            <a:r>
              <a:rPr lang="en-US" dirty="0" err="1" smtClean="0"/>
              <a:t>enim</a:t>
            </a:r>
            <a:r>
              <a:rPr lang="en-US" dirty="0" smtClean="0"/>
              <a:t>, </a:t>
            </a:r>
            <a:r>
              <a:rPr lang="en-US" dirty="0" err="1" smtClean="0"/>
              <a:t>vel</a:t>
            </a:r>
            <a:r>
              <a:rPr lang="en-US" dirty="0" smtClean="0"/>
              <a:t> </a:t>
            </a:r>
            <a:r>
              <a:rPr lang="en-US" dirty="0" err="1" smtClean="0"/>
              <a:t>scelerisque</a:t>
            </a:r>
            <a:r>
              <a:rPr lang="en-US" dirty="0" smtClean="0"/>
              <a:t> </a:t>
            </a:r>
            <a:r>
              <a:rPr lang="en-US" dirty="0" err="1" smtClean="0"/>
              <a:t>arcu</a:t>
            </a:r>
            <a:r>
              <a:rPr lang="en-US" dirty="0" smtClean="0"/>
              <a:t> </a:t>
            </a:r>
            <a:r>
              <a:rPr lang="en-US" dirty="0" err="1" smtClean="0"/>
              <a:t>feugiat</a:t>
            </a:r>
            <a:r>
              <a:rPr lang="en-US" dirty="0" smtClean="0"/>
              <a:t> </a:t>
            </a:r>
            <a:r>
              <a:rPr lang="en-US" dirty="0" err="1" smtClean="0"/>
              <a:t>eget</a:t>
            </a:r>
            <a:r>
              <a:rPr lang="en-US" dirty="0" smtClean="0"/>
              <a:t>. </a:t>
            </a:r>
            <a:r>
              <a:rPr lang="en-US" dirty="0" err="1" smtClean="0"/>
              <a:t>Curabitur</a:t>
            </a:r>
            <a:r>
              <a:rPr lang="en-US" dirty="0" smtClean="0"/>
              <a:t> </a:t>
            </a:r>
            <a:r>
              <a:rPr lang="en-US" dirty="0" err="1" smtClean="0"/>
              <a:t>lobortis</a:t>
            </a:r>
            <a:r>
              <a:rPr lang="en-US" dirty="0" smtClean="0"/>
              <a:t>, </a:t>
            </a:r>
            <a:r>
              <a:rPr lang="en-US" dirty="0" err="1" smtClean="0"/>
              <a:t>nulla</a:t>
            </a:r>
            <a:r>
              <a:rPr lang="en-US" dirty="0" smtClean="0"/>
              <a:t> </a:t>
            </a:r>
            <a:r>
              <a:rPr lang="en-US" dirty="0" err="1" smtClean="0"/>
              <a:t>vel</a:t>
            </a:r>
            <a:r>
              <a:rPr lang="en-US" dirty="0" smtClean="0"/>
              <a:t> </a:t>
            </a:r>
            <a:r>
              <a:rPr lang="en-US" dirty="0" err="1" smtClean="0"/>
              <a:t>dignissim</a:t>
            </a:r>
            <a:r>
              <a:rPr lang="en-US" dirty="0" smtClean="0"/>
              <a:t> </a:t>
            </a:r>
            <a:r>
              <a:rPr lang="en-US" dirty="0" err="1" smtClean="0"/>
              <a:t>consequat</a:t>
            </a:r>
            <a:r>
              <a:rPr lang="en-US" dirty="0" smtClean="0"/>
              <a:t>, </a:t>
            </a:r>
            <a:r>
              <a:rPr lang="en-US" dirty="0" err="1" smtClean="0"/>
              <a:t>odio</a:t>
            </a:r>
            <a:r>
              <a:rPr lang="en-US" dirty="0" smtClean="0"/>
              <a:t> </a:t>
            </a:r>
            <a:r>
              <a:rPr lang="en-US" dirty="0" err="1" smtClean="0"/>
              <a:t>libero</a:t>
            </a:r>
            <a:r>
              <a:rPr lang="en-US" dirty="0" smtClean="0"/>
              <a:t> </a:t>
            </a:r>
            <a:r>
              <a:rPr lang="en-US" dirty="0" err="1" smtClean="0"/>
              <a:t>pellentesque</a:t>
            </a:r>
            <a:r>
              <a:rPr lang="en-US" dirty="0" smtClean="0"/>
              <a:t> </a:t>
            </a:r>
            <a:r>
              <a:rPr lang="en-US" dirty="0" err="1" smtClean="0"/>
              <a:t>nunc</a:t>
            </a:r>
            <a:r>
              <a:rPr lang="en-US" dirty="0" smtClean="0"/>
              <a:t>, sit </a:t>
            </a:r>
            <a:r>
              <a:rPr lang="en-US" dirty="0" err="1" smtClean="0"/>
              <a:t>amet</a:t>
            </a:r>
            <a:r>
              <a:rPr lang="en-US" dirty="0" smtClean="0"/>
              <a:t> </a:t>
            </a:r>
            <a:r>
              <a:rPr lang="en-US" dirty="0" err="1" smtClean="0"/>
              <a:t>feugiat</a:t>
            </a:r>
            <a:r>
              <a:rPr lang="en-US" dirty="0" smtClean="0"/>
              <a:t> </a:t>
            </a:r>
            <a:r>
              <a:rPr lang="en-US" dirty="0" err="1" smtClean="0"/>
              <a:t>justo</a:t>
            </a:r>
            <a:r>
              <a:rPr lang="en-US" dirty="0" smtClean="0"/>
              <a:t> </a:t>
            </a:r>
            <a:r>
              <a:rPr lang="en-US" dirty="0" err="1" smtClean="0"/>
              <a:t>metus</a:t>
            </a:r>
            <a:r>
              <a:rPr lang="en-US" dirty="0" smtClean="0"/>
              <a:t> </a:t>
            </a:r>
            <a:r>
              <a:rPr lang="en-US" dirty="0" err="1" smtClean="0"/>
              <a:t>nec</a:t>
            </a:r>
            <a:r>
              <a:rPr lang="en-US" dirty="0" smtClean="0"/>
              <a:t> </a:t>
            </a:r>
            <a:r>
              <a:rPr lang="en-US" dirty="0" err="1" smtClean="0"/>
              <a:t>neque</a:t>
            </a:r>
            <a:r>
              <a:rPr lang="en-US" dirty="0" smtClean="0"/>
              <a:t>. </a:t>
            </a:r>
            <a:r>
              <a:rPr lang="en-US" dirty="0" err="1" smtClean="0"/>
              <a:t>Donec</a:t>
            </a:r>
            <a:r>
              <a:rPr lang="en-US" dirty="0" smtClean="0"/>
              <a:t> non ante ac </a:t>
            </a:r>
            <a:r>
              <a:rPr lang="en-US" dirty="0" err="1" smtClean="0"/>
              <a:t>orci</a:t>
            </a:r>
            <a:r>
              <a:rPr lang="en-US" dirty="0" smtClean="0"/>
              <a:t> </a:t>
            </a:r>
            <a:r>
              <a:rPr lang="en-US" dirty="0" err="1" smtClean="0"/>
              <a:t>elementum</a:t>
            </a:r>
            <a:r>
              <a:rPr lang="en-US" dirty="0" smtClean="0"/>
              <a:t> </a:t>
            </a:r>
            <a:r>
              <a:rPr lang="en-US" dirty="0" err="1" smtClean="0"/>
              <a:t>iaculis</a:t>
            </a:r>
            <a:r>
              <a:rPr lang="en-US" dirty="0" smtClean="0"/>
              <a:t> </a:t>
            </a:r>
            <a:r>
              <a:rPr lang="en-US" dirty="0" err="1" smtClean="0"/>
              <a:t>consequat</a:t>
            </a:r>
            <a:r>
              <a:rPr lang="en-US" dirty="0" smtClean="0"/>
              <a:t> in </a:t>
            </a:r>
            <a:r>
              <a:rPr lang="en-US" dirty="0" err="1" smtClean="0"/>
              <a:t>metus</a:t>
            </a:r>
            <a:r>
              <a:rPr lang="en-US" dirty="0" smtClean="0"/>
              <a:t>. </a:t>
            </a:r>
            <a:r>
              <a:rPr lang="en-US" dirty="0" err="1" smtClean="0"/>
              <a:t>Interdum</a:t>
            </a:r>
            <a:r>
              <a:rPr lang="en-US" dirty="0" smtClean="0"/>
              <a:t> et </a:t>
            </a:r>
            <a:r>
              <a:rPr lang="en-US" dirty="0" err="1" smtClean="0"/>
              <a:t>malesuada</a:t>
            </a:r>
            <a:r>
              <a:rPr lang="en-US" dirty="0" smtClean="0"/>
              <a:t> fames ac ante </a:t>
            </a:r>
            <a:r>
              <a:rPr lang="en-US" dirty="0" err="1" smtClean="0"/>
              <a:t>ipsum</a:t>
            </a:r>
            <a:r>
              <a:rPr lang="en-US" dirty="0" smtClean="0"/>
              <a:t> </a:t>
            </a:r>
            <a:r>
              <a:rPr lang="en-US" dirty="0" err="1" smtClean="0"/>
              <a:t>primis</a:t>
            </a:r>
            <a:r>
              <a:rPr lang="en-US" dirty="0" smtClean="0"/>
              <a:t> in </a:t>
            </a:r>
            <a:r>
              <a:rPr lang="en-US" dirty="0" err="1" smtClean="0"/>
              <a:t>faucibus</a:t>
            </a:r>
            <a:r>
              <a:rPr lang="en-US" dirty="0" smtClean="0"/>
              <a:t>. </a:t>
            </a:r>
            <a:r>
              <a:rPr lang="en-US" dirty="0" err="1" smtClean="0"/>
              <a:t>Mauris</a:t>
            </a:r>
            <a:r>
              <a:rPr lang="en-US" dirty="0" smtClean="0"/>
              <a:t> </a:t>
            </a:r>
            <a:r>
              <a:rPr lang="en-US" dirty="0" err="1" smtClean="0"/>
              <a:t>volutpat</a:t>
            </a:r>
            <a:r>
              <a:rPr lang="en-US" dirty="0" smtClean="0"/>
              <a:t> </a:t>
            </a:r>
            <a:r>
              <a:rPr lang="en-US" dirty="0" err="1" smtClean="0"/>
              <a:t>aliquet</a:t>
            </a:r>
            <a:r>
              <a:rPr lang="en-US" dirty="0" smtClean="0"/>
              <a:t> </a:t>
            </a:r>
            <a:r>
              <a:rPr lang="en-US" dirty="0" err="1" smtClean="0"/>
              <a:t>imperdiet</a:t>
            </a:r>
            <a:r>
              <a:rPr lang="en-US" dirty="0" smtClean="0"/>
              <a:t>. </a:t>
            </a:r>
            <a:r>
              <a:rPr lang="en-US" dirty="0" err="1" smtClean="0"/>
              <a:t>Suspendisse</a:t>
            </a:r>
            <a:r>
              <a:rPr lang="en-US" dirty="0" smtClean="0"/>
              <a:t> </a:t>
            </a:r>
            <a:r>
              <a:rPr lang="en-US" dirty="0" err="1" smtClean="0"/>
              <a:t>ultrices</a:t>
            </a:r>
            <a:r>
              <a:rPr lang="en-US" dirty="0" smtClean="0"/>
              <a:t> lacus id </a:t>
            </a:r>
            <a:r>
              <a:rPr lang="en-US" dirty="0" err="1" smtClean="0"/>
              <a:t>est</a:t>
            </a:r>
            <a:r>
              <a:rPr lang="en-US" dirty="0" smtClean="0"/>
              <a:t> </a:t>
            </a:r>
            <a:r>
              <a:rPr lang="en-US" dirty="0" err="1" smtClean="0"/>
              <a:t>viverra</a:t>
            </a:r>
            <a:r>
              <a:rPr lang="en-US" dirty="0" smtClean="0"/>
              <a:t>, at </a:t>
            </a:r>
            <a:r>
              <a:rPr lang="en-US" dirty="0" err="1" smtClean="0"/>
              <a:t>porttitor</a:t>
            </a:r>
            <a:r>
              <a:rPr lang="en-US" dirty="0" smtClean="0"/>
              <a:t> </a:t>
            </a:r>
            <a:r>
              <a:rPr lang="en-US" dirty="0" err="1" smtClean="0"/>
              <a:t>metus</a:t>
            </a:r>
            <a:r>
              <a:rPr lang="en-US" dirty="0" smtClean="0"/>
              <a:t> </a:t>
            </a:r>
            <a:r>
              <a:rPr lang="en-US" dirty="0" err="1" smtClean="0"/>
              <a:t>facilisis</a:t>
            </a:r>
            <a:r>
              <a:rPr lang="en-US" dirty="0" smtClean="0"/>
              <a:t>. </a:t>
            </a:r>
            <a:r>
              <a:rPr lang="en-US" dirty="0" err="1" smtClean="0"/>
              <a:t>Nullam</a:t>
            </a:r>
            <a:r>
              <a:rPr lang="en-US" dirty="0" smtClean="0"/>
              <a:t> dolor </a:t>
            </a:r>
            <a:r>
              <a:rPr lang="en-US" dirty="0" err="1" smtClean="0"/>
              <a:t>sapien</a:t>
            </a:r>
            <a:r>
              <a:rPr lang="en-US" dirty="0" smtClean="0"/>
              <a:t>, </a:t>
            </a:r>
            <a:r>
              <a:rPr lang="en-US" dirty="0" err="1" smtClean="0"/>
              <a:t>hendrerit</a:t>
            </a:r>
            <a:r>
              <a:rPr lang="en-US" dirty="0" smtClean="0"/>
              <a:t> sit </a:t>
            </a:r>
            <a:r>
              <a:rPr lang="en-US" dirty="0" err="1" smtClean="0"/>
              <a:t>amet</a:t>
            </a:r>
            <a:r>
              <a:rPr lang="en-US" dirty="0" smtClean="0"/>
              <a:t> </a:t>
            </a:r>
            <a:r>
              <a:rPr lang="en-US" dirty="0" err="1" smtClean="0"/>
              <a:t>tellus</a:t>
            </a:r>
            <a:r>
              <a:rPr lang="en-US" dirty="0" smtClean="0"/>
              <a:t> </a:t>
            </a:r>
            <a:r>
              <a:rPr lang="en-US" dirty="0" err="1" smtClean="0"/>
              <a:t>tristique</a:t>
            </a:r>
            <a:r>
              <a:rPr lang="en-US" dirty="0" smtClean="0"/>
              <a:t>, </a:t>
            </a:r>
            <a:r>
              <a:rPr lang="en-US" dirty="0" err="1" smtClean="0"/>
              <a:t>tempor</a:t>
            </a:r>
            <a:r>
              <a:rPr lang="en-US" dirty="0" smtClean="0"/>
              <a:t> </a:t>
            </a:r>
            <a:r>
              <a:rPr lang="en-US" dirty="0" err="1" smtClean="0"/>
              <a:t>iaculis</a:t>
            </a:r>
            <a:r>
              <a:rPr lang="en-US" dirty="0" smtClean="0"/>
              <a:t> </a:t>
            </a:r>
            <a:r>
              <a:rPr lang="en-US" dirty="0" err="1" smtClean="0"/>
              <a:t>urna</a:t>
            </a:r>
            <a:r>
              <a:rPr lang="en-US" dirty="0" smtClean="0"/>
              <a:t>. </a:t>
            </a:r>
            <a:r>
              <a:rPr lang="en-US" dirty="0" err="1" smtClean="0"/>
              <a:t>Nulla</a:t>
            </a:r>
            <a:r>
              <a:rPr lang="en-US" dirty="0" smtClean="0"/>
              <a:t> a </a:t>
            </a:r>
            <a:r>
              <a:rPr lang="en-US" dirty="0" err="1" smtClean="0"/>
              <a:t>aliquam</a:t>
            </a:r>
            <a:r>
              <a:rPr lang="en-US" dirty="0" smtClean="0"/>
              <a:t> magna. </a:t>
            </a:r>
            <a:r>
              <a:rPr lang="en-US" dirty="0" err="1" smtClean="0"/>
              <a:t>Donec</a:t>
            </a:r>
            <a:r>
              <a:rPr lang="en-US" dirty="0" smtClean="0"/>
              <a:t> </a:t>
            </a:r>
            <a:r>
              <a:rPr lang="en-US" dirty="0" err="1" smtClean="0"/>
              <a:t>eget</a:t>
            </a:r>
            <a:r>
              <a:rPr lang="en-US" dirty="0" smtClean="0"/>
              <a:t> </a:t>
            </a:r>
            <a:r>
              <a:rPr lang="en-US" dirty="0" err="1" smtClean="0"/>
              <a:t>felis</a:t>
            </a:r>
            <a:r>
              <a:rPr lang="en-US" dirty="0" smtClean="0"/>
              <a:t> in </a:t>
            </a:r>
            <a:r>
              <a:rPr lang="en-US" dirty="0" err="1" smtClean="0"/>
              <a:t>felis</a:t>
            </a:r>
            <a:r>
              <a:rPr lang="en-US" dirty="0" smtClean="0"/>
              <a:t> </a:t>
            </a:r>
            <a:r>
              <a:rPr lang="en-US" dirty="0" err="1" smtClean="0"/>
              <a:t>lacinia</a:t>
            </a:r>
            <a:r>
              <a:rPr lang="en-US" dirty="0" smtClean="0"/>
              <a:t> </a:t>
            </a:r>
            <a:r>
              <a:rPr lang="en-US" dirty="0" err="1" smtClean="0"/>
              <a:t>porttitor</a:t>
            </a:r>
            <a:r>
              <a:rPr lang="en-US" dirty="0" smtClean="0"/>
              <a:t>. </a:t>
            </a:r>
            <a:r>
              <a:rPr lang="en-US" dirty="0" err="1" smtClean="0"/>
              <a:t>Proin</a:t>
            </a:r>
            <a:r>
              <a:rPr lang="en-US" dirty="0" smtClean="0"/>
              <a:t> </a:t>
            </a:r>
            <a:r>
              <a:rPr lang="en-US" dirty="0" err="1" smtClean="0"/>
              <a:t>sollicitudin</a:t>
            </a:r>
            <a:r>
              <a:rPr lang="en-US" dirty="0" smtClean="0"/>
              <a:t> ante id </a:t>
            </a:r>
            <a:r>
              <a:rPr lang="en-US" dirty="0" err="1" smtClean="0"/>
              <a:t>nisl</a:t>
            </a:r>
            <a:r>
              <a:rPr lang="en-US" dirty="0" smtClean="0"/>
              <a:t> </a:t>
            </a:r>
            <a:r>
              <a:rPr lang="en-US" dirty="0" err="1" smtClean="0"/>
              <a:t>imperdiet</a:t>
            </a:r>
            <a:r>
              <a:rPr lang="en-US" dirty="0" smtClean="0"/>
              <a:t> </a:t>
            </a:r>
            <a:r>
              <a:rPr lang="en-US" dirty="0" err="1" smtClean="0"/>
              <a:t>euismod</a:t>
            </a:r>
            <a:r>
              <a:rPr lang="en-US" dirty="0" smtClean="0"/>
              <a:t>. </a:t>
            </a:r>
            <a:r>
              <a:rPr lang="en-US" dirty="0" err="1" smtClean="0"/>
              <a:t>Aenean</a:t>
            </a:r>
            <a:r>
              <a:rPr lang="en-US" dirty="0" smtClean="0"/>
              <a:t> </a:t>
            </a:r>
            <a:r>
              <a:rPr lang="en-US" dirty="0" err="1" smtClean="0"/>
              <a:t>vestibulum</a:t>
            </a:r>
            <a:r>
              <a:rPr lang="en-US" dirty="0" smtClean="0"/>
              <a:t> non </a:t>
            </a:r>
            <a:r>
              <a:rPr lang="en-US" dirty="0" err="1" smtClean="0"/>
              <a:t>metus</a:t>
            </a:r>
            <a:r>
              <a:rPr lang="en-US" dirty="0" smtClean="0"/>
              <a:t> vitae </a:t>
            </a:r>
            <a:r>
              <a:rPr lang="en-US" dirty="0" err="1" smtClean="0"/>
              <a:t>rutrum</a:t>
            </a:r>
            <a:r>
              <a:rPr lang="en-US" dirty="0" smtClean="0"/>
              <a:t>. </a:t>
            </a:r>
            <a:r>
              <a:rPr lang="en-US" dirty="0" err="1" smtClean="0"/>
              <a:t>Cras</a:t>
            </a:r>
            <a:r>
              <a:rPr lang="en-US" dirty="0" smtClean="0"/>
              <a:t> </a:t>
            </a:r>
            <a:r>
              <a:rPr lang="en-US" dirty="0" err="1" smtClean="0"/>
              <a:t>varius</a:t>
            </a:r>
            <a:r>
              <a:rPr lang="en-US" dirty="0" smtClean="0"/>
              <a:t> </a:t>
            </a:r>
            <a:r>
              <a:rPr lang="en-US" dirty="0" err="1" smtClean="0"/>
              <a:t>condimentum</a:t>
            </a:r>
            <a:r>
              <a:rPr lang="en-US" dirty="0" smtClean="0"/>
              <a:t> </a:t>
            </a:r>
            <a:r>
              <a:rPr lang="en-US" dirty="0" err="1" smtClean="0"/>
              <a:t>diam</a:t>
            </a:r>
            <a:r>
              <a:rPr lang="en-US" dirty="0" smtClean="0"/>
              <a:t>, </a:t>
            </a:r>
            <a:r>
              <a:rPr lang="en-US" dirty="0" err="1" smtClean="0"/>
              <a:t>quis</a:t>
            </a:r>
            <a:r>
              <a:rPr lang="en-US" dirty="0" smtClean="0"/>
              <a:t> </a:t>
            </a:r>
            <a:r>
              <a:rPr lang="en-US" dirty="0" err="1" smtClean="0"/>
              <a:t>euismod</a:t>
            </a:r>
            <a:r>
              <a:rPr lang="en-US" dirty="0" smtClean="0"/>
              <a:t> </a:t>
            </a:r>
            <a:r>
              <a:rPr lang="en-US" dirty="0" err="1" smtClean="0"/>
              <a:t>erat</a:t>
            </a:r>
            <a:r>
              <a:rPr lang="en-US" dirty="0" smtClean="0"/>
              <a:t> </a:t>
            </a:r>
            <a:r>
              <a:rPr lang="en-US" dirty="0" err="1" smtClean="0"/>
              <a:t>pharetra</a:t>
            </a:r>
            <a:r>
              <a:rPr lang="en-US" dirty="0" smtClean="0"/>
              <a:t> non. </a:t>
            </a:r>
            <a:r>
              <a:rPr lang="en-US" dirty="0" err="1" smtClean="0"/>
              <a:t>Sed</a:t>
            </a:r>
            <a:r>
              <a:rPr lang="en-US" dirty="0" smtClean="0"/>
              <a:t> </a:t>
            </a:r>
            <a:r>
              <a:rPr lang="en-US" dirty="0" err="1" smtClean="0"/>
              <a:t>eget</a:t>
            </a:r>
            <a:r>
              <a:rPr lang="en-US" dirty="0" smtClean="0"/>
              <a:t> </a:t>
            </a:r>
            <a:r>
              <a:rPr lang="en-US" dirty="0" err="1" smtClean="0"/>
              <a:t>blandit</a:t>
            </a:r>
            <a:r>
              <a:rPr lang="en-US" dirty="0" smtClean="0"/>
              <a:t> sem.</a:t>
            </a:r>
          </a:p>
        </p:txBody>
      </p:sp>
      <p:grpSp>
        <p:nvGrpSpPr>
          <p:cNvPr id="5" name="Group 4"/>
          <p:cNvGrpSpPr/>
          <p:nvPr userDrawn="1"/>
        </p:nvGrpSpPr>
        <p:grpSpPr>
          <a:xfrm>
            <a:off x="101309" y="385540"/>
            <a:ext cx="383999" cy="342172"/>
            <a:chOff x="5270500" y="1460500"/>
            <a:chExt cx="1701800" cy="2705100"/>
          </a:xfrm>
        </p:grpSpPr>
        <p:sp>
          <p:nvSpPr>
            <p:cNvPr id="9" name="Rounded Rectangle 8"/>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0" name="Rounded Rectangle 9"/>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10"/>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123048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anim calcmode="lin" valueType="num">
                                      <p:cBhvr>
                                        <p:cTn id="16"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6">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fade">
                                      <p:cBhvr>
                                        <p:cTn id="20" dur="500"/>
                                        <p:tgtEl>
                                          <p:spTgt spid="7">
                                            <p:txEl>
                                              <p:pRg st="0" end="0"/>
                                            </p:txEl>
                                          </p:spTgt>
                                        </p:tgtEl>
                                      </p:cBhvr>
                                    </p:animEffect>
                                  </p:childTnLst>
                                </p:cTn>
                              </p:par>
                              <p:par>
                                <p:cTn id="21" presetID="10" presetClass="entr" presetSubtype="0" fill="hold" grpId="0" nodeType="withEffect">
                                  <p:stCondLst>
                                    <p:cond delay="800"/>
                                  </p:stCondLst>
                                  <p:childTnLst>
                                    <p:set>
                                      <p:cBhvr>
                                        <p:cTn id="22" dur="1" fill="hold">
                                          <p:stCondLst>
                                            <p:cond delay="0"/>
                                          </p:stCondLst>
                                        </p:cTn>
                                        <p:tgtEl>
                                          <p:spTgt spid="7">
                                            <p:txEl>
                                              <p:pRg st="2" end="2"/>
                                            </p:txEl>
                                          </p:spTgt>
                                        </p:tgtEl>
                                        <p:attrNameLst>
                                          <p:attrName>style.visibility</p:attrName>
                                        </p:attrNameLst>
                                      </p:cBhvr>
                                      <p:to>
                                        <p:strVal val="visible"/>
                                      </p:to>
                                    </p:set>
                                    <p:animEffect transition="in" filter="fade">
                                      <p:cBhvr>
                                        <p:cTn id="23" dur="500"/>
                                        <p:tgtEl>
                                          <p:spTgt spid="7">
                                            <p:txEl>
                                              <p:pRg st="2" end="2"/>
                                            </p:txEl>
                                          </p:spTgt>
                                        </p:tgtEl>
                                      </p:cBhvr>
                                    </p:animEffect>
                                  </p:childTnLst>
                                </p:cTn>
                              </p:par>
                              <p:par>
                                <p:cTn id="24" presetID="10" presetClass="entr" presetSubtype="0" fill="hold" grpId="0" nodeType="withEffect">
                                  <p:stCondLst>
                                    <p:cond delay="800"/>
                                  </p:stCondLst>
                                  <p:childTnLst>
                                    <p:set>
                                      <p:cBhvr>
                                        <p:cTn id="25" dur="1" fill="hold">
                                          <p:stCondLst>
                                            <p:cond delay="0"/>
                                          </p:stCondLst>
                                        </p:cTn>
                                        <p:tgtEl>
                                          <p:spTgt spid="7">
                                            <p:txEl>
                                              <p:pRg st="4" end="4"/>
                                            </p:txEl>
                                          </p:spTgt>
                                        </p:tgtEl>
                                        <p:attrNameLst>
                                          <p:attrName>style.visibility</p:attrName>
                                        </p:attrNameLst>
                                      </p:cBhvr>
                                      <p:to>
                                        <p:strVal val="visible"/>
                                      </p:to>
                                    </p:set>
                                    <p:animEffect transition="in" filter="fade">
                                      <p:cBhvr>
                                        <p:cTn id="26"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7" grpId="0" build="p">
        <p:tmplLst>
          <p:tmpl lvl="1">
            <p:tnLst>
              <p:par>
                <p:cTn presetID="10" presetClass="entr" presetSubtype="0" fill="hold" nodeType="withEffect">
                  <p:stCondLst>
                    <p:cond delay="80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wo Columns Text">
    <p:spTree>
      <p:nvGrpSpPr>
        <p:cNvPr id="1" name=""/>
        <p:cNvGrpSpPr/>
        <p:nvPr/>
      </p:nvGrpSpPr>
      <p:grpSpPr>
        <a:xfrm>
          <a:off x="0" y="0"/>
          <a:ext cx="0" cy="0"/>
          <a:chOff x="0" y="0"/>
          <a:chExt cx="0" cy="0"/>
        </a:xfrm>
      </p:grpSpPr>
      <p:sp>
        <p:nvSpPr>
          <p:cNvPr id="5" name="Text Placeholder 2"/>
          <p:cNvSpPr>
            <a:spLocks noGrp="1"/>
          </p:cNvSpPr>
          <p:nvPr>
            <p:ph type="body" sz="quarter" idx="16" hasCustomPrompt="1"/>
          </p:nvPr>
        </p:nvSpPr>
        <p:spPr>
          <a:xfrm>
            <a:off x="603251" y="1368898"/>
            <a:ext cx="10972800" cy="4889664"/>
          </a:xfrm>
          <a:prstGeom prst="rect">
            <a:avLst/>
          </a:prstGeom>
        </p:spPr>
        <p:txBody>
          <a:bodyPr vert="horz" lIns="95057" tIns="47529" rIns="95057" bIns="47529" numCol="2" spcCol="280728"/>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r>
              <a:rPr lang="en-US" dirty="0" err="1" smtClean="0"/>
              <a:t>Morbi</a:t>
            </a:r>
            <a:r>
              <a:rPr lang="en-US" dirty="0" smtClean="0"/>
              <a:t> </a:t>
            </a:r>
            <a:r>
              <a:rPr lang="en-US" dirty="0" err="1" smtClean="0"/>
              <a:t>sodales</a:t>
            </a:r>
            <a:r>
              <a:rPr lang="en-US" dirty="0" smtClean="0"/>
              <a:t> </a:t>
            </a:r>
            <a:r>
              <a:rPr lang="en-US" dirty="0" err="1" smtClean="0"/>
              <a:t>volutpat</a:t>
            </a:r>
            <a:r>
              <a:rPr lang="en-US" dirty="0" smtClean="0"/>
              <a:t> </a:t>
            </a:r>
            <a:r>
              <a:rPr lang="en-US" dirty="0" err="1" smtClean="0"/>
              <a:t>tellus</a:t>
            </a:r>
            <a:r>
              <a:rPr lang="en-US" dirty="0" smtClean="0"/>
              <a:t>, </a:t>
            </a:r>
            <a:r>
              <a:rPr lang="en-US" dirty="0" err="1" smtClean="0"/>
              <a:t>quis</a:t>
            </a:r>
            <a:r>
              <a:rPr lang="en-US" dirty="0" smtClean="0"/>
              <a:t> </a:t>
            </a:r>
            <a:r>
              <a:rPr lang="en-US" dirty="0" err="1" smtClean="0"/>
              <a:t>aliquam</a:t>
            </a:r>
            <a:r>
              <a:rPr lang="en-US" dirty="0" smtClean="0"/>
              <a:t> </a:t>
            </a:r>
            <a:r>
              <a:rPr lang="en-US" dirty="0" err="1" smtClean="0"/>
              <a:t>urna</a:t>
            </a:r>
            <a:r>
              <a:rPr lang="en-US" dirty="0" smtClean="0"/>
              <a:t> </a:t>
            </a:r>
            <a:r>
              <a:rPr lang="en-US" dirty="0" err="1" smtClean="0"/>
              <a:t>cursus</a:t>
            </a:r>
            <a:r>
              <a:rPr lang="en-US" dirty="0" smtClean="0"/>
              <a:t> et. </a:t>
            </a:r>
            <a:r>
              <a:rPr lang="en-US" dirty="0" err="1" smtClean="0"/>
              <a:t>Proin</a:t>
            </a:r>
            <a:r>
              <a:rPr lang="en-US" dirty="0" smtClean="0"/>
              <a:t> </a:t>
            </a:r>
            <a:r>
              <a:rPr lang="en-US" dirty="0" err="1" smtClean="0"/>
              <a:t>commodo</a:t>
            </a:r>
            <a:r>
              <a:rPr lang="en-US" dirty="0" smtClean="0"/>
              <a:t> </a:t>
            </a:r>
            <a:r>
              <a:rPr lang="en-US" dirty="0" err="1" smtClean="0"/>
              <a:t>arcu</a:t>
            </a:r>
            <a:r>
              <a:rPr lang="en-US" dirty="0" smtClean="0"/>
              <a:t> </a:t>
            </a:r>
            <a:r>
              <a:rPr lang="en-US" dirty="0" err="1" smtClean="0"/>
              <a:t>nec</a:t>
            </a:r>
            <a:r>
              <a:rPr lang="en-US" dirty="0" smtClean="0"/>
              <a:t> nisi </a:t>
            </a:r>
            <a:r>
              <a:rPr lang="en-US" dirty="0" err="1" smtClean="0"/>
              <a:t>rhoncus</a:t>
            </a:r>
            <a:r>
              <a:rPr lang="en-US" dirty="0" smtClean="0"/>
              <a:t> </a:t>
            </a:r>
            <a:r>
              <a:rPr lang="en-US" dirty="0" err="1" smtClean="0"/>
              <a:t>dapibus</a:t>
            </a:r>
            <a:r>
              <a:rPr lang="en-US" dirty="0" smtClean="0"/>
              <a:t>. </a:t>
            </a:r>
            <a:r>
              <a:rPr lang="en-US" dirty="0" err="1" smtClean="0"/>
              <a:t>Praesent</a:t>
            </a:r>
            <a:r>
              <a:rPr lang="en-US" dirty="0" smtClean="0"/>
              <a:t> </a:t>
            </a:r>
            <a:r>
              <a:rPr lang="en-US" dirty="0" err="1" smtClean="0"/>
              <a:t>nec</a:t>
            </a:r>
            <a:r>
              <a:rPr lang="en-US" dirty="0" smtClean="0"/>
              <a:t> </a:t>
            </a:r>
            <a:r>
              <a:rPr lang="en-US" dirty="0" err="1" smtClean="0"/>
              <a:t>elit</a:t>
            </a:r>
            <a:r>
              <a:rPr lang="en-US" dirty="0" smtClean="0"/>
              <a:t> non </a:t>
            </a:r>
            <a:r>
              <a:rPr lang="en-US" dirty="0" err="1" smtClean="0"/>
              <a:t>metus</a:t>
            </a:r>
            <a:r>
              <a:rPr lang="en-US" dirty="0" smtClean="0"/>
              <a:t> </a:t>
            </a:r>
            <a:r>
              <a:rPr lang="en-US" dirty="0" err="1" smtClean="0"/>
              <a:t>mollis</a:t>
            </a:r>
            <a:r>
              <a:rPr lang="en-US" dirty="0" smtClean="0"/>
              <a:t> </a:t>
            </a:r>
            <a:r>
              <a:rPr lang="en-US" dirty="0" err="1" smtClean="0"/>
              <a:t>placerat</a:t>
            </a:r>
            <a:r>
              <a:rPr lang="en-US" dirty="0" smtClean="0"/>
              <a:t>. </a:t>
            </a:r>
            <a:r>
              <a:rPr lang="en-US" dirty="0" err="1" smtClean="0"/>
              <a:t>Vivamus</a:t>
            </a:r>
            <a:r>
              <a:rPr lang="en-US" dirty="0" smtClean="0"/>
              <a:t> </a:t>
            </a:r>
            <a:r>
              <a:rPr lang="en-US" dirty="0" err="1" smtClean="0"/>
              <a:t>porta</a:t>
            </a:r>
            <a:r>
              <a:rPr lang="en-US" dirty="0" smtClean="0"/>
              <a:t> </a:t>
            </a:r>
            <a:r>
              <a:rPr lang="en-US" dirty="0" err="1" smtClean="0"/>
              <a:t>pulvinar</a:t>
            </a:r>
            <a:r>
              <a:rPr lang="en-US" dirty="0" smtClean="0"/>
              <a:t> </a:t>
            </a:r>
            <a:r>
              <a:rPr lang="en-US" dirty="0" err="1" smtClean="0"/>
              <a:t>iaculis</a:t>
            </a:r>
            <a:r>
              <a:rPr lang="en-US" dirty="0" smtClean="0"/>
              <a:t>. </a:t>
            </a:r>
            <a:r>
              <a:rPr lang="en-US" dirty="0" err="1" smtClean="0"/>
              <a:t>Donec</a:t>
            </a:r>
            <a:r>
              <a:rPr lang="en-US" dirty="0" smtClean="0"/>
              <a:t> </a:t>
            </a:r>
            <a:r>
              <a:rPr lang="en-US" dirty="0" err="1" smtClean="0"/>
              <a:t>augue</a:t>
            </a:r>
            <a:r>
              <a:rPr lang="en-US" dirty="0" smtClean="0"/>
              <a:t> </a:t>
            </a:r>
            <a:r>
              <a:rPr lang="en-US" dirty="0" err="1" smtClean="0"/>
              <a:t>arcu</a:t>
            </a:r>
            <a:r>
              <a:rPr lang="en-US" dirty="0" smtClean="0"/>
              <a:t>, </a:t>
            </a:r>
            <a:r>
              <a:rPr lang="en-US" dirty="0" err="1" smtClean="0"/>
              <a:t>volutpat</a:t>
            </a:r>
            <a:r>
              <a:rPr lang="en-US" dirty="0" smtClean="0"/>
              <a:t> </a:t>
            </a:r>
            <a:r>
              <a:rPr lang="en-US" dirty="0" err="1" smtClean="0"/>
              <a:t>nec</a:t>
            </a:r>
            <a:r>
              <a:rPr lang="en-US" dirty="0" smtClean="0"/>
              <a:t> </a:t>
            </a:r>
            <a:r>
              <a:rPr lang="en-US" dirty="0" err="1" smtClean="0"/>
              <a:t>risus</a:t>
            </a:r>
            <a:r>
              <a:rPr lang="en-US" dirty="0" smtClean="0"/>
              <a:t> </a:t>
            </a:r>
            <a:r>
              <a:rPr lang="en-US" dirty="0" err="1" smtClean="0"/>
              <a:t>eget</a:t>
            </a:r>
            <a:r>
              <a:rPr lang="en-US" dirty="0" smtClean="0"/>
              <a:t>, </a:t>
            </a:r>
            <a:r>
              <a:rPr lang="en-US" dirty="0" err="1" smtClean="0"/>
              <a:t>finibus</a:t>
            </a:r>
            <a:r>
              <a:rPr lang="en-US" dirty="0" smtClean="0"/>
              <a:t> </a:t>
            </a:r>
            <a:r>
              <a:rPr lang="en-US" dirty="0" err="1" smtClean="0"/>
              <a:t>lacinia</a:t>
            </a:r>
            <a:r>
              <a:rPr lang="en-US" dirty="0" smtClean="0"/>
              <a:t> ligula. </a:t>
            </a:r>
            <a:r>
              <a:rPr lang="en-US" dirty="0" err="1" smtClean="0"/>
              <a:t>Curabitur</a:t>
            </a:r>
            <a:r>
              <a:rPr lang="en-US" dirty="0" smtClean="0"/>
              <a:t> </a:t>
            </a:r>
            <a:r>
              <a:rPr lang="en-US" dirty="0" err="1" smtClean="0"/>
              <a:t>bibendum</a:t>
            </a:r>
            <a:r>
              <a:rPr lang="en-US" dirty="0" smtClean="0"/>
              <a:t> </a:t>
            </a:r>
            <a:r>
              <a:rPr lang="en-US" dirty="0" err="1" smtClean="0"/>
              <a:t>arcu</a:t>
            </a:r>
            <a:r>
              <a:rPr lang="en-US" dirty="0" smtClean="0"/>
              <a:t> sit </a:t>
            </a:r>
            <a:r>
              <a:rPr lang="en-US" dirty="0" err="1" smtClean="0"/>
              <a:t>amet</a:t>
            </a:r>
            <a:r>
              <a:rPr lang="en-US" dirty="0" smtClean="0"/>
              <a:t> </a:t>
            </a:r>
            <a:r>
              <a:rPr lang="en-US" dirty="0" err="1" smtClean="0"/>
              <a:t>faucibus</a:t>
            </a:r>
            <a:r>
              <a:rPr lang="en-US" dirty="0" smtClean="0"/>
              <a:t> </a:t>
            </a:r>
            <a:r>
              <a:rPr lang="en-US" dirty="0" err="1" smtClean="0"/>
              <a:t>posuere</a:t>
            </a:r>
            <a:r>
              <a:rPr lang="en-US" dirty="0" smtClean="0"/>
              <a:t>. </a:t>
            </a:r>
            <a:r>
              <a:rPr lang="en-US" dirty="0" err="1" smtClean="0"/>
              <a:t>Donec</a:t>
            </a:r>
            <a:r>
              <a:rPr lang="en-US" dirty="0" smtClean="0"/>
              <a:t> a </a:t>
            </a:r>
            <a:r>
              <a:rPr lang="en-US" dirty="0" err="1" smtClean="0"/>
              <a:t>est</a:t>
            </a:r>
            <a:r>
              <a:rPr lang="en-US" dirty="0" smtClean="0"/>
              <a:t> at </a:t>
            </a:r>
            <a:r>
              <a:rPr lang="en-US" dirty="0" err="1" smtClean="0"/>
              <a:t>arcu</a:t>
            </a:r>
            <a:r>
              <a:rPr lang="en-US" dirty="0" smtClean="0"/>
              <a:t> </a:t>
            </a:r>
            <a:r>
              <a:rPr lang="en-US" dirty="0" err="1" smtClean="0"/>
              <a:t>congue</a:t>
            </a:r>
            <a:r>
              <a:rPr lang="en-US" dirty="0" smtClean="0"/>
              <a:t> </a:t>
            </a:r>
            <a:r>
              <a:rPr lang="en-US" dirty="0" err="1" smtClean="0"/>
              <a:t>congue</a:t>
            </a:r>
            <a:r>
              <a:rPr lang="en-US" dirty="0" smtClean="0"/>
              <a:t> </a:t>
            </a:r>
            <a:r>
              <a:rPr lang="en-US" dirty="0" err="1" smtClean="0"/>
              <a:t>vel</a:t>
            </a:r>
            <a:r>
              <a:rPr lang="en-US" dirty="0" smtClean="0"/>
              <a:t> </a:t>
            </a:r>
            <a:r>
              <a:rPr lang="en-US" dirty="0" err="1" smtClean="0"/>
              <a:t>eget</a:t>
            </a:r>
            <a:r>
              <a:rPr lang="en-US" dirty="0" smtClean="0"/>
              <a:t> ex. </a:t>
            </a:r>
            <a:r>
              <a:rPr lang="en-US" dirty="0" err="1" smtClean="0"/>
              <a:t>Duis</a:t>
            </a:r>
            <a:r>
              <a:rPr lang="en-US" dirty="0" smtClean="0"/>
              <a:t> </a:t>
            </a:r>
            <a:r>
              <a:rPr lang="en-US" dirty="0" err="1" smtClean="0"/>
              <a:t>auctor</a:t>
            </a:r>
            <a:r>
              <a:rPr lang="en-US" dirty="0" smtClean="0"/>
              <a:t> </a:t>
            </a:r>
            <a:r>
              <a:rPr lang="en-US" dirty="0" err="1" smtClean="0"/>
              <a:t>lectus</a:t>
            </a:r>
            <a:r>
              <a:rPr lang="en-US" dirty="0" smtClean="0"/>
              <a:t> </a:t>
            </a:r>
            <a:r>
              <a:rPr lang="en-US" dirty="0" err="1" smtClean="0"/>
              <a:t>maximus</a:t>
            </a:r>
            <a:r>
              <a:rPr lang="en-US" dirty="0" smtClean="0"/>
              <a:t> </a:t>
            </a:r>
            <a:r>
              <a:rPr lang="en-US" dirty="0" err="1" smtClean="0"/>
              <a:t>sapien</a:t>
            </a:r>
            <a:r>
              <a:rPr lang="en-US" dirty="0" smtClean="0"/>
              <a:t> </a:t>
            </a:r>
            <a:r>
              <a:rPr lang="en-US" dirty="0" err="1" smtClean="0"/>
              <a:t>suscipit</a:t>
            </a:r>
            <a:r>
              <a:rPr lang="en-US" dirty="0" smtClean="0"/>
              <a:t> </a:t>
            </a:r>
            <a:r>
              <a:rPr lang="en-US" dirty="0" err="1" smtClean="0"/>
              <a:t>interdum</a:t>
            </a:r>
            <a:r>
              <a:rPr lang="en-US" dirty="0" smtClean="0"/>
              <a:t>.</a:t>
            </a:r>
          </a:p>
          <a:p>
            <a:pPr lvl="0"/>
            <a:endParaRPr lang="en-US" dirty="0" smtClean="0"/>
          </a:p>
          <a:p>
            <a:pPr lvl="0"/>
            <a:r>
              <a:rPr lang="en-US" dirty="0" err="1" smtClean="0"/>
              <a:t>Curabitur</a:t>
            </a:r>
            <a:r>
              <a:rPr lang="en-US" dirty="0" smtClean="0"/>
              <a:t> </a:t>
            </a:r>
            <a:r>
              <a:rPr lang="en-US" dirty="0" err="1" smtClean="0"/>
              <a:t>rhoncus</a:t>
            </a:r>
            <a:r>
              <a:rPr lang="en-US" dirty="0" smtClean="0"/>
              <a:t>, </a:t>
            </a:r>
            <a:r>
              <a:rPr lang="en-US" dirty="0" err="1" smtClean="0"/>
              <a:t>diam</a:t>
            </a:r>
            <a:r>
              <a:rPr lang="en-US" dirty="0" smtClean="0"/>
              <a:t> </a:t>
            </a:r>
            <a:r>
              <a:rPr lang="en-US" dirty="0" err="1" smtClean="0"/>
              <a:t>vel</a:t>
            </a:r>
            <a:r>
              <a:rPr lang="en-US" dirty="0" smtClean="0"/>
              <a:t> </a:t>
            </a:r>
            <a:r>
              <a:rPr lang="en-US" dirty="0" err="1" smtClean="0"/>
              <a:t>congue</a:t>
            </a:r>
            <a:r>
              <a:rPr lang="en-US" dirty="0" smtClean="0"/>
              <a:t> </a:t>
            </a:r>
            <a:r>
              <a:rPr lang="en-US" dirty="0" err="1" smtClean="0"/>
              <a:t>pulvinar</a:t>
            </a:r>
            <a:r>
              <a:rPr lang="en-US" dirty="0" smtClean="0"/>
              <a:t>, </a:t>
            </a:r>
            <a:r>
              <a:rPr lang="en-US" dirty="0" err="1" smtClean="0"/>
              <a:t>erat</a:t>
            </a:r>
            <a:r>
              <a:rPr lang="en-US" dirty="0" smtClean="0"/>
              <a:t> </a:t>
            </a:r>
            <a:r>
              <a:rPr lang="en-US" dirty="0" err="1" smtClean="0"/>
              <a:t>massa</a:t>
            </a:r>
            <a:r>
              <a:rPr lang="en-US" dirty="0" smtClean="0"/>
              <a:t> </a:t>
            </a:r>
            <a:r>
              <a:rPr lang="en-US" dirty="0" err="1" smtClean="0"/>
              <a:t>lacinia</a:t>
            </a:r>
            <a:r>
              <a:rPr lang="en-US" dirty="0" smtClean="0"/>
              <a:t> </a:t>
            </a:r>
            <a:r>
              <a:rPr lang="en-US" dirty="0" err="1" smtClean="0"/>
              <a:t>purus</a:t>
            </a:r>
            <a:r>
              <a:rPr lang="en-US" dirty="0" smtClean="0"/>
              <a:t>, in </a:t>
            </a:r>
            <a:r>
              <a:rPr lang="en-US" dirty="0" err="1" smtClean="0"/>
              <a:t>laoreet</a:t>
            </a:r>
            <a:r>
              <a:rPr lang="en-US" dirty="0" smtClean="0"/>
              <a:t> </a:t>
            </a:r>
            <a:r>
              <a:rPr lang="en-US" dirty="0" err="1" smtClean="0"/>
              <a:t>purus</a:t>
            </a:r>
            <a:r>
              <a:rPr lang="en-US" dirty="0" smtClean="0"/>
              <a:t> </a:t>
            </a:r>
            <a:r>
              <a:rPr lang="en-US" dirty="0" err="1" smtClean="0"/>
              <a:t>massa</a:t>
            </a:r>
            <a:r>
              <a:rPr lang="en-US" dirty="0" smtClean="0"/>
              <a:t> in </a:t>
            </a:r>
            <a:r>
              <a:rPr lang="en-US" dirty="0" err="1" smtClean="0"/>
              <a:t>nunc</a:t>
            </a:r>
            <a:r>
              <a:rPr lang="en-US" dirty="0" smtClean="0"/>
              <a:t>. </a:t>
            </a:r>
            <a:r>
              <a:rPr lang="en-US" dirty="0" err="1" smtClean="0"/>
              <a:t>Phasellus</a:t>
            </a:r>
            <a:r>
              <a:rPr lang="en-US" dirty="0" smtClean="0"/>
              <a:t> </a:t>
            </a:r>
            <a:r>
              <a:rPr lang="en-US" dirty="0" err="1" smtClean="0"/>
              <a:t>finibus</a:t>
            </a:r>
            <a:r>
              <a:rPr lang="en-US" dirty="0" smtClean="0"/>
              <a:t> </a:t>
            </a:r>
            <a:r>
              <a:rPr lang="en-US" dirty="0" err="1" smtClean="0"/>
              <a:t>malesuada</a:t>
            </a:r>
            <a:r>
              <a:rPr lang="en-US" dirty="0" smtClean="0"/>
              <a:t> </a:t>
            </a:r>
            <a:r>
              <a:rPr lang="en-US" dirty="0" err="1" smtClean="0"/>
              <a:t>lobortis</a:t>
            </a:r>
            <a:r>
              <a:rPr lang="en-US" dirty="0" smtClean="0"/>
              <a:t>. </a:t>
            </a:r>
            <a:r>
              <a:rPr lang="en-US" dirty="0" err="1" smtClean="0"/>
              <a:t>Sed</a:t>
            </a:r>
            <a:r>
              <a:rPr lang="en-US" dirty="0" smtClean="0"/>
              <a:t> </a:t>
            </a:r>
            <a:r>
              <a:rPr lang="en-US" dirty="0" err="1" smtClean="0"/>
              <a:t>quis</a:t>
            </a:r>
            <a:r>
              <a:rPr lang="en-US" dirty="0" smtClean="0"/>
              <a:t> </a:t>
            </a:r>
            <a:r>
              <a:rPr lang="en-US" dirty="0" err="1" smtClean="0"/>
              <a:t>tellus</a:t>
            </a:r>
            <a:r>
              <a:rPr lang="en-US" dirty="0" smtClean="0"/>
              <a:t> id </a:t>
            </a:r>
            <a:r>
              <a:rPr lang="en-US" dirty="0" err="1" smtClean="0"/>
              <a:t>nulla</a:t>
            </a:r>
            <a:r>
              <a:rPr lang="en-US" dirty="0" smtClean="0"/>
              <a:t> </a:t>
            </a:r>
            <a:r>
              <a:rPr lang="en-US" dirty="0" err="1" smtClean="0"/>
              <a:t>mollis</a:t>
            </a:r>
            <a:r>
              <a:rPr lang="en-US" dirty="0" smtClean="0"/>
              <a:t> </a:t>
            </a:r>
            <a:r>
              <a:rPr lang="en-US" dirty="0" err="1" smtClean="0"/>
              <a:t>iaculis</a:t>
            </a:r>
            <a:r>
              <a:rPr lang="en-US" dirty="0" smtClean="0"/>
              <a:t>. Nam </a:t>
            </a:r>
            <a:r>
              <a:rPr lang="en-US" dirty="0" err="1" smtClean="0"/>
              <a:t>nec</a:t>
            </a:r>
            <a:r>
              <a:rPr lang="en-US" dirty="0" smtClean="0"/>
              <a:t> </a:t>
            </a:r>
            <a:r>
              <a:rPr lang="en-US" dirty="0" err="1" smtClean="0"/>
              <a:t>auctor</a:t>
            </a:r>
            <a:r>
              <a:rPr lang="en-US" dirty="0" smtClean="0"/>
              <a:t> </a:t>
            </a:r>
            <a:r>
              <a:rPr lang="en-US" dirty="0" err="1" smtClean="0"/>
              <a:t>arcu</a:t>
            </a:r>
            <a:r>
              <a:rPr lang="en-US" dirty="0" smtClean="0"/>
              <a:t>. </a:t>
            </a:r>
            <a:r>
              <a:rPr lang="en-US" dirty="0" err="1" smtClean="0"/>
              <a:t>Aenean</a:t>
            </a:r>
            <a:r>
              <a:rPr lang="en-US" dirty="0" smtClean="0"/>
              <a:t> </a:t>
            </a:r>
            <a:r>
              <a:rPr lang="en-US" dirty="0" err="1" smtClean="0"/>
              <a:t>molestie</a:t>
            </a:r>
            <a:r>
              <a:rPr lang="en-US" dirty="0" smtClean="0"/>
              <a:t> lacus </a:t>
            </a:r>
            <a:r>
              <a:rPr lang="en-US" dirty="0" err="1" smtClean="0"/>
              <a:t>ut</a:t>
            </a:r>
            <a:r>
              <a:rPr lang="en-US" dirty="0" smtClean="0"/>
              <a:t> </a:t>
            </a:r>
            <a:r>
              <a:rPr lang="en-US" dirty="0" err="1" smtClean="0"/>
              <a:t>urna</a:t>
            </a:r>
            <a:r>
              <a:rPr lang="en-US" dirty="0" smtClean="0"/>
              <a:t> </a:t>
            </a:r>
            <a:r>
              <a:rPr lang="en-US" dirty="0" err="1" smtClean="0"/>
              <a:t>accumsan</a:t>
            </a:r>
            <a:r>
              <a:rPr lang="en-US" dirty="0" smtClean="0"/>
              <a:t>, a </a:t>
            </a:r>
            <a:r>
              <a:rPr lang="en-US" dirty="0" err="1" smtClean="0"/>
              <a:t>rhoncus</a:t>
            </a:r>
            <a:r>
              <a:rPr lang="en-US" dirty="0" smtClean="0"/>
              <a:t> </a:t>
            </a:r>
            <a:r>
              <a:rPr lang="en-US" dirty="0" err="1" smtClean="0"/>
              <a:t>orci</a:t>
            </a:r>
            <a:r>
              <a:rPr lang="en-US" dirty="0" smtClean="0"/>
              <a:t> </a:t>
            </a:r>
            <a:r>
              <a:rPr lang="en-US" dirty="0" err="1" smtClean="0"/>
              <a:t>rhoncus</a:t>
            </a:r>
            <a:r>
              <a:rPr lang="en-US" dirty="0" smtClean="0"/>
              <a:t>. </a:t>
            </a:r>
            <a:r>
              <a:rPr lang="en-US" dirty="0" err="1" smtClean="0"/>
              <a:t>Fusce</a:t>
            </a:r>
            <a:r>
              <a:rPr lang="en-US" dirty="0" smtClean="0"/>
              <a:t> </a:t>
            </a:r>
            <a:r>
              <a:rPr lang="en-US" dirty="0" err="1" smtClean="0"/>
              <a:t>orci</a:t>
            </a:r>
            <a:r>
              <a:rPr lang="en-US" dirty="0" smtClean="0"/>
              <a:t> </a:t>
            </a:r>
            <a:r>
              <a:rPr lang="en-US" dirty="0" err="1" smtClean="0"/>
              <a:t>velit</a:t>
            </a:r>
            <a:r>
              <a:rPr lang="en-US" dirty="0" smtClean="0"/>
              <a:t>, </a:t>
            </a:r>
            <a:r>
              <a:rPr lang="en-US" dirty="0" err="1" smtClean="0"/>
              <a:t>euismod</a:t>
            </a:r>
            <a:r>
              <a:rPr lang="en-US" dirty="0" smtClean="0"/>
              <a:t> </a:t>
            </a:r>
            <a:r>
              <a:rPr lang="en-US" dirty="0" err="1" smtClean="0"/>
              <a:t>quis</a:t>
            </a:r>
            <a:r>
              <a:rPr lang="en-US" dirty="0" smtClean="0"/>
              <a:t> </a:t>
            </a:r>
            <a:r>
              <a:rPr lang="en-US" dirty="0" err="1" smtClean="0"/>
              <a:t>pulvinar</a:t>
            </a:r>
            <a:r>
              <a:rPr lang="en-US" dirty="0" smtClean="0"/>
              <a:t> ac, </a:t>
            </a:r>
            <a:r>
              <a:rPr lang="en-US" dirty="0" err="1" smtClean="0"/>
              <a:t>ultrices</a:t>
            </a:r>
            <a:r>
              <a:rPr lang="en-US" dirty="0" smtClean="0"/>
              <a:t> </a:t>
            </a:r>
            <a:r>
              <a:rPr lang="en-US" dirty="0" err="1" smtClean="0"/>
              <a:t>vel</a:t>
            </a:r>
            <a:r>
              <a:rPr lang="en-US" dirty="0" smtClean="0"/>
              <a:t> dui. </a:t>
            </a:r>
            <a:r>
              <a:rPr lang="en-US" dirty="0" err="1" smtClean="0"/>
              <a:t>Praesent</a:t>
            </a:r>
            <a:r>
              <a:rPr lang="en-US" dirty="0" smtClean="0"/>
              <a:t> </a:t>
            </a:r>
            <a:r>
              <a:rPr lang="en-US" dirty="0" err="1" smtClean="0"/>
              <a:t>commodo</a:t>
            </a:r>
            <a:r>
              <a:rPr lang="en-US" dirty="0" smtClean="0"/>
              <a:t>, </a:t>
            </a:r>
            <a:r>
              <a:rPr lang="en-US" dirty="0" err="1" smtClean="0"/>
              <a:t>odio</a:t>
            </a:r>
            <a:r>
              <a:rPr lang="en-US" dirty="0" smtClean="0"/>
              <a:t> </a:t>
            </a:r>
            <a:r>
              <a:rPr lang="en-US" dirty="0" err="1" smtClean="0"/>
              <a:t>eu</a:t>
            </a:r>
            <a:r>
              <a:rPr lang="en-US" dirty="0" smtClean="0"/>
              <a:t> </a:t>
            </a:r>
            <a:r>
              <a:rPr lang="en-US" dirty="0" err="1" smtClean="0"/>
              <a:t>ullamcorper</a:t>
            </a:r>
            <a:r>
              <a:rPr lang="en-US" dirty="0" smtClean="0"/>
              <a:t> </a:t>
            </a:r>
            <a:r>
              <a:rPr lang="en-US" dirty="0" err="1" smtClean="0"/>
              <a:t>eleifend</a:t>
            </a:r>
            <a:r>
              <a:rPr lang="en-US" dirty="0" smtClean="0"/>
              <a:t>, magna </a:t>
            </a:r>
            <a:r>
              <a:rPr lang="en-US" dirty="0" err="1" smtClean="0"/>
              <a:t>metus</a:t>
            </a:r>
            <a:r>
              <a:rPr lang="en-US" dirty="0" smtClean="0"/>
              <a:t> </a:t>
            </a:r>
            <a:r>
              <a:rPr lang="en-US" dirty="0" err="1" smtClean="0"/>
              <a:t>euismod</a:t>
            </a:r>
            <a:r>
              <a:rPr lang="en-US" dirty="0" smtClean="0"/>
              <a:t> </a:t>
            </a:r>
            <a:r>
              <a:rPr lang="en-US" dirty="0" err="1" smtClean="0"/>
              <a:t>elit</a:t>
            </a:r>
            <a:r>
              <a:rPr lang="en-US" dirty="0" smtClean="0"/>
              <a:t>, in </a:t>
            </a:r>
            <a:r>
              <a:rPr lang="en-US" dirty="0" err="1" smtClean="0"/>
              <a:t>porttitor</a:t>
            </a:r>
            <a:r>
              <a:rPr lang="en-US" dirty="0" smtClean="0"/>
              <a:t> </a:t>
            </a:r>
            <a:r>
              <a:rPr lang="en-US" dirty="0" err="1" smtClean="0"/>
              <a:t>urna</a:t>
            </a:r>
            <a:r>
              <a:rPr lang="en-US" dirty="0" smtClean="0"/>
              <a:t> </a:t>
            </a:r>
            <a:r>
              <a:rPr lang="en-US" dirty="0" err="1" smtClean="0"/>
              <a:t>nisl</a:t>
            </a:r>
            <a:r>
              <a:rPr lang="en-US" dirty="0" smtClean="0"/>
              <a:t> </a:t>
            </a:r>
            <a:r>
              <a:rPr lang="en-US" dirty="0" err="1" smtClean="0"/>
              <a:t>ut</a:t>
            </a:r>
            <a:r>
              <a:rPr lang="en-US" dirty="0" smtClean="0"/>
              <a:t> </a:t>
            </a:r>
            <a:r>
              <a:rPr lang="en-US" dirty="0" err="1" smtClean="0"/>
              <a:t>nulla</a:t>
            </a:r>
            <a:r>
              <a:rPr lang="en-US" dirty="0" smtClean="0"/>
              <a:t>. </a:t>
            </a:r>
            <a:r>
              <a:rPr lang="en-US" dirty="0" err="1" smtClean="0"/>
              <a:t>Donec</a:t>
            </a:r>
            <a:r>
              <a:rPr lang="en-US" dirty="0" smtClean="0"/>
              <a:t> </a:t>
            </a:r>
            <a:r>
              <a:rPr lang="en-US" dirty="0" err="1" smtClean="0"/>
              <a:t>accumsan</a:t>
            </a:r>
            <a:r>
              <a:rPr lang="en-US" dirty="0" smtClean="0"/>
              <a:t> </a:t>
            </a:r>
            <a:r>
              <a:rPr lang="en-US" dirty="0" err="1" smtClean="0"/>
              <a:t>egestas</a:t>
            </a:r>
            <a:r>
              <a:rPr lang="en-US" dirty="0" smtClean="0"/>
              <a:t> </a:t>
            </a:r>
            <a:r>
              <a:rPr lang="en-US" dirty="0" err="1" smtClean="0"/>
              <a:t>nulla</a:t>
            </a:r>
            <a:r>
              <a:rPr lang="en-US" dirty="0" smtClean="0"/>
              <a:t>, </a:t>
            </a:r>
            <a:r>
              <a:rPr lang="en-US" dirty="0" err="1" smtClean="0"/>
              <a:t>ut</a:t>
            </a:r>
            <a:r>
              <a:rPr lang="en-US" dirty="0" smtClean="0"/>
              <a:t> </a:t>
            </a:r>
            <a:r>
              <a:rPr lang="en-US" dirty="0" err="1" smtClean="0"/>
              <a:t>sollicitudin</a:t>
            </a:r>
            <a:r>
              <a:rPr lang="en-US" dirty="0" smtClean="0"/>
              <a:t> </a:t>
            </a:r>
            <a:r>
              <a:rPr lang="en-US" dirty="0" err="1" smtClean="0"/>
              <a:t>nulla</a:t>
            </a:r>
            <a:r>
              <a:rPr lang="en-US" dirty="0" smtClean="0"/>
              <a:t> </a:t>
            </a:r>
            <a:r>
              <a:rPr lang="en-US" dirty="0" err="1" smtClean="0"/>
              <a:t>lacinia</a:t>
            </a:r>
            <a:r>
              <a:rPr lang="en-US" dirty="0" smtClean="0"/>
              <a:t> ac. </a:t>
            </a:r>
            <a:r>
              <a:rPr lang="en-US" dirty="0" err="1" smtClean="0"/>
              <a:t>Pellentesque</a:t>
            </a:r>
            <a:r>
              <a:rPr lang="en-US" dirty="0" smtClean="0"/>
              <a:t> </a:t>
            </a:r>
            <a:r>
              <a:rPr lang="en-US" dirty="0" err="1" smtClean="0"/>
              <a:t>felis</a:t>
            </a:r>
            <a:r>
              <a:rPr lang="en-US" dirty="0" smtClean="0"/>
              <a:t> </a:t>
            </a:r>
            <a:r>
              <a:rPr lang="en-US" dirty="0" err="1" smtClean="0"/>
              <a:t>est</a:t>
            </a:r>
            <a:r>
              <a:rPr lang="en-US" dirty="0" smtClean="0"/>
              <a:t>, </a:t>
            </a:r>
            <a:r>
              <a:rPr lang="en-US" dirty="0" err="1" smtClean="0"/>
              <a:t>tincidunt</a:t>
            </a:r>
            <a:r>
              <a:rPr lang="en-US" dirty="0" smtClean="0"/>
              <a:t> et </a:t>
            </a:r>
            <a:r>
              <a:rPr lang="en-US" dirty="0" err="1" smtClean="0"/>
              <a:t>suscipit</a:t>
            </a:r>
            <a:r>
              <a:rPr lang="en-US" dirty="0" smtClean="0"/>
              <a:t> id, </a:t>
            </a:r>
            <a:r>
              <a:rPr lang="en-US" dirty="0" err="1" smtClean="0"/>
              <a:t>rutrum</a:t>
            </a:r>
            <a:r>
              <a:rPr lang="en-US" dirty="0" smtClean="0"/>
              <a:t> at </a:t>
            </a:r>
            <a:r>
              <a:rPr lang="en-US" dirty="0" err="1" smtClean="0"/>
              <a:t>odio</a:t>
            </a:r>
            <a:r>
              <a:rPr lang="en-US" dirty="0" smtClean="0"/>
              <a:t>. </a:t>
            </a:r>
            <a:r>
              <a:rPr lang="en-US" dirty="0" err="1" smtClean="0"/>
              <a:t>Sed</a:t>
            </a:r>
            <a:r>
              <a:rPr lang="en-US" dirty="0" smtClean="0"/>
              <a:t> </a:t>
            </a:r>
            <a:r>
              <a:rPr lang="en-US" dirty="0" err="1" smtClean="0"/>
              <a:t>fringilla</a:t>
            </a:r>
            <a:r>
              <a:rPr lang="en-US" dirty="0" smtClean="0"/>
              <a:t> </a:t>
            </a:r>
            <a:r>
              <a:rPr lang="en-US" dirty="0" err="1" smtClean="0"/>
              <a:t>porttitor</a:t>
            </a:r>
            <a:r>
              <a:rPr lang="en-US" dirty="0" smtClean="0"/>
              <a:t> </a:t>
            </a:r>
            <a:r>
              <a:rPr lang="en-US" dirty="0" err="1" smtClean="0"/>
              <a:t>ipsum</a:t>
            </a:r>
            <a:r>
              <a:rPr lang="en-US" dirty="0" smtClean="0"/>
              <a:t>. </a:t>
            </a:r>
            <a:r>
              <a:rPr lang="en-US" dirty="0" err="1" smtClean="0"/>
              <a:t>Morbi</a:t>
            </a:r>
            <a:r>
              <a:rPr lang="en-US" dirty="0" smtClean="0"/>
              <a:t> </a:t>
            </a:r>
            <a:r>
              <a:rPr lang="en-US" dirty="0" err="1" smtClean="0"/>
              <a:t>cursus</a:t>
            </a:r>
            <a:r>
              <a:rPr lang="en-US" dirty="0" smtClean="0"/>
              <a:t> </a:t>
            </a:r>
            <a:r>
              <a:rPr lang="en-US" dirty="0" err="1" smtClean="0"/>
              <a:t>massa</a:t>
            </a:r>
            <a:r>
              <a:rPr lang="en-US" dirty="0" smtClean="0"/>
              <a:t> </a:t>
            </a:r>
            <a:r>
              <a:rPr lang="en-US" dirty="0" err="1" smtClean="0"/>
              <a:t>eget</a:t>
            </a:r>
            <a:r>
              <a:rPr lang="en-US" dirty="0" smtClean="0"/>
              <a:t> </a:t>
            </a:r>
            <a:r>
              <a:rPr lang="en-US" dirty="0" err="1" smtClean="0"/>
              <a:t>arcu</a:t>
            </a:r>
            <a:r>
              <a:rPr lang="en-US" dirty="0" smtClean="0"/>
              <a:t> </a:t>
            </a:r>
            <a:r>
              <a:rPr lang="en-US" dirty="0" err="1" smtClean="0"/>
              <a:t>hendrerit</a:t>
            </a:r>
            <a:r>
              <a:rPr lang="en-US" dirty="0" smtClean="0"/>
              <a:t> </a:t>
            </a:r>
            <a:r>
              <a:rPr lang="en-US" dirty="0" err="1" smtClean="0"/>
              <a:t>eleifend</a:t>
            </a:r>
            <a:r>
              <a:rPr lang="en-US" dirty="0" smtClean="0"/>
              <a:t>. </a:t>
            </a:r>
            <a:r>
              <a:rPr lang="en-US" dirty="0" err="1" smtClean="0"/>
              <a:t>Morbi</a:t>
            </a:r>
            <a:r>
              <a:rPr lang="en-US" dirty="0" smtClean="0"/>
              <a:t> sit </a:t>
            </a:r>
            <a:r>
              <a:rPr lang="en-US" dirty="0" err="1" smtClean="0"/>
              <a:t>amet</a:t>
            </a:r>
            <a:r>
              <a:rPr lang="en-US" dirty="0" smtClean="0"/>
              <a:t> </a:t>
            </a:r>
            <a:r>
              <a:rPr lang="en-US" dirty="0" err="1" smtClean="0"/>
              <a:t>accumsan</a:t>
            </a:r>
            <a:r>
              <a:rPr lang="en-US" dirty="0" smtClean="0"/>
              <a:t> dui, </a:t>
            </a:r>
            <a:r>
              <a:rPr lang="en-US" dirty="0" err="1" smtClean="0"/>
              <a:t>vel</a:t>
            </a:r>
            <a:r>
              <a:rPr lang="en-US" dirty="0" smtClean="0"/>
              <a:t> tempus </a:t>
            </a:r>
            <a:r>
              <a:rPr lang="en-US" dirty="0" err="1" smtClean="0"/>
              <a:t>urna</a:t>
            </a:r>
            <a:r>
              <a:rPr lang="en-US" dirty="0" smtClean="0"/>
              <a:t>. </a:t>
            </a:r>
            <a:r>
              <a:rPr lang="en-US" dirty="0" err="1" smtClean="0"/>
              <a:t>Cras</a:t>
            </a:r>
            <a:r>
              <a:rPr lang="en-US" dirty="0" smtClean="0"/>
              <a:t> in </a:t>
            </a:r>
            <a:r>
              <a:rPr lang="en-US" dirty="0" err="1" smtClean="0"/>
              <a:t>sapien</a:t>
            </a:r>
            <a:r>
              <a:rPr lang="en-US" dirty="0" smtClean="0"/>
              <a:t> at </a:t>
            </a:r>
            <a:r>
              <a:rPr lang="en-US" dirty="0" err="1" smtClean="0"/>
              <a:t>justo</a:t>
            </a:r>
            <a:r>
              <a:rPr lang="en-US" dirty="0" smtClean="0"/>
              <a:t> </a:t>
            </a:r>
            <a:r>
              <a:rPr lang="en-US" dirty="0" err="1" smtClean="0"/>
              <a:t>convallis</a:t>
            </a:r>
            <a:r>
              <a:rPr lang="en-US" dirty="0" smtClean="0"/>
              <a:t> </a:t>
            </a:r>
            <a:r>
              <a:rPr lang="en-US" dirty="0" err="1" smtClean="0"/>
              <a:t>lacinia</a:t>
            </a:r>
            <a:r>
              <a:rPr lang="en-US" dirty="0" smtClean="0"/>
              <a:t> et in </a:t>
            </a:r>
            <a:r>
              <a:rPr lang="en-US" dirty="0" err="1" smtClean="0"/>
              <a:t>felis</a:t>
            </a:r>
            <a:r>
              <a:rPr lang="en-US" dirty="0" smtClean="0"/>
              <a:t>. </a:t>
            </a:r>
            <a:r>
              <a:rPr lang="en-US" dirty="0" err="1" smtClean="0"/>
              <a:t>Vestibulum</a:t>
            </a:r>
            <a:r>
              <a:rPr lang="en-US" dirty="0" smtClean="0"/>
              <a:t> </a:t>
            </a:r>
            <a:r>
              <a:rPr lang="en-US" dirty="0" err="1" smtClean="0"/>
              <a:t>luctus</a:t>
            </a:r>
            <a:r>
              <a:rPr lang="en-US" dirty="0" smtClean="0"/>
              <a:t>, </a:t>
            </a:r>
            <a:r>
              <a:rPr lang="en-US" dirty="0" err="1" smtClean="0"/>
              <a:t>odio</a:t>
            </a:r>
            <a:r>
              <a:rPr lang="en-US" dirty="0" smtClean="0"/>
              <a:t> non </a:t>
            </a:r>
            <a:r>
              <a:rPr lang="en-US" dirty="0" err="1" smtClean="0"/>
              <a:t>accumsan</a:t>
            </a:r>
            <a:r>
              <a:rPr lang="en-US" dirty="0" smtClean="0"/>
              <a:t> </a:t>
            </a:r>
            <a:r>
              <a:rPr lang="en-US" dirty="0" err="1" smtClean="0"/>
              <a:t>eleifend</a:t>
            </a:r>
            <a:r>
              <a:rPr lang="en-US" dirty="0" smtClean="0"/>
              <a:t>, </a:t>
            </a:r>
            <a:r>
              <a:rPr lang="en-US" dirty="0" err="1" smtClean="0"/>
              <a:t>lectus</a:t>
            </a:r>
            <a:r>
              <a:rPr lang="en-US" dirty="0" smtClean="0"/>
              <a:t> </a:t>
            </a:r>
            <a:r>
              <a:rPr lang="en-US" dirty="0" err="1" smtClean="0"/>
              <a:t>metus</a:t>
            </a:r>
            <a:r>
              <a:rPr lang="en-US" dirty="0" smtClean="0"/>
              <a:t> </a:t>
            </a:r>
            <a:r>
              <a:rPr lang="en-US" dirty="0" err="1" smtClean="0"/>
              <a:t>rutrum</a:t>
            </a:r>
            <a:r>
              <a:rPr lang="en-US" dirty="0" smtClean="0"/>
              <a:t> </a:t>
            </a:r>
            <a:r>
              <a:rPr lang="en-US" dirty="0" err="1" smtClean="0"/>
              <a:t>orci</a:t>
            </a:r>
            <a:r>
              <a:rPr lang="en-US" dirty="0" smtClean="0"/>
              <a:t>, </a:t>
            </a:r>
            <a:r>
              <a:rPr lang="en-US" dirty="0" err="1" smtClean="0"/>
              <a:t>quis</a:t>
            </a:r>
            <a:r>
              <a:rPr lang="en-US" dirty="0" smtClean="0"/>
              <a:t> </a:t>
            </a:r>
            <a:r>
              <a:rPr lang="en-US" dirty="0" err="1" smtClean="0"/>
              <a:t>molestie</a:t>
            </a:r>
            <a:r>
              <a:rPr lang="en-US" dirty="0" smtClean="0"/>
              <a:t> </a:t>
            </a:r>
            <a:r>
              <a:rPr lang="en-US" dirty="0" err="1" smtClean="0"/>
              <a:t>enim</a:t>
            </a:r>
            <a:r>
              <a:rPr lang="en-US" dirty="0" smtClean="0"/>
              <a:t> </a:t>
            </a:r>
            <a:r>
              <a:rPr lang="en-US" dirty="0" err="1" smtClean="0"/>
              <a:t>augue</a:t>
            </a:r>
            <a:r>
              <a:rPr lang="en-US" dirty="0" smtClean="0"/>
              <a:t> in </a:t>
            </a:r>
            <a:r>
              <a:rPr lang="en-US" dirty="0" err="1" smtClean="0"/>
              <a:t>lorem</a:t>
            </a:r>
            <a:r>
              <a:rPr lang="en-US" dirty="0" smtClean="0"/>
              <a:t>. </a:t>
            </a:r>
            <a:r>
              <a:rPr lang="en-US" dirty="0" err="1" smtClean="0"/>
              <a:t>Vestibulum</a:t>
            </a:r>
            <a:r>
              <a:rPr lang="en-US" dirty="0" smtClean="0"/>
              <a:t> </a:t>
            </a:r>
            <a:r>
              <a:rPr lang="en-US" dirty="0" err="1" smtClean="0"/>
              <a:t>volutpat</a:t>
            </a:r>
            <a:r>
              <a:rPr lang="en-US" dirty="0" smtClean="0"/>
              <a:t> </a:t>
            </a:r>
            <a:r>
              <a:rPr lang="en-US" dirty="0" err="1" smtClean="0"/>
              <a:t>sagittis</a:t>
            </a:r>
            <a:r>
              <a:rPr lang="en-US" dirty="0" smtClean="0"/>
              <a:t> quam </a:t>
            </a:r>
            <a:r>
              <a:rPr lang="en-US" dirty="0" err="1" smtClean="0"/>
              <a:t>varius</a:t>
            </a:r>
            <a:r>
              <a:rPr lang="en-US" dirty="0" smtClean="0"/>
              <a:t> </a:t>
            </a:r>
            <a:r>
              <a:rPr lang="en-US" dirty="0" err="1" smtClean="0"/>
              <a:t>facilisis</a:t>
            </a:r>
            <a:r>
              <a:rPr lang="en-US" dirty="0" smtClean="0"/>
              <a:t>.</a:t>
            </a:r>
          </a:p>
          <a:p>
            <a:pPr lvl="0"/>
            <a:endParaRPr lang="en-US" dirty="0" smtClean="0"/>
          </a:p>
          <a:p>
            <a:pPr lvl="0"/>
            <a:r>
              <a:rPr lang="en-US" dirty="0" err="1" smtClean="0"/>
              <a:t>Donec</a:t>
            </a:r>
            <a:r>
              <a:rPr lang="en-US" dirty="0" smtClean="0"/>
              <a:t> ligula </a:t>
            </a:r>
            <a:r>
              <a:rPr lang="en-US" dirty="0" err="1" smtClean="0"/>
              <a:t>diam</a:t>
            </a:r>
            <a:r>
              <a:rPr lang="en-US" dirty="0" smtClean="0"/>
              <a:t>, </a:t>
            </a:r>
            <a:r>
              <a:rPr lang="en-US" dirty="0" err="1" smtClean="0"/>
              <a:t>tincidunt</a:t>
            </a:r>
            <a:r>
              <a:rPr lang="en-US" dirty="0" smtClean="0"/>
              <a:t> id </a:t>
            </a:r>
            <a:r>
              <a:rPr lang="en-US" dirty="0" err="1" smtClean="0"/>
              <a:t>nisl</a:t>
            </a:r>
            <a:r>
              <a:rPr lang="en-US" dirty="0" smtClean="0"/>
              <a:t> </a:t>
            </a:r>
            <a:r>
              <a:rPr lang="en-US" dirty="0" err="1" smtClean="0"/>
              <a:t>vel</a:t>
            </a:r>
            <a:r>
              <a:rPr lang="en-US" dirty="0" smtClean="0"/>
              <a:t>, </a:t>
            </a:r>
            <a:r>
              <a:rPr lang="en-US" dirty="0" err="1" smtClean="0"/>
              <a:t>accumsan</a:t>
            </a:r>
            <a:r>
              <a:rPr lang="en-US" dirty="0" smtClean="0"/>
              <a:t> </a:t>
            </a:r>
            <a:r>
              <a:rPr lang="en-US" dirty="0" err="1" smtClean="0"/>
              <a:t>placerat</a:t>
            </a:r>
            <a:r>
              <a:rPr lang="en-US" dirty="0" smtClean="0"/>
              <a:t> </a:t>
            </a:r>
            <a:r>
              <a:rPr lang="en-US" dirty="0" err="1" smtClean="0"/>
              <a:t>velit</a:t>
            </a:r>
            <a:r>
              <a:rPr lang="en-US" dirty="0" smtClean="0"/>
              <a:t>. </a:t>
            </a:r>
            <a:r>
              <a:rPr lang="en-US" dirty="0" err="1" smtClean="0"/>
              <a:t>Nullam</a:t>
            </a:r>
            <a:r>
              <a:rPr lang="en-US" dirty="0" smtClean="0"/>
              <a:t> </a:t>
            </a:r>
            <a:r>
              <a:rPr lang="en-US" dirty="0" err="1" smtClean="0"/>
              <a:t>sagittis</a:t>
            </a:r>
            <a:r>
              <a:rPr lang="en-US" dirty="0" smtClean="0"/>
              <a:t> </a:t>
            </a:r>
            <a:r>
              <a:rPr lang="en-US" dirty="0" err="1" smtClean="0"/>
              <a:t>feugiat</a:t>
            </a:r>
            <a:r>
              <a:rPr lang="en-US" dirty="0" smtClean="0"/>
              <a:t> </a:t>
            </a:r>
            <a:r>
              <a:rPr lang="en-US" dirty="0" err="1" smtClean="0"/>
              <a:t>erat</a:t>
            </a:r>
            <a:r>
              <a:rPr lang="en-US" dirty="0" smtClean="0"/>
              <a:t>, </a:t>
            </a:r>
            <a:r>
              <a:rPr lang="en-US" dirty="0" err="1" smtClean="0"/>
              <a:t>vel</a:t>
            </a:r>
            <a:r>
              <a:rPr lang="en-US" dirty="0" smtClean="0"/>
              <a:t> </a:t>
            </a:r>
            <a:r>
              <a:rPr lang="en-US" dirty="0" err="1" smtClean="0"/>
              <a:t>vestibulum</a:t>
            </a:r>
            <a:r>
              <a:rPr lang="en-US" dirty="0" smtClean="0"/>
              <a:t> </a:t>
            </a:r>
            <a:r>
              <a:rPr lang="en-US" dirty="0" err="1" smtClean="0"/>
              <a:t>lorem</a:t>
            </a:r>
            <a:r>
              <a:rPr lang="en-US" dirty="0" smtClean="0"/>
              <a:t> </a:t>
            </a:r>
            <a:r>
              <a:rPr lang="en-US" dirty="0" err="1" smtClean="0"/>
              <a:t>facilisis</a:t>
            </a:r>
            <a:r>
              <a:rPr lang="en-US" dirty="0" smtClean="0"/>
              <a:t> vitae. </a:t>
            </a:r>
            <a:r>
              <a:rPr lang="en-US" dirty="0" err="1" smtClean="0"/>
              <a:t>Duis</a:t>
            </a:r>
            <a:r>
              <a:rPr lang="en-US" dirty="0" smtClean="0"/>
              <a:t> </a:t>
            </a:r>
            <a:r>
              <a:rPr lang="en-US" dirty="0" err="1" smtClean="0"/>
              <a:t>molestie</a:t>
            </a:r>
            <a:r>
              <a:rPr lang="en-US" dirty="0" smtClean="0"/>
              <a:t> </a:t>
            </a:r>
            <a:r>
              <a:rPr lang="en-US" dirty="0" err="1" smtClean="0"/>
              <a:t>urna</a:t>
            </a:r>
            <a:r>
              <a:rPr lang="en-US" dirty="0" smtClean="0"/>
              <a:t> </a:t>
            </a:r>
            <a:r>
              <a:rPr lang="en-US" dirty="0" err="1" smtClean="0"/>
              <a:t>enim</a:t>
            </a:r>
            <a:r>
              <a:rPr lang="en-US" dirty="0" smtClean="0"/>
              <a:t>, </a:t>
            </a:r>
            <a:r>
              <a:rPr lang="en-US" dirty="0" err="1" smtClean="0"/>
              <a:t>vel</a:t>
            </a:r>
            <a:r>
              <a:rPr lang="en-US" dirty="0" smtClean="0"/>
              <a:t> </a:t>
            </a:r>
            <a:r>
              <a:rPr lang="en-US" dirty="0" err="1" smtClean="0"/>
              <a:t>scelerisque</a:t>
            </a:r>
            <a:r>
              <a:rPr lang="en-US" dirty="0" smtClean="0"/>
              <a:t> </a:t>
            </a:r>
            <a:r>
              <a:rPr lang="en-US" dirty="0" err="1" smtClean="0"/>
              <a:t>arcu</a:t>
            </a:r>
            <a:r>
              <a:rPr lang="en-US" dirty="0" smtClean="0"/>
              <a:t> </a:t>
            </a:r>
            <a:r>
              <a:rPr lang="en-US" dirty="0" err="1" smtClean="0"/>
              <a:t>feugiat</a:t>
            </a:r>
            <a:r>
              <a:rPr lang="en-US" dirty="0" smtClean="0"/>
              <a:t> </a:t>
            </a:r>
            <a:r>
              <a:rPr lang="en-US" dirty="0" err="1" smtClean="0"/>
              <a:t>eget</a:t>
            </a:r>
            <a:r>
              <a:rPr lang="en-US" dirty="0" smtClean="0"/>
              <a:t>. </a:t>
            </a:r>
            <a:r>
              <a:rPr lang="en-US" dirty="0" err="1" smtClean="0"/>
              <a:t>Curabitur</a:t>
            </a:r>
            <a:r>
              <a:rPr lang="en-US" dirty="0" smtClean="0"/>
              <a:t> </a:t>
            </a:r>
            <a:r>
              <a:rPr lang="en-US" dirty="0" err="1" smtClean="0"/>
              <a:t>lobortis</a:t>
            </a:r>
            <a:r>
              <a:rPr lang="en-US" dirty="0" smtClean="0"/>
              <a:t>, </a:t>
            </a:r>
            <a:r>
              <a:rPr lang="en-US" dirty="0" err="1" smtClean="0"/>
              <a:t>nulla</a:t>
            </a:r>
            <a:r>
              <a:rPr lang="en-US" dirty="0" smtClean="0"/>
              <a:t> </a:t>
            </a:r>
            <a:r>
              <a:rPr lang="en-US" dirty="0" err="1" smtClean="0"/>
              <a:t>vel</a:t>
            </a:r>
            <a:r>
              <a:rPr lang="en-US" dirty="0" smtClean="0"/>
              <a:t> </a:t>
            </a:r>
            <a:r>
              <a:rPr lang="en-US" dirty="0" err="1" smtClean="0"/>
              <a:t>dignissim</a:t>
            </a:r>
            <a:r>
              <a:rPr lang="en-US" dirty="0" smtClean="0"/>
              <a:t> </a:t>
            </a:r>
            <a:r>
              <a:rPr lang="en-US" dirty="0" err="1" smtClean="0"/>
              <a:t>consequat</a:t>
            </a:r>
            <a:r>
              <a:rPr lang="en-US" dirty="0" smtClean="0"/>
              <a:t>, </a:t>
            </a:r>
            <a:r>
              <a:rPr lang="en-US" dirty="0" err="1" smtClean="0"/>
              <a:t>odio</a:t>
            </a:r>
            <a:r>
              <a:rPr lang="en-US" dirty="0" smtClean="0"/>
              <a:t> </a:t>
            </a:r>
            <a:r>
              <a:rPr lang="en-US" dirty="0" err="1" smtClean="0"/>
              <a:t>libero</a:t>
            </a:r>
            <a:r>
              <a:rPr lang="en-US" dirty="0" smtClean="0"/>
              <a:t> </a:t>
            </a:r>
            <a:r>
              <a:rPr lang="en-US" dirty="0" err="1" smtClean="0"/>
              <a:t>pellentesque</a:t>
            </a:r>
            <a:r>
              <a:rPr lang="en-US" dirty="0" smtClean="0"/>
              <a:t> </a:t>
            </a:r>
            <a:r>
              <a:rPr lang="en-US" dirty="0" err="1" smtClean="0"/>
              <a:t>nunc</a:t>
            </a:r>
            <a:r>
              <a:rPr lang="en-US" dirty="0" smtClean="0"/>
              <a:t>, sit </a:t>
            </a:r>
            <a:r>
              <a:rPr lang="en-US" dirty="0" err="1" smtClean="0"/>
              <a:t>amet</a:t>
            </a:r>
            <a:r>
              <a:rPr lang="en-US" dirty="0" smtClean="0"/>
              <a:t> </a:t>
            </a:r>
            <a:r>
              <a:rPr lang="en-US" dirty="0" err="1" smtClean="0"/>
              <a:t>feugiat</a:t>
            </a:r>
            <a:r>
              <a:rPr lang="en-US" dirty="0" smtClean="0"/>
              <a:t> </a:t>
            </a:r>
            <a:r>
              <a:rPr lang="en-US" dirty="0" err="1" smtClean="0"/>
              <a:t>justo</a:t>
            </a:r>
            <a:r>
              <a:rPr lang="en-US" dirty="0" smtClean="0"/>
              <a:t> </a:t>
            </a:r>
            <a:r>
              <a:rPr lang="en-US" dirty="0" err="1" smtClean="0"/>
              <a:t>metus</a:t>
            </a:r>
            <a:r>
              <a:rPr lang="en-US" dirty="0" smtClean="0"/>
              <a:t> </a:t>
            </a:r>
            <a:r>
              <a:rPr lang="en-US" dirty="0" err="1" smtClean="0"/>
              <a:t>nec</a:t>
            </a:r>
            <a:r>
              <a:rPr lang="en-US" dirty="0" smtClean="0"/>
              <a:t> </a:t>
            </a:r>
            <a:r>
              <a:rPr lang="en-US" dirty="0" err="1" smtClean="0"/>
              <a:t>neque</a:t>
            </a:r>
            <a:r>
              <a:rPr lang="en-US" dirty="0" smtClean="0"/>
              <a:t>. </a:t>
            </a:r>
            <a:r>
              <a:rPr lang="en-US" dirty="0" err="1" smtClean="0"/>
              <a:t>Donec</a:t>
            </a:r>
            <a:r>
              <a:rPr lang="en-US" dirty="0" smtClean="0"/>
              <a:t> non ante ac </a:t>
            </a:r>
            <a:r>
              <a:rPr lang="en-US" dirty="0" err="1" smtClean="0"/>
              <a:t>orci</a:t>
            </a:r>
            <a:r>
              <a:rPr lang="en-US" dirty="0" smtClean="0"/>
              <a:t> </a:t>
            </a:r>
            <a:r>
              <a:rPr lang="en-US" dirty="0" err="1" smtClean="0"/>
              <a:t>elementum</a:t>
            </a:r>
            <a:r>
              <a:rPr lang="en-US" dirty="0" smtClean="0"/>
              <a:t> </a:t>
            </a:r>
            <a:r>
              <a:rPr lang="en-US" dirty="0" err="1" smtClean="0"/>
              <a:t>iaculis</a:t>
            </a:r>
            <a:r>
              <a:rPr lang="en-US" dirty="0" smtClean="0"/>
              <a:t> </a:t>
            </a:r>
            <a:r>
              <a:rPr lang="en-US" dirty="0" err="1" smtClean="0"/>
              <a:t>consequat</a:t>
            </a:r>
            <a:r>
              <a:rPr lang="en-US" dirty="0" smtClean="0"/>
              <a:t> in </a:t>
            </a:r>
            <a:r>
              <a:rPr lang="en-US" dirty="0" err="1" smtClean="0"/>
              <a:t>metus</a:t>
            </a:r>
            <a:r>
              <a:rPr lang="en-US" dirty="0" smtClean="0"/>
              <a:t>. </a:t>
            </a:r>
            <a:r>
              <a:rPr lang="en-US" dirty="0" err="1" smtClean="0"/>
              <a:t>Interdum</a:t>
            </a:r>
            <a:r>
              <a:rPr lang="en-US" dirty="0" smtClean="0"/>
              <a:t> et </a:t>
            </a:r>
            <a:r>
              <a:rPr lang="en-US" dirty="0" err="1" smtClean="0"/>
              <a:t>malesuada</a:t>
            </a:r>
            <a:r>
              <a:rPr lang="en-US" dirty="0" smtClean="0"/>
              <a:t> fames ac ante </a:t>
            </a:r>
            <a:r>
              <a:rPr lang="en-US" dirty="0" err="1" smtClean="0"/>
              <a:t>ipsum</a:t>
            </a:r>
            <a:r>
              <a:rPr lang="en-US" dirty="0" smtClean="0"/>
              <a:t> </a:t>
            </a:r>
            <a:r>
              <a:rPr lang="en-US" dirty="0" err="1" smtClean="0"/>
              <a:t>primis</a:t>
            </a:r>
            <a:r>
              <a:rPr lang="en-US" dirty="0" smtClean="0"/>
              <a:t> in </a:t>
            </a:r>
            <a:r>
              <a:rPr lang="en-US" dirty="0" err="1" smtClean="0"/>
              <a:t>faucibus</a:t>
            </a:r>
            <a:r>
              <a:rPr lang="en-US" dirty="0" smtClean="0"/>
              <a:t>. </a:t>
            </a:r>
            <a:r>
              <a:rPr lang="en-US" dirty="0" err="1" smtClean="0"/>
              <a:t>Mauris</a:t>
            </a:r>
            <a:r>
              <a:rPr lang="en-US" dirty="0" smtClean="0"/>
              <a:t> </a:t>
            </a:r>
            <a:r>
              <a:rPr lang="en-US" dirty="0" err="1" smtClean="0"/>
              <a:t>volutpat</a:t>
            </a:r>
            <a:r>
              <a:rPr lang="en-US" dirty="0" smtClean="0"/>
              <a:t> </a:t>
            </a:r>
            <a:r>
              <a:rPr lang="en-US" dirty="0" err="1" smtClean="0"/>
              <a:t>aliquet</a:t>
            </a:r>
            <a:r>
              <a:rPr lang="en-US" dirty="0" smtClean="0"/>
              <a:t> </a:t>
            </a:r>
            <a:r>
              <a:rPr lang="en-US" dirty="0" err="1" smtClean="0"/>
              <a:t>imperdiet</a:t>
            </a:r>
            <a:r>
              <a:rPr lang="en-US" dirty="0" smtClean="0"/>
              <a:t>. </a:t>
            </a:r>
            <a:r>
              <a:rPr lang="en-US" dirty="0" err="1" smtClean="0"/>
              <a:t>Suspendisse</a:t>
            </a:r>
            <a:r>
              <a:rPr lang="en-US" dirty="0" smtClean="0"/>
              <a:t> </a:t>
            </a:r>
            <a:r>
              <a:rPr lang="en-US" dirty="0" err="1" smtClean="0"/>
              <a:t>ultrices</a:t>
            </a:r>
            <a:r>
              <a:rPr lang="en-US" dirty="0" smtClean="0"/>
              <a:t> lacus id </a:t>
            </a:r>
            <a:r>
              <a:rPr lang="en-US" dirty="0" err="1" smtClean="0"/>
              <a:t>est</a:t>
            </a:r>
            <a:r>
              <a:rPr lang="en-US" dirty="0" smtClean="0"/>
              <a:t> </a:t>
            </a:r>
            <a:r>
              <a:rPr lang="en-US" dirty="0" err="1" smtClean="0"/>
              <a:t>viverra</a:t>
            </a:r>
            <a:r>
              <a:rPr lang="en-US" dirty="0" smtClean="0"/>
              <a:t>, at </a:t>
            </a:r>
            <a:r>
              <a:rPr lang="en-US" dirty="0" err="1" smtClean="0"/>
              <a:t>porttitor</a:t>
            </a:r>
            <a:r>
              <a:rPr lang="en-US" dirty="0" smtClean="0"/>
              <a:t> </a:t>
            </a:r>
            <a:r>
              <a:rPr lang="en-US" dirty="0" err="1" smtClean="0"/>
              <a:t>metus</a:t>
            </a:r>
            <a:r>
              <a:rPr lang="en-US" dirty="0" smtClean="0"/>
              <a:t> </a:t>
            </a:r>
            <a:r>
              <a:rPr lang="en-US" dirty="0" err="1" smtClean="0"/>
              <a:t>facilisis</a:t>
            </a:r>
            <a:r>
              <a:rPr lang="en-US" dirty="0" smtClean="0"/>
              <a:t>. </a:t>
            </a:r>
            <a:r>
              <a:rPr lang="en-US" dirty="0" err="1" smtClean="0"/>
              <a:t>Nullam</a:t>
            </a:r>
            <a:r>
              <a:rPr lang="en-US" dirty="0" smtClean="0"/>
              <a:t> dolor </a:t>
            </a:r>
            <a:r>
              <a:rPr lang="en-US" dirty="0" err="1" smtClean="0"/>
              <a:t>sapien</a:t>
            </a:r>
            <a:r>
              <a:rPr lang="en-US" dirty="0" smtClean="0"/>
              <a:t>, </a:t>
            </a:r>
            <a:r>
              <a:rPr lang="en-US" dirty="0" err="1" smtClean="0"/>
              <a:t>hendrerit</a:t>
            </a:r>
            <a:r>
              <a:rPr lang="en-US" dirty="0" smtClean="0"/>
              <a:t> sit </a:t>
            </a:r>
            <a:r>
              <a:rPr lang="en-US" dirty="0" err="1" smtClean="0"/>
              <a:t>amet</a:t>
            </a:r>
            <a:r>
              <a:rPr lang="en-US" dirty="0" smtClean="0"/>
              <a:t> </a:t>
            </a:r>
            <a:r>
              <a:rPr lang="en-US" dirty="0" err="1" smtClean="0"/>
              <a:t>tellus</a:t>
            </a:r>
            <a:r>
              <a:rPr lang="en-US" dirty="0" smtClean="0"/>
              <a:t> </a:t>
            </a:r>
            <a:r>
              <a:rPr lang="en-US" dirty="0" err="1" smtClean="0"/>
              <a:t>tristique</a:t>
            </a:r>
            <a:r>
              <a:rPr lang="en-US" dirty="0" smtClean="0"/>
              <a:t>, </a:t>
            </a:r>
            <a:r>
              <a:rPr lang="en-US" dirty="0" err="1" smtClean="0"/>
              <a:t>tempor</a:t>
            </a:r>
            <a:r>
              <a:rPr lang="en-US" dirty="0" smtClean="0"/>
              <a:t> </a:t>
            </a:r>
            <a:r>
              <a:rPr lang="en-US" dirty="0" err="1" smtClean="0"/>
              <a:t>iaculis</a:t>
            </a:r>
            <a:r>
              <a:rPr lang="en-US" dirty="0" smtClean="0"/>
              <a:t> </a:t>
            </a:r>
            <a:r>
              <a:rPr lang="en-US" dirty="0" err="1" smtClean="0"/>
              <a:t>urna</a:t>
            </a:r>
            <a:r>
              <a:rPr lang="en-US" dirty="0" smtClean="0"/>
              <a:t>. </a:t>
            </a:r>
            <a:r>
              <a:rPr lang="en-US" dirty="0" err="1" smtClean="0"/>
              <a:t>Nulla</a:t>
            </a:r>
            <a:r>
              <a:rPr lang="en-US" dirty="0" smtClean="0"/>
              <a:t> a </a:t>
            </a:r>
            <a:r>
              <a:rPr lang="en-US" dirty="0" err="1" smtClean="0"/>
              <a:t>aliquam</a:t>
            </a:r>
            <a:r>
              <a:rPr lang="en-US" dirty="0" smtClean="0"/>
              <a:t> magna. </a:t>
            </a:r>
            <a:r>
              <a:rPr lang="en-US" dirty="0" err="1" smtClean="0"/>
              <a:t>Donec</a:t>
            </a:r>
            <a:r>
              <a:rPr lang="en-US" dirty="0" smtClean="0"/>
              <a:t> </a:t>
            </a:r>
            <a:r>
              <a:rPr lang="en-US" dirty="0" err="1" smtClean="0"/>
              <a:t>eget</a:t>
            </a:r>
            <a:r>
              <a:rPr lang="en-US" dirty="0" smtClean="0"/>
              <a:t> </a:t>
            </a:r>
            <a:r>
              <a:rPr lang="en-US" dirty="0" err="1" smtClean="0"/>
              <a:t>felis</a:t>
            </a:r>
            <a:r>
              <a:rPr lang="en-US" dirty="0" smtClean="0"/>
              <a:t> in </a:t>
            </a:r>
            <a:r>
              <a:rPr lang="en-US" dirty="0" err="1" smtClean="0"/>
              <a:t>felis</a:t>
            </a:r>
            <a:r>
              <a:rPr lang="en-US" dirty="0" smtClean="0"/>
              <a:t> </a:t>
            </a:r>
            <a:r>
              <a:rPr lang="en-US" dirty="0" err="1" smtClean="0"/>
              <a:t>lacinia</a:t>
            </a:r>
            <a:r>
              <a:rPr lang="en-US" dirty="0" smtClean="0"/>
              <a:t> </a:t>
            </a:r>
            <a:r>
              <a:rPr lang="en-US" dirty="0" err="1" smtClean="0"/>
              <a:t>porttitor</a:t>
            </a:r>
            <a:r>
              <a:rPr lang="en-US" dirty="0" smtClean="0"/>
              <a:t>. </a:t>
            </a:r>
            <a:r>
              <a:rPr lang="en-US" dirty="0" err="1" smtClean="0"/>
              <a:t>Proin</a:t>
            </a:r>
            <a:r>
              <a:rPr lang="en-US" dirty="0" smtClean="0"/>
              <a:t> </a:t>
            </a:r>
            <a:r>
              <a:rPr lang="en-US" dirty="0" err="1" smtClean="0"/>
              <a:t>sollicitudin</a:t>
            </a:r>
            <a:r>
              <a:rPr lang="en-US" dirty="0" smtClean="0"/>
              <a:t> ante id </a:t>
            </a:r>
            <a:r>
              <a:rPr lang="en-US" dirty="0" err="1" smtClean="0"/>
              <a:t>nisl</a:t>
            </a:r>
            <a:r>
              <a:rPr lang="en-US" dirty="0" smtClean="0"/>
              <a:t> </a:t>
            </a:r>
            <a:r>
              <a:rPr lang="en-US" dirty="0" err="1" smtClean="0"/>
              <a:t>imperdiet</a:t>
            </a:r>
            <a:r>
              <a:rPr lang="en-US" dirty="0" smtClean="0"/>
              <a:t> </a:t>
            </a:r>
            <a:r>
              <a:rPr lang="en-US" dirty="0" err="1" smtClean="0"/>
              <a:t>euismod</a:t>
            </a:r>
            <a:r>
              <a:rPr lang="en-US" dirty="0" smtClean="0"/>
              <a:t>. </a:t>
            </a:r>
            <a:r>
              <a:rPr lang="en-US" dirty="0" err="1" smtClean="0"/>
              <a:t>Aenean</a:t>
            </a:r>
            <a:r>
              <a:rPr lang="en-US" dirty="0" smtClean="0"/>
              <a:t> </a:t>
            </a:r>
            <a:r>
              <a:rPr lang="en-US" dirty="0" err="1" smtClean="0"/>
              <a:t>vestibulum</a:t>
            </a:r>
            <a:r>
              <a:rPr lang="en-US" dirty="0" smtClean="0"/>
              <a:t> non </a:t>
            </a:r>
            <a:r>
              <a:rPr lang="en-US" dirty="0" err="1" smtClean="0"/>
              <a:t>metus</a:t>
            </a:r>
            <a:r>
              <a:rPr lang="en-US" dirty="0" smtClean="0"/>
              <a:t> vitae </a:t>
            </a:r>
            <a:r>
              <a:rPr lang="en-US" dirty="0" err="1" smtClean="0"/>
              <a:t>rutrum</a:t>
            </a:r>
            <a:r>
              <a:rPr lang="en-US" dirty="0" smtClean="0"/>
              <a:t>. </a:t>
            </a:r>
            <a:r>
              <a:rPr lang="en-US" dirty="0" err="1" smtClean="0"/>
              <a:t>Cras</a:t>
            </a:r>
            <a:r>
              <a:rPr lang="en-US" dirty="0" smtClean="0"/>
              <a:t> </a:t>
            </a:r>
            <a:r>
              <a:rPr lang="en-US" dirty="0" err="1" smtClean="0"/>
              <a:t>varius</a:t>
            </a:r>
            <a:r>
              <a:rPr lang="en-US" dirty="0" smtClean="0"/>
              <a:t> </a:t>
            </a:r>
            <a:r>
              <a:rPr lang="en-US" dirty="0" err="1" smtClean="0"/>
              <a:t>condimentum</a:t>
            </a:r>
            <a:r>
              <a:rPr lang="en-US" dirty="0" smtClean="0"/>
              <a:t> </a:t>
            </a:r>
            <a:r>
              <a:rPr lang="en-US" dirty="0" err="1" smtClean="0"/>
              <a:t>diam</a:t>
            </a:r>
            <a:r>
              <a:rPr lang="en-US" dirty="0" smtClean="0"/>
              <a:t>, </a:t>
            </a:r>
            <a:r>
              <a:rPr lang="en-US" dirty="0" err="1" smtClean="0"/>
              <a:t>quis</a:t>
            </a:r>
            <a:r>
              <a:rPr lang="en-US" dirty="0" smtClean="0"/>
              <a:t> </a:t>
            </a:r>
            <a:r>
              <a:rPr lang="en-US" dirty="0" err="1" smtClean="0"/>
              <a:t>euismod</a:t>
            </a:r>
            <a:r>
              <a:rPr lang="en-US" dirty="0" smtClean="0"/>
              <a:t> </a:t>
            </a:r>
            <a:r>
              <a:rPr lang="en-US" dirty="0" err="1" smtClean="0"/>
              <a:t>erat</a:t>
            </a:r>
            <a:r>
              <a:rPr lang="en-US" dirty="0" smtClean="0"/>
              <a:t> </a:t>
            </a:r>
            <a:r>
              <a:rPr lang="en-US" dirty="0" err="1" smtClean="0"/>
              <a:t>pharetra</a:t>
            </a:r>
            <a:r>
              <a:rPr lang="en-US" dirty="0" smtClean="0"/>
              <a:t> non. </a:t>
            </a:r>
            <a:r>
              <a:rPr lang="en-US" dirty="0" err="1" smtClean="0"/>
              <a:t>Sed</a:t>
            </a:r>
            <a:r>
              <a:rPr lang="en-US" dirty="0" smtClean="0"/>
              <a:t> </a:t>
            </a:r>
            <a:r>
              <a:rPr lang="en-US" dirty="0" err="1" smtClean="0"/>
              <a:t>eget</a:t>
            </a:r>
            <a:r>
              <a:rPr lang="en-US" dirty="0" smtClean="0"/>
              <a:t> </a:t>
            </a:r>
            <a:r>
              <a:rPr lang="en-US" dirty="0" err="1" smtClean="0"/>
              <a:t>blandit</a:t>
            </a:r>
            <a:r>
              <a:rPr lang="en-US" dirty="0" smtClean="0"/>
              <a:t> sem.</a:t>
            </a:r>
          </a:p>
        </p:txBody>
      </p:sp>
      <p:sp>
        <p:nvSpPr>
          <p:cNvPr id="6"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8"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grpSp>
        <p:nvGrpSpPr>
          <p:cNvPr id="7" name="Group 6"/>
          <p:cNvGrpSpPr/>
          <p:nvPr userDrawn="1"/>
        </p:nvGrpSpPr>
        <p:grpSpPr>
          <a:xfrm>
            <a:off x="101309" y="385540"/>
            <a:ext cx="383999" cy="342172"/>
            <a:chOff x="5270500" y="1460500"/>
            <a:chExt cx="1701800" cy="2705100"/>
          </a:xfrm>
        </p:grpSpPr>
        <p:sp>
          <p:nvSpPr>
            <p:cNvPr id="9" name="Rounded Rectangle 8"/>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0" name="Rounded Rectangle 9"/>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10"/>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2956032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80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par>
                                <p:cTn id="11" presetID="10" presetClass="entr" presetSubtype="0" fill="hold" grpId="0" nodeType="withEffect">
                                  <p:stCondLst>
                                    <p:cond delay="80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childTnLst>
                                </p:cTn>
                              </p:par>
                              <p:par>
                                <p:cTn id="14" presetID="10" presetClass="entr" presetSubtype="0" fill="hold" grpId="0" nodeType="withEffect">
                                  <p:stCondLst>
                                    <p:cond delay="800"/>
                                  </p:stCondLst>
                                  <p:childTnLst>
                                    <p:set>
                                      <p:cBhvr>
                                        <p:cTn id="15" dur="1" fill="hold">
                                          <p:stCondLst>
                                            <p:cond delay="0"/>
                                          </p:stCondLst>
                                        </p:cTn>
                                        <p:tgtEl>
                                          <p:spTgt spid="5">
                                            <p:txEl>
                                              <p:pRg st="4" end="4"/>
                                            </p:txEl>
                                          </p:spTgt>
                                        </p:tgtEl>
                                        <p:attrNameLst>
                                          <p:attrName>style.visibility</p:attrName>
                                        </p:attrNameLst>
                                      </p:cBhvr>
                                      <p:to>
                                        <p:strVal val="visible"/>
                                      </p:to>
                                    </p:set>
                                    <p:animEffect transition="in" filter="fade">
                                      <p:cBhvr>
                                        <p:cTn id="16" dur="500"/>
                                        <p:tgtEl>
                                          <p:spTgt spid="5">
                                            <p:txEl>
                                              <p:pRg st="4" end="4"/>
                                            </p:txEl>
                                          </p:spTgt>
                                        </p:tgtEl>
                                      </p:cBhvr>
                                    </p:animEffect>
                                  </p:childTnLst>
                                </p:cTn>
                              </p:par>
                              <p:par>
                                <p:cTn id="17" presetID="42" presetClass="entr" presetSubtype="0" fill="hold" grpId="0" nodeType="withEffect">
                                  <p:stCondLst>
                                    <p:cond delay="200"/>
                                  </p:stCondLst>
                                  <p:childTnLst>
                                    <p:set>
                                      <p:cBhvr>
                                        <p:cTn id="18" dur="1" fill="hold">
                                          <p:stCondLst>
                                            <p:cond delay="0"/>
                                          </p:stCondLst>
                                        </p:cTn>
                                        <p:tgtEl>
                                          <p:spTgt spid="6">
                                            <p:txEl>
                                              <p:pRg st="0" end="0"/>
                                            </p:txEl>
                                          </p:spTgt>
                                        </p:tgtEl>
                                        <p:attrNameLst>
                                          <p:attrName>style.visibility</p:attrName>
                                        </p:attrNameLst>
                                      </p:cBhvr>
                                      <p:to>
                                        <p:strVal val="visible"/>
                                      </p:to>
                                    </p:set>
                                    <p:animEffect transition="in" filter="fade">
                                      <p:cBhvr>
                                        <p:cTn id="19" dur="400"/>
                                        <p:tgtEl>
                                          <p:spTgt spid="6">
                                            <p:txEl>
                                              <p:pRg st="0" end="0"/>
                                            </p:txEl>
                                          </p:spTgt>
                                        </p:tgtEl>
                                      </p:cBhvr>
                                    </p:animEffect>
                                    <p:anim calcmode="lin" valueType="num">
                                      <p:cBhvr>
                                        <p:cTn id="20" dur="4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1" dur="400" fill="hold"/>
                                        <p:tgtEl>
                                          <p:spTgt spid="6">
                                            <p:txEl>
                                              <p:pRg st="0" end="0"/>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200"/>
                                  </p:stCondLst>
                                  <p:childTnLst>
                                    <p:set>
                                      <p:cBhvr>
                                        <p:cTn id="23" dur="1" fill="hold">
                                          <p:stCondLst>
                                            <p:cond delay="0"/>
                                          </p:stCondLst>
                                        </p:cTn>
                                        <p:tgtEl>
                                          <p:spTgt spid="8">
                                            <p:txEl>
                                              <p:pRg st="0" end="0"/>
                                            </p:txEl>
                                          </p:spTgt>
                                        </p:tgtEl>
                                        <p:attrNameLst>
                                          <p:attrName>style.visibility</p:attrName>
                                        </p:attrNameLst>
                                      </p:cBhvr>
                                      <p:to>
                                        <p:strVal val="visible"/>
                                      </p:to>
                                    </p:set>
                                    <p:animEffect transition="in" filter="fade">
                                      <p:cBhvr>
                                        <p:cTn id="24" dur="500"/>
                                        <p:tgtEl>
                                          <p:spTgt spid="8">
                                            <p:txEl>
                                              <p:pRg st="0" end="0"/>
                                            </p:txEl>
                                          </p:spTgt>
                                        </p:tgtEl>
                                      </p:cBhvr>
                                    </p:animEffect>
                                    <p:anim calcmode="lin" valueType="num">
                                      <p:cBhvr>
                                        <p:cTn id="25"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26" dur="5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tmplLst>
          <p:tmpl lvl="1">
            <p:tnLst>
              <p:par>
                <p:cTn presetID="10" presetClass="entr" presetSubtype="0" fill="hold" nodeType="withEffect" nodePh="1">
                  <p:stCondLst>
                    <p:cond delay="8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400"/>
                        <p:tgtEl>
                          <p:spTgt spid="6"/>
                        </p:tgtEl>
                      </p:cBhvr>
                    </p:animEffect>
                    <p:anim calcmode="lin" valueType="num">
                      <p:cBhvr>
                        <p:cTn dur="400" fill="hold"/>
                        <p:tgtEl>
                          <p:spTgt spid="6"/>
                        </p:tgtEl>
                        <p:attrNameLst>
                          <p:attrName>ppt_x</p:attrName>
                        </p:attrNameLst>
                      </p:cBhvr>
                      <p:tavLst>
                        <p:tav tm="0">
                          <p:val>
                            <p:strVal val="#ppt_x"/>
                          </p:val>
                        </p:tav>
                        <p:tav tm="100000">
                          <p:val>
                            <p:strVal val="#ppt_x"/>
                          </p:val>
                        </p:tav>
                      </p:tavLst>
                    </p:anim>
                    <p:anim calcmode="lin" valueType="num">
                      <p:cBhvr>
                        <p:cTn dur="400" fill="hold"/>
                        <p:tgtEl>
                          <p:spTgt spid="6"/>
                        </p:tgtEl>
                        <p:attrNameLst>
                          <p:attrName>ppt_y</p:attrName>
                        </p:attrNameLst>
                      </p:cBhvr>
                      <p:tavLst>
                        <p:tav tm="0">
                          <p:val>
                            <p:strVal val="#ppt_y+.1"/>
                          </p:val>
                        </p:tav>
                        <p:tav tm="100000">
                          <p:val>
                            <p:strVal val="#ppt_y"/>
                          </p:val>
                        </p:tav>
                      </p:tavLst>
                    </p:anim>
                  </p:childTnLst>
                </p:cTn>
              </p:par>
            </p:tnLst>
          </p:tmpl>
        </p:tmplLst>
      </p:bldP>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anim calcmode="lin" valueType="num">
                      <p:cBhvr>
                        <p:cTn dur="500" fill="hold"/>
                        <p:tgtEl>
                          <p:spTgt spid="8"/>
                        </p:tgtEl>
                        <p:attrNameLst>
                          <p:attrName>ppt_x</p:attrName>
                        </p:attrNameLst>
                      </p:cBhvr>
                      <p:tavLst>
                        <p:tav tm="0">
                          <p:val>
                            <p:strVal val="#ppt_x"/>
                          </p:val>
                        </p:tav>
                        <p:tav tm="100000">
                          <p:val>
                            <p:strVal val="#ppt_x"/>
                          </p:val>
                        </p:tav>
                      </p:tavLst>
                    </p:anim>
                    <p:anim calcmode="lin" valueType="num">
                      <p:cBhvr>
                        <p:cTn dur="500" fill="hold"/>
                        <p:tgtEl>
                          <p:spTgt spid="8"/>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hree Columns Text">
    <p:spTree>
      <p:nvGrpSpPr>
        <p:cNvPr id="1" name=""/>
        <p:cNvGrpSpPr/>
        <p:nvPr/>
      </p:nvGrpSpPr>
      <p:grpSpPr>
        <a:xfrm>
          <a:off x="0" y="0"/>
          <a:ext cx="0" cy="0"/>
          <a:chOff x="0" y="0"/>
          <a:chExt cx="0" cy="0"/>
        </a:xfrm>
      </p:grpSpPr>
      <p:sp>
        <p:nvSpPr>
          <p:cNvPr id="6" name="Text Placeholder 7"/>
          <p:cNvSpPr>
            <a:spLocks noGrp="1"/>
          </p:cNvSpPr>
          <p:nvPr>
            <p:ph type="body" sz="quarter" idx="10" hasCustomPrompt="1"/>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8"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9" name="Text Placeholder 2"/>
          <p:cNvSpPr>
            <a:spLocks noGrp="1"/>
          </p:cNvSpPr>
          <p:nvPr>
            <p:ph type="body" sz="quarter" idx="16" hasCustomPrompt="1"/>
          </p:nvPr>
        </p:nvSpPr>
        <p:spPr>
          <a:xfrm>
            <a:off x="603251" y="1406998"/>
            <a:ext cx="10972800" cy="4912524"/>
          </a:xfrm>
          <a:prstGeom prst="rect">
            <a:avLst/>
          </a:prstGeom>
        </p:spPr>
        <p:txBody>
          <a:bodyPr vert="horz" lIns="95057" tIns="47529" rIns="95057" bIns="47529" numCol="3" spcCol="280728"/>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r>
              <a:rPr lang="en-US" dirty="0" err="1" smtClean="0"/>
              <a:t>Morbi</a:t>
            </a:r>
            <a:r>
              <a:rPr lang="en-US" dirty="0" smtClean="0"/>
              <a:t> </a:t>
            </a:r>
            <a:r>
              <a:rPr lang="en-US" dirty="0" err="1" smtClean="0"/>
              <a:t>sodales</a:t>
            </a:r>
            <a:r>
              <a:rPr lang="en-US" dirty="0" smtClean="0"/>
              <a:t> </a:t>
            </a:r>
            <a:r>
              <a:rPr lang="en-US" dirty="0" err="1" smtClean="0"/>
              <a:t>volutpat</a:t>
            </a:r>
            <a:r>
              <a:rPr lang="en-US" dirty="0" smtClean="0"/>
              <a:t> </a:t>
            </a:r>
            <a:r>
              <a:rPr lang="en-US" dirty="0" err="1" smtClean="0"/>
              <a:t>tellus</a:t>
            </a:r>
            <a:r>
              <a:rPr lang="en-US" dirty="0" smtClean="0"/>
              <a:t>, </a:t>
            </a:r>
            <a:r>
              <a:rPr lang="en-US" dirty="0" err="1" smtClean="0"/>
              <a:t>quis</a:t>
            </a:r>
            <a:r>
              <a:rPr lang="en-US" dirty="0" smtClean="0"/>
              <a:t> </a:t>
            </a:r>
            <a:r>
              <a:rPr lang="en-US" dirty="0" err="1" smtClean="0"/>
              <a:t>aliquam</a:t>
            </a:r>
            <a:r>
              <a:rPr lang="en-US" dirty="0" smtClean="0"/>
              <a:t> </a:t>
            </a:r>
            <a:r>
              <a:rPr lang="en-US" dirty="0" err="1" smtClean="0"/>
              <a:t>urna</a:t>
            </a:r>
            <a:r>
              <a:rPr lang="en-US" dirty="0" smtClean="0"/>
              <a:t> </a:t>
            </a:r>
            <a:r>
              <a:rPr lang="en-US" dirty="0" err="1" smtClean="0"/>
              <a:t>cursus</a:t>
            </a:r>
            <a:r>
              <a:rPr lang="en-US" dirty="0" smtClean="0"/>
              <a:t> et. </a:t>
            </a:r>
            <a:r>
              <a:rPr lang="en-US" dirty="0" err="1" smtClean="0"/>
              <a:t>Proin</a:t>
            </a:r>
            <a:r>
              <a:rPr lang="en-US" dirty="0" smtClean="0"/>
              <a:t> </a:t>
            </a:r>
            <a:r>
              <a:rPr lang="en-US" dirty="0" err="1" smtClean="0"/>
              <a:t>commodo</a:t>
            </a:r>
            <a:r>
              <a:rPr lang="en-US" dirty="0" smtClean="0"/>
              <a:t> </a:t>
            </a:r>
            <a:r>
              <a:rPr lang="en-US" dirty="0" err="1" smtClean="0"/>
              <a:t>arcu</a:t>
            </a:r>
            <a:r>
              <a:rPr lang="en-US" dirty="0" smtClean="0"/>
              <a:t> </a:t>
            </a:r>
            <a:r>
              <a:rPr lang="en-US" dirty="0" err="1" smtClean="0"/>
              <a:t>nec</a:t>
            </a:r>
            <a:r>
              <a:rPr lang="en-US" dirty="0" smtClean="0"/>
              <a:t> nisi </a:t>
            </a:r>
            <a:r>
              <a:rPr lang="en-US" dirty="0" err="1" smtClean="0"/>
              <a:t>rhoncus</a:t>
            </a:r>
            <a:r>
              <a:rPr lang="en-US" dirty="0" smtClean="0"/>
              <a:t> </a:t>
            </a:r>
            <a:r>
              <a:rPr lang="en-US" dirty="0" err="1" smtClean="0"/>
              <a:t>dapibus</a:t>
            </a:r>
            <a:r>
              <a:rPr lang="en-US" dirty="0" smtClean="0"/>
              <a:t>. </a:t>
            </a:r>
          </a:p>
          <a:p>
            <a:pPr lvl="0"/>
            <a:endParaRPr lang="en-US" dirty="0" smtClean="0"/>
          </a:p>
          <a:p>
            <a:pPr lvl="0"/>
            <a:r>
              <a:rPr lang="en-US" dirty="0" err="1" smtClean="0"/>
              <a:t>Praesent</a:t>
            </a:r>
            <a:r>
              <a:rPr lang="en-US" dirty="0" smtClean="0"/>
              <a:t> </a:t>
            </a:r>
            <a:r>
              <a:rPr lang="en-US" dirty="0" err="1" smtClean="0"/>
              <a:t>nec</a:t>
            </a:r>
            <a:r>
              <a:rPr lang="en-US" dirty="0" smtClean="0"/>
              <a:t> </a:t>
            </a:r>
            <a:r>
              <a:rPr lang="en-US" dirty="0" err="1" smtClean="0"/>
              <a:t>elit</a:t>
            </a:r>
            <a:r>
              <a:rPr lang="en-US" dirty="0" smtClean="0"/>
              <a:t> non </a:t>
            </a:r>
            <a:r>
              <a:rPr lang="en-US" dirty="0" err="1" smtClean="0"/>
              <a:t>metus</a:t>
            </a:r>
            <a:r>
              <a:rPr lang="en-US" dirty="0" smtClean="0"/>
              <a:t> </a:t>
            </a:r>
            <a:r>
              <a:rPr lang="en-US" dirty="0" err="1" smtClean="0"/>
              <a:t>mollis</a:t>
            </a:r>
            <a:r>
              <a:rPr lang="en-US" dirty="0" smtClean="0"/>
              <a:t> </a:t>
            </a:r>
            <a:r>
              <a:rPr lang="en-US" dirty="0" err="1" smtClean="0"/>
              <a:t>placerat</a:t>
            </a:r>
            <a:r>
              <a:rPr lang="en-US" dirty="0" smtClean="0"/>
              <a:t>. </a:t>
            </a:r>
            <a:r>
              <a:rPr lang="en-US" dirty="0" err="1" smtClean="0"/>
              <a:t>Vivamus</a:t>
            </a:r>
            <a:r>
              <a:rPr lang="en-US" dirty="0" smtClean="0"/>
              <a:t> </a:t>
            </a:r>
            <a:r>
              <a:rPr lang="en-US" dirty="0" err="1" smtClean="0"/>
              <a:t>porta</a:t>
            </a:r>
            <a:r>
              <a:rPr lang="en-US" dirty="0" smtClean="0"/>
              <a:t> </a:t>
            </a:r>
            <a:r>
              <a:rPr lang="en-US" dirty="0" err="1" smtClean="0"/>
              <a:t>pulvinar</a:t>
            </a:r>
            <a:r>
              <a:rPr lang="en-US" dirty="0" smtClean="0"/>
              <a:t> </a:t>
            </a:r>
            <a:r>
              <a:rPr lang="en-US" dirty="0" err="1" smtClean="0"/>
              <a:t>iaculis</a:t>
            </a:r>
            <a:r>
              <a:rPr lang="en-US" dirty="0" smtClean="0"/>
              <a:t>. </a:t>
            </a:r>
            <a:r>
              <a:rPr lang="en-US" dirty="0" err="1" smtClean="0"/>
              <a:t>Donec</a:t>
            </a:r>
            <a:r>
              <a:rPr lang="en-US" dirty="0" smtClean="0"/>
              <a:t> </a:t>
            </a:r>
            <a:r>
              <a:rPr lang="en-US" dirty="0" err="1" smtClean="0"/>
              <a:t>augue</a:t>
            </a:r>
            <a:r>
              <a:rPr lang="en-US" dirty="0" smtClean="0"/>
              <a:t> </a:t>
            </a:r>
            <a:r>
              <a:rPr lang="en-US" dirty="0" err="1" smtClean="0"/>
              <a:t>arcu</a:t>
            </a:r>
            <a:r>
              <a:rPr lang="en-US" dirty="0" smtClean="0"/>
              <a:t>, </a:t>
            </a:r>
            <a:r>
              <a:rPr lang="en-US" dirty="0" err="1" smtClean="0"/>
              <a:t>volutpat</a:t>
            </a:r>
            <a:r>
              <a:rPr lang="en-US" dirty="0" smtClean="0"/>
              <a:t> </a:t>
            </a:r>
            <a:r>
              <a:rPr lang="en-US" dirty="0" err="1" smtClean="0"/>
              <a:t>nec</a:t>
            </a:r>
            <a:r>
              <a:rPr lang="en-US" dirty="0" smtClean="0"/>
              <a:t> </a:t>
            </a:r>
            <a:r>
              <a:rPr lang="en-US" dirty="0" err="1" smtClean="0"/>
              <a:t>risus</a:t>
            </a:r>
            <a:r>
              <a:rPr lang="en-US" dirty="0" smtClean="0"/>
              <a:t> </a:t>
            </a:r>
            <a:r>
              <a:rPr lang="en-US" dirty="0" err="1" smtClean="0"/>
              <a:t>eget</a:t>
            </a:r>
            <a:r>
              <a:rPr lang="en-US" dirty="0" smtClean="0"/>
              <a:t>, </a:t>
            </a:r>
            <a:r>
              <a:rPr lang="en-US" dirty="0" err="1" smtClean="0"/>
              <a:t>finibus</a:t>
            </a:r>
            <a:r>
              <a:rPr lang="en-US" dirty="0" smtClean="0"/>
              <a:t> </a:t>
            </a:r>
            <a:r>
              <a:rPr lang="en-US" dirty="0" err="1" smtClean="0"/>
              <a:t>lacinia</a:t>
            </a:r>
            <a:r>
              <a:rPr lang="en-US" dirty="0" smtClean="0"/>
              <a:t> ligula. </a:t>
            </a:r>
            <a:r>
              <a:rPr lang="en-US" dirty="0" err="1" smtClean="0"/>
              <a:t>Curabitur</a:t>
            </a:r>
            <a:r>
              <a:rPr lang="en-US" dirty="0" smtClean="0"/>
              <a:t> </a:t>
            </a:r>
            <a:r>
              <a:rPr lang="en-US" dirty="0" err="1" smtClean="0"/>
              <a:t>bibendum</a:t>
            </a:r>
            <a:r>
              <a:rPr lang="en-US" dirty="0" smtClean="0"/>
              <a:t> </a:t>
            </a:r>
            <a:r>
              <a:rPr lang="en-US" dirty="0" err="1" smtClean="0"/>
              <a:t>arcu</a:t>
            </a:r>
            <a:r>
              <a:rPr lang="en-US" dirty="0" smtClean="0"/>
              <a:t> sit </a:t>
            </a:r>
            <a:r>
              <a:rPr lang="en-US" dirty="0" err="1" smtClean="0"/>
              <a:t>amet</a:t>
            </a:r>
            <a:r>
              <a:rPr lang="en-US" dirty="0" smtClean="0"/>
              <a:t> </a:t>
            </a:r>
            <a:r>
              <a:rPr lang="en-US" dirty="0" err="1" smtClean="0"/>
              <a:t>faucibus</a:t>
            </a:r>
            <a:r>
              <a:rPr lang="en-US" dirty="0" smtClean="0"/>
              <a:t> </a:t>
            </a:r>
            <a:r>
              <a:rPr lang="en-US" dirty="0" err="1" smtClean="0"/>
              <a:t>posuere</a:t>
            </a:r>
            <a:r>
              <a:rPr lang="en-US" dirty="0" smtClean="0"/>
              <a:t>. </a:t>
            </a:r>
            <a:r>
              <a:rPr lang="en-US" dirty="0" err="1" smtClean="0"/>
              <a:t>Donec</a:t>
            </a:r>
            <a:r>
              <a:rPr lang="en-US" dirty="0" smtClean="0"/>
              <a:t> a </a:t>
            </a:r>
            <a:r>
              <a:rPr lang="en-US" dirty="0" err="1" smtClean="0"/>
              <a:t>est</a:t>
            </a:r>
            <a:r>
              <a:rPr lang="en-US" dirty="0" smtClean="0"/>
              <a:t> at </a:t>
            </a:r>
            <a:r>
              <a:rPr lang="en-US" dirty="0" err="1" smtClean="0"/>
              <a:t>arcu</a:t>
            </a:r>
            <a:r>
              <a:rPr lang="en-US" dirty="0" smtClean="0"/>
              <a:t> </a:t>
            </a:r>
            <a:r>
              <a:rPr lang="en-US" dirty="0" err="1" smtClean="0"/>
              <a:t>congue</a:t>
            </a:r>
            <a:r>
              <a:rPr lang="en-US" dirty="0" smtClean="0"/>
              <a:t> </a:t>
            </a:r>
            <a:r>
              <a:rPr lang="en-US" dirty="0" err="1" smtClean="0"/>
              <a:t>congue</a:t>
            </a:r>
            <a:r>
              <a:rPr lang="en-US" dirty="0" smtClean="0"/>
              <a:t> </a:t>
            </a:r>
            <a:r>
              <a:rPr lang="en-US" dirty="0" err="1" smtClean="0"/>
              <a:t>vel</a:t>
            </a:r>
            <a:r>
              <a:rPr lang="en-US" dirty="0" smtClean="0"/>
              <a:t> </a:t>
            </a:r>
            <a:r>
              <a:rPr lang="en-US" dirty="0" err="1" smtClean="0"/>
              <a:t>eget</a:t>
            </a:r>
            <a:r>
              <a:rPr lang="en-US" dirty="0" smtClean="0"/>
              <a:t> ex. </a:t>
            </a:r>
            <a:r>
              <a:rPr lang="en-US" dirty="0" err="1" smtClean="0"/>
              <a:t>Duis</a:t>
            </a:r>
            <a:r>
              <a:rPr lang="en-US" dirty="0" smtClean="0"/>
              <a:t> </a:t>
            </a:r>
            <a:r>
              <a:rPr lang="en-US" dirty="0" err="1" smtClean="0"/>
              <a:t>auctor</a:t>
            </a:r>
            <a:r>
              <a:rPr lang="en-US" dirty="0" smtClean="0"/>
              <a:t> </a:t>
            </a:r>
            <a:r>
              <a:rPr lang="en-US" dirty="0" err="1" smtClean="0"/>
              <a:t>lectus</a:t>
            </a:r>
            <a:r>
              <a:rPr lang="en-US" dirty="0" smtClean="0"/>
              <a:t> </a:t>
            </a:r>
            <a:r>
              <a:rPr lang="en-US" dirty="0" err="1" smtClean="0"/>
              <a:t>maximus</a:t>
            </a:r>
            <a:r>
              <a:rPr lang="en-US" dirty="0" smtClean="0"/>
              <a:t> </a:t>
            </a:r>
            <a:r>
              <a:rPr lang="en-US" dirty="0" err="1" smtClean="0"/>
              <a:t>sapien</a:t>
            </a:r>
            <a:r>
              <a:rPr lang="en-US" dirty="0" smtClean="0"/>
              <a:t> </a:t>
            </a:r>
            <a:r>
              <a:rPr lang="en-US" dirty="0" err="1" smtClean="0"/>
              <a:t>suscipit</a:t>
            </a:r>
            <a:r>
              <a:rPr lang="en-US" dirty="0" smtClean="0"/>
              <a:t> </a:t>
            </a:r>
            <a:r>
              <a:rPr lang="en-US" dirty="0" err="1" smtClean="0"/>
              <a:t>interdum</a:t>
            </a:r>
            <a:r>
              <a:rPr lang="en-US" dirty="0" smtClean="0"/>
              <a:t>.</a:t>
            </a:r>
          </a:p>
          <a:p>
            <a:pPr lvl="0"/>
            <a:endParaRPr lang="en-US" dirty="0" smtClean="0"/>
          </a:p>
          <a:p>
            <a:pPr lvl="0"/>
            <a:r>
              <a:rPr lang="en-US" dirty="0" err="1" smtClean="0"/>
              <a:t>Curabitur</a:t>
            </a:r>
            <a:r>
              <a:rPr lang="en-US" dirty="0" smtClean="0"/>
              <a:t> </a:t>
            </a:r>
            <a:r>
              <a:rPr lang="en-US" dirty="0" err="1" smtClean="0"/>
              <a:t>rhoncus</a:t>
            </a:r>
            <a:r>
              <a:rPr lang="en-US" dirty="0" smtClean="0"/>
              <a:t>, </a:t>
            </a:r>
            <a:r>
              <a:rPr lang="en-US" dirty="0" err="1" smtClean="0"/>
              <a:t>diam</a:t>
            </a:r>
            <a:r>
              <a:rPr lang="en-US" dirty="0" smtClean="0"/>
              <a:t> </a:t>
            </a:r>
            <a:r>
              <a:rPr lang="en-US" dirty="0" err="1" smtClean="0"/>
              <a:t>vel</a:t>
            </a:r>
            <a:r>
              <a:rPr lang="en-US" dirty="0" smtClean="0"/>
              <a:t> </a:t>
            </a:r>
            <a:r>
              <a:rPr lang="en-US" dirty="0" err="1" smtClean="0"/>
              <a:t>congue</a:t>
            </a:r>
            <a:r>
              <a:rPr lang="en-US" dirty="0" smtClean="0"/>
              <a:t> </a:t>
            </a:r>
            <a:r>
              <a:rPr lang="en-US" dirty="0" err="1" smtClean="0"/>
              <a:t>pulvinar</a:t>
            </a:r>
            <a:r>
              <a:rPr lang="en-US" dirty="0" smtClean="0"/>
              <a:t>, </a:t>
            </a:r>
            <a:r>
              <a:rPr lang="en-US" dirty="0" err="1" smtClean="0"/>
              <a:t>erat</a:t>
            </a:r>
            <a:r>
              <a:rPr lang="en-US" dirty="0" smtClean="0"/>
              <a:t> </a:t>
            </a:r>
            <a:r>
              <a:rPr lang="en-US" dirty="0" err="1" smtClean="0"/>
              <a:t>massa</a:t>
            </a:r>
            <a:r>
              <a:rPr lang="en-US" dirty="0" smtClean="0"/>
              <a:t> </a:t>
            </a:r>
            <a:r>
              <a:rPr lang="en-US" dirty="0" err="1" smtClean="0"/>
              <a:t>lacinia</a:t>
            </a:r>
            <a:r>
              <a:rPr lang="en-US" dirty="0" smtClean="0"/>
              <a:t> </a:t>
            </a:r>
            <a:r>
              <a:rPr lang="en-US" dirty="0" err="1" smtClean="0"/>
              <a:t>purus</a:t>
            </a:r>
            <a:r>
              <a:rPr lang="en-US" dirty="0" smtClean="0"/>
              <a:t>, in </a:t>
            </a:r>
            <a:r>
              <a:rPr lang="en-US" dirty="0" err="1" smtClean="0"/>
              <a:t>laoreet</a:t>
            </a:r>
            <a:r>
              <a:rPr lang="en-US" dirty="0" smtClean="0"/>
              <a:t> </a:t>
            </a:r>
            <a:r>
              <a:rPr lang="en-US" dirty="0" err="1" smtClean="0"/>
              <a:t>purus</a:t>
            </a:r>
            <a:r>
              <a:rPr lang="en-US" dirty="0" smtClean="0"/>
              <a:t> </a:t>
            </a:r>
            <a:r>
              <a:rPr lang="en-US" dirty="0" err="1" smtClean="0"/>
              <a:t>massa</a:t>
            </a:r>
            <a:r>
              <a:rPr lang="en-US" dirty="0" smtClean="0"/>
              <a:t> in </a:t>
            </a:r>
            <a:r>
              <a:rPr lang="en-US" dirty="0" err="1" smtClean="0"/>
              <a:t>nunc</a:t>
            </a:r>
            <a:r>
              <a:rPr lang="en-US" dirty="0" smtClean="0"/>
              <a:t>. </a:t>
            </a:r>
            <a:r>
              <a:rPr lang="en-US" dirty="0" err="1" smtClean="0"/>
              <a:t>Phasellus</a:t>
            </a:r>
            <a:r>
              <a:rPr lang="en-US" dirty="0" smtClean="0"/>
              <a:t> </a:t>
            </a:r>
            <a:r>
              <a:rPr lang="en-US" dirty="0" err="1" smtClean="0"/>
              <a:t>finibus</a:t>
            </a:r>
            <a:r>
              <a:rPr lang="en-US" dirty="0" smtClean="0"/>
              <a:t> </a:t>
            </a:r>
            <a:r>
              <a:rPr lang="en-US" dirty="0" err="1" smtClean="0"/>
              <a:t>malesuada</a:t>
            </a:r>
            <a:r>
              <a:rPr lang="en-US" dirty="0" smtClean="0"/>
              <a:t> </a:t>
            </a:r>
            <a:r>
              <a:rPr lang="en-US" dirty="0" err="1" smtClean="0"/>
              <a:t>lobortis</a:t>
            </a:r>
            <a:r>
              <a:rPr lang="en-US" dirty="0" smtClean="0"/>
              <a:t>. </a:t>
            </a:r>
            <a:r>
              <a:rPr lang="en-US" dirty="0" err="1" smtClean="0"/>
              <a:t>Sed</a:t>
            </a:r>
            <a:r>
              <a:rPr lang="en-US" dirty="0" smtClean="0"/>
              <a:t> </a:t>
            </a:r>
            <a:r>
              <a:rPr lang="en-US" dirty="0" err="1" smtClean="0"/>
              <a:t>quis</a:t>
            </a:r>
            <a:r>
              <a:rPr lang="en-US" dirty="0" smtClean="0"/>
              <a:t> </a:t>
            </a:r>
            <a:r>
              <a:rPr lang="en-US" dirty="0" err="1" smtClean="0"/>
              <a:t>tellus</a:t>
            </a:r>
            <a:r>
              <a:rPr lang="en-US" dirty="0" smtClean="0"/>
              <a:t> id </a:t>
            </a:r>
            <a:r>
              <a:rPr lang="en-US" dirty="0" err="1" smtClean="0"/>
              <a:t>nulla</a:t>
            </a:r>
            <a:r>
              <a:rPr lang="en-US" dirty="0" smtClean="0"/>
              <a:t> </a:t>
            </a:r>
            <a:r>
              <a:rPr lang="en-US" dirty="0" err="1" smtClean="0"/>
              <a:t>mollis</a:t>
            </a:r>
            <a:r>
              <a:rPr lang="en-US" dirty="0" smtClean="0"/>
              <a:t> </a:t>
            </a:r>
            <a:r>
              <a:rPr lang="en-US" dirty="0" err="1" smtClean="0"/>
              <a:t>iaculis</a:t>
            </a:r>
            <a:r>
              <a:rPr lang="en-US" dirty="0" smtClean="0"/>
              <a:t>. Nam </a:t>
            </a:r>
            <a:r>
              <a:rPr lang="en-US" dirty="0" err="1" smtClean="0"/>
              <a:t>nec</a:t>
            </a:r>
            <a:r>
              <a:rPr lang="en-US" dirty="0" smtClean="0"/>
              <a:t> </a:t>
            </a:r>
            <a:r>
              <a:rPr lang="en-US" dirty="0" err="1" smtClean="0"/>
              <a:t>auctor</a:t>
            </a:r>
            <a:r>
              <a:rPr lang="en-US" dirty="0" smtClean="0"/>
              <a:t> </a:t>
            </a:r>
            <a:r>
              <a:rPr lang="en-US" dirty="0" err="1" smtClean="0"/>
              <a:t>arcu</a:t>
            </a:r>
            <a:r>
              <a:rPr lang="en-US" dirty="0" smtClean="0"/>
              <a:t>. </a:t>
            </a:r>
            <a:r>
              <a:rPr lang="en-US" dirty="0" err="1" smtClean="0"/>
              <a:t>Aenean</a:t>
            </a:r>
            <a:r>
              <a:rPr lang="en-US" dirty="0" smtClean="0"/>
              <a:t> </a:t>
            </a:r>
            <a:r>
              <a:rPr lang="en-US" dirty="0" err="1" smtClean="0"/>
              <a:t>molestie</a:t>
            </a:r>
            <a:r>
              <a:rPr lang="en-US" dirty="0" smtClean="0"/>
              <a:t> lacus </a:t>
            </a:r>
            <a:r>
              <a:rPr lang="en-US" dirty="0" err="1" smtClean="0"/>
              <a:t>ut</a:t>
            </a:r>
            <a:r>
              <a:rPr lang="en-US" dirty="0" smtClean="0"/>
              <a:t> </a:t>
            </a:r>
            <a:r>
              <a:rPr lang="en-US" dirty="0" err="1" smtClean="0"/>
              <a:t>urna</a:t>
            </a:r>
            <a:r>
              <a:rPr lang="en-US" dirty="0" smtClean="0"/>
              <a:t> </a:t>
            </a:r>
            <a:r>
              <a:rPr lang="en-US" dirty="0" err="1" smtClean="0"/>
              <a:t>accumsan</a:t>
            </a:r>
            <a:r>
              <a:rPr lang="en-US" dirty="0" smtClean="0"/>
              <a:t>, a </a:t>
            </a:r>
            <a:r>
              <a:rPr lang="en-US" dirty="0" err="1" smtClean="0"/>
              <a:t>rhoncus</a:t>
            </a:r>
            <a:r>
              <a:rPr lang="en-US" dirty="0" smtClean="0"/>
              <a:t> </a:t>
            </a:r>
            <a:r>
              <a:rPr lang="en-US" dirty="0" err="1" smtClean="0"/>
              <a:t>orci</a:t>
            </a:r>
            <a:r>
              <a:rPr lang="en-US" dirty="0" smtClean="0"/>
              <a:t> </a:t>
            </a:r>
            <a:r>
              <a:rPr lang="en-US" dirty="0" err="1" smtClean="0"/>
              <a:t>rhoncus</a:t>
            </a:r>
            <a:r>
              <a:rPr lang="en-US" dirty="0" smtClean="0"/>
              <a:t>. </a:t>
            </a:r>
            <a:r>
              <a:rPr lang="en-US" dirty="0" err="1" smtClean="0"/>
              <a:t>Fusce</a:t>
            </a:r>
            <a:r>
              <a:rPr lang="en-US" dirty="0" smtClean="0"/>
              <a:t> </a:t>
            </a:r>
            <a:r>
              <a:rPr lang="en-US" dirty="0" err="1" smtClean="0"/>
              <a:t>orci</a:t>
            </a:r>
            <a:r>
              <a:rPr lang="en-US" dirty="0" smtClean="0"/>
              <a:t> </a:t>
            </a:r>
            <a:r>
              <a:rPr lang="en-US" dirty="0" err="1" smtClean="0"/>
              <a:t>velit</a:t>
            </a:r>
            <a:r>
              <a:rPr lang="en-US" dirty="0" smtClean="0"/>
              <a:t>, </a:t>
            </a:r>
            <a:r>
              <a:rPr lang="en-US" dirty="0" err="1" smtClean="0"/>
              <a:t>euismod</a:t>
            </a:r>
            <a:r>
              <a:rPr lang="en-US" dirty="0" smtClean="0"/>
              <a:t> </a:t>
            </a:r>
            <a:r>
              <a:rPr lang="en-US" dirty="0" err="1" smtClean="0"/>
              <a:t>quis</a:t>
            </a:r>
            <a:r>
              <a:rPr lang="en-US" dirty="0" smtClean="0"/>
              <a:t> </a:t>
            </a:r>
            <a:r>
              <a:rPr lang="en-US" dirty="0" err="1" smtClean="0"/>
              <a:t>pulvinar</a:t>
            </a:r>
            <a:r>
              <a:rPr lang="en-US" dirty="0" smtClean="0"/>
              <a:t> ac, </a:t>
            </a:r>
            <a:r>
              <a:rPr lang="en-US" dirty="0" err="1" smtClean="0"/>
              <a:t>ultrices</a:t>
            </a:r>
            <a:r>
              <a:rPr lang="en-US" dirty="0" smtClean="0"/>
              <a:t> </a:t>
            </a:r>
            <a:r>
              <a:rPr lang="en-US" dirty="0" err="1" smtClean="0"/>
              <a:t>vel</a:t>
            </a:r>
            <a:r>
              <a:rPr lang="en-US" dirty="0" smtClean="0"/>
              <a:t> dui. </a:t>
            </a:r>
            <a:r>
              <a:rPr lang="en-US" dirty="0" err="1" smtClean="0"/>
              <a:t>Praesent</a:t>
            </a:r>
            <a:r>
              <a:rPr lang="en-US" dirty="0" smtClean="0"/>
              <a:t> </a:t>
            </a:r>
            <a:r>
              <a:rPr lang="en-US" dirty="0" err="1" smtClean="0"/>
              <a:t>commodo</a:t>
            </a:r>
            <a:r>
              <a:rPr lang="en-US" dirty="0" smtClean="0"/>
              <a:t>, </a:t>
            </a:r>
            <a:r>
              <a:rPr lang="en-US" dirty="0" err="1" smtClean="0"/>
              <a:t>odio</a:t>
            </a:r>
            <a:r>
              <a:rPr lang="en-US" dirty="0" smtClean="0"/>
              <a:t> </a:t>
            </a:r>
            <a:r>
              <a:rPr lang="en-US" dirty="0" err="1" smtClean="0"/>
              <a:t>eu</a:t>
            </a:r>
            <a:r>
              <a:rPr lang="en-US" dirty="0" smtClean="0"/>
              <a:t> </a:t>
            </a:r>
            <a:r>
              <a:rPr lang="en-US" dirty="0" err="1" smtClean="0"/>
              <a:t>ullamcorper</a:t>
            </a:r>
            <a:r>
              <a:rPr lang="en-US" dirty="0" smtClean="0"/>
              <a:t> </a:t>
            </a:r>
            <a:r>
              <a:rPr lang="en-US" dirty="0" err="1" smtClean="0"/>
              <a:t>eleifend</a:t>
            </a:r>
            <a:r>
              <a:rPr lang="en-US" dirty="0" smtClean="0"/>
              <a:t>, magna </a:t>
            </a:r>
            <a:r>
              <a:rPr lang="en-US" dirty="0" err="1" smtClean="0"/>
              <a:t>metus</a:t>
            </a:r>
            <a:r>
              <a:rPr lang="en-US" dirty="0" smtClean="0"/>
              <a:t> </a:t>
            </a:r>
            <a:r>
              <a:rPr lang="en-US" dirty="0" err="1" smtClean="0"/>
              <a:t>euismod</a:t>
            </a:r>
            <a:r>
              <a:rPr lang="en-US" dirty="0" smtClean="0"/>
              <a:t> </a:t>
            </a:r>
            <a:r>
              <a:rPr lang="en-US" dirty="0" err="1" smtClean="0"/>
              <a:t>elit</a:t>
            </a:r>
            <a:r>
              <a:rPr lang="en-US" dirty="0" smtClean="0"/>
              <a:t>, in </a:t>
            </a:r>
            <a:r>
              <a:rPr lang="en-US" dirty="0" err="1" smtClean="0"/>
              <a:t>porttitor</a:t>
            </a:r>
            <a:r>
              <a:rPr lang="en-US" dirty="0" smtClean="0"/>
              <a:t> </a:t>
            </a:r>
            <a:r>
              <a:rPr lang="en-US" dirty="0" err="1" smtClean="0"/>
              <a:t>urna</a:t>
            </a:r>
            <a:r>
              <a:rPr lang="en-US" dirty="0" smtClean="0"/>
              <a:t> </a:t>
            </a:r>
            <a:r>
              <a:rPr lang="en-US" dirty="0" err="1" smtClean="0"/>
              <a:t>nisl</a:t>
            </a:r>
            <a:r>
              <a:rPr lang="en-US" dirty="0" smtClean="0"/>
              <a:t> </a:t>
            </a:r>
            <a:r>
              <a:rPr lang="en-US" dirty="0" err="1" smtClean="0"/>
              <a:t>ut</a:t>
            </a:r>
            <a:r>
              <a:rPr lang="en-US" dirty="0" smtClean="0"/>
              <a:t> </a:t>
            </a:r>
            <a:r>
              <a:rPr lang="en-US" dirty="0" err="1" smtClean="0"/>
              <a:t>nulla</a:t>
            </a:r>
            <a:r>
              <a:rPr lang="en-US" dirty="0" smtClean="0"/>
              <a:t>. </a:t>
            </a:r>
            <a:r>
              <a:rPr lang="en-US" dirty="0" err="1" smtClean="0"/>
              <a:t>Donec</a:t>
            </a:r>
            <a:r>
              <a:rPr lang="en-US" dirty="0" smtClean="0"/>
              <a:t> </a:t>
            </a:r>
            <a:r>
              <a:rPr lang="en-US" dirty="0" err="1" smtClean="0"/>
              <a:t>accumsan</a:t>
            </a:r>
            <a:r>
              <a:rPr lang="en-US" dirty="0" smtClean="0"/>
              <a:t> </a:t>
            </a:r>
            <a:r>
              <a:rPr lang="en-US" dirty="0" err="1" smtClean="0"/>
              <a:t>egestas</a:t>
            </a:r>
            <a:r>
              <a:rPr lang="en-US" dirty="0" smtClean="0"/>
              <a:t> </a:t>
            </a:r>
            <a:r>
              <a:rPr lang="en-US" dirty="0" err="1" smtClean="0"/>
              <a:t>nulla</a:t>
            </a:r>
            <a:r>
              <a:rPr lang="en-US" dirty="0" smtClean="0"/>
              <a:t>, </a:t>
            </a:r>
            <a:r>
              <a:rPr lang="en-US" dirty="0" err="1" smtClean="0"/>
              <a:t>ut</a:t>
            </a:r>
            <a:r>
              <a:rPr lang="en-US" dirty="0" smtClean="0"/>
              <a:t> </a:t>
            </a:r>
            <a:r>
              <a:rPr lang="en-US" dirty="0" err="1" smtClean="0"/>
              <a:t>sollicitudin</a:t>
            </a:r>
            <a:r>
              <a:rPr lang="en-US" dirty="0" smtClean="0"/>
              <a:t> </a:t>
            </a:r>
            <a:r>
              <a:rPr lang="en-US" dirty="0" err="1" smtClean="0"/>
              <a:t>nulla</a:t>
            </a:r>
            <a:r>
              <a:rPr lang="en-US" dirty="0" smtClean="0"/>
              <a:t> </a:t>
            </a:r>
            <a:r>
              <a:rPr lang="en-US" dirty="0" err="1" smtClean="0"/>
              <a:t>lacinia</a:t>
            </a:r>
            <a:r>
              <a:rPr lang="en-US" dirty="0" smtClean="0"/>
              <a:t> ac. </a:t>
            </a:r>
            <a:r>
              <a:rPr lang="en-US" dirty="0" err="1" smtClean="0"/>
              <a:t>Pellentesque</a:t>
            </a:r>
            <a:r>
              <a:rPr lang="en-US" dirty="0" smtClean="0"/>
              <a:t> </a:t>
            </a:r>
            <a:r>
              <a:rPr lang="en-US" dirty="0" err="1" smtClean="0"/>
              <a:t>felis</a:t>
            </a:r>
            <a:r>
              <a:rPr lang="en-US" dirty="0" smtClean="0"/>
              <a:t> </a:t>
            </a:r>
            <a:r>
              <a:rPr lang="en-US" dirty="0" err="1" smtClean="0"/>
              <a:t>est</a:t>
            </a:r>
            <a:r>
              <a:rPr lang="en-US" dirty="0" smtClean="0"/>
              <a:t>, </a:t>
            </a:r>
            <a:r>
              <a:rPr lang="en-US" dirty="0" err="1" smtClean="0"/>
              <a:t>tincidunt</a:t>
            </a:r>
            <a:r>
              <a:rPr lang="en-US" dirty="0" smtClean="0"/>
              <a:t> et </a:t>
            </a:r>
            <a:r>
              <a:rPr lang="en-US" dirty="0" err="1" smtClean="0"/>
              <a:t>suscipit</a:t>
            </a:r>
            <a:r>
              <a:rPr lang="en-US" dirty="0" smtClean="0"/>
              <a:t> id, </a:t>
            </a:r>
            <a:r>
              <a:rPr lang="en-US" dirty="0" err="1" smtClean="0"/>
              <a:t>rutrum</a:t>
            </a:r>
            <a:r>
              <a:rPr lang="en-US" dirty="0" smtClean="0"/>
              <a:t> at </a:t>
            </a:r>
            <a:r>
              <a:rPr lang="en-US" dirty="0" err="1" smtClean="0"/>
              <a:t>odio</a:t>
            </a:r>
            <a:r>
              <a:rPr lang="en-US" dirty="0" smtClean="0"/>
              <a:t>. </a:t>
            </a:r>
            <a:r>
              <a:rPr lang="en-US" dirty="0" err="1" smtClean="0"/>
              <a:t>Sed</a:t>
            </a:r>
            <a:r>
              <a:rPr lang="en-US" dirty="0" smtClean="0"/>
              <a:t> </a:t>
            </a:r>
            <a:r>
              <a:rPr lang="en-US" dirty="0" err="1" smtClean="0"/>
              <a:t>fringilla</a:t>
            </a:r>
            <a:r>
              <a:rPr lang="en-US" dirty="0" smtClean="0"/>
              <a:t> </a:t>
            </a:r>
            <a:r>
              <a:rPr lang="en-US" dirty="0" err="1" smtClean="0"/>
              <a:t>porttitor</a:t>
            </a:r>
            <a:r>
              <a:rPr lang="en-US" dirty="0" smtClean="0"/>
              <a:t> </a:t>
            </a:r>
            <a:r>
              <a:rPr lang="en-US" dirty="0" err="1" smtClean="0"/>
              <a:t>ipsum</a:t>
            </a:r>
            <a:r>
              <a:rPr lang="en-US" dirty="0" smtClean="0"/>
              <a:t>. </a:t>
            </a:r>
          </a:p>
          <a:p>
            <a:pPr lvl="0"/>
            <a:endParaRPr lang="en-US" dirty="0" smtClean="0"/>
          </a:p>
          <a:p>
            <a:pPr lvl="0"/>
            <a:r>
              <a:rPr lang="en-US" dirty="0" err="1" smtClean="0"/>
              <a:t>Morbi</a:t>
            </a:r>
            <a:r>
              <a:rPr lang="en-US" dirty="0" smtClean="0"/>
              <a:t> </a:t>
            </a:r>
            <a:r>
              <a:rPr lang="en-US" dirty="0" err="1" smtClean="0"/>
              <a:t>cursus</a:t>
            </a:r>
            <a:r>
              <a:rPr lang="en-US" dirty="0" smtClean="0"/>
              <a:t> </a:t>
            </a:r>
            <a:r>
              <a:rPr lang="en-US" dirty="0" err="1" smtClean="0"/>
              <a:t>massa</a:t>
            </a:r>
            <a:r>
              <a:rPr lang="en-US" dirty="0" smtClean="0"/>
              <a:t> </a:t>
            </a:r>
            <a:r>
              <a:rPr lang="en-US" dirty="0" err="1" smtClean="0"/>
              <a:t>eget</a:t>
            </a:r>
            <a:r>
              <a:rPr lang="en-US" dirty="0" smtClean="0"/>
              <a:t> </a:t>
            </a:r>
            <a:r>
              <a:rPr lang="en-US" dirty="0" err="1" smtClean="0"/>
              <a:t>arcu</a:t>
            </a:r>
            <a:r>
              <a:rPr lang="en-US" dirty="0" smtClean="0"/>
              <a:t> </a:t>
            </a:r>
            <a:r>
              <a:rPr lang="en-US" dirty="0" err="1" smtClean="0"/>
              <a:t>hendrerit</a:t>
            </a:r>
            <a:r>
              <a:rPr lang="en-US" dirty="0" smtClean="0"/>
              <a:t> </a:t>
            </a:r>
            <a:r>
              <a:rPr lang="en-US" dirty="0" err="1" smtClean="0"/>
              <a:t>eleifend</a:t>
            </a:r>
            <a:r>
              <a:rPr lang="en-US" dirty="0" smtClean="0"/>
              <a:t>. </a:t>
            </a:r>
            <a:r>
              <a:rPr lang="en-US" dirty="0" err="1" smtClean="0"/>
              <a:t>Morbi</a:t>
            </a:r>
            <a:r>
              <a:rPr lang="en-US" dirty="0" smtClean="0"/>
              <a:t> sit </a:t>
            </a:r>
            <a:r>
              <a:rPr lang="en-US" dirty="0" err="1" smtClean="0"/>
              <a:t>amet</a:t>
            </a:r>
            <a:r>
              <a:rPr lang="en-US" dirty="0" smtClean="0"/>
              <a:t> </a:t>
            </a:r>
            <a:r>
              <a:rPr lang="en-US" dirty="0" err="1" smtClean="0"/>
              <a:t>accumsan</a:t>
            </a:r>
            <a:r>
              <a:rPr lang="en-US" dirty="0" smtClean="0"/>
              <a:t> dui, </a:t>
            </a:r>
            <a:r>
              <a:rPr lang="en-US" dirty="0" err="1" smtClean="0"/>
              <a:t>vel</a:t>
            </a:r>
            <a:r>
              <a:rPr lang="en-US" dirty="0" smtClean="0"/>
              <a:t> tempus </a:t>
            </a:r>
            <a:r>
              <a:rPr lang="en-US" dirty="0" err="1" smtClean="0"/>
              <a:t>urna</a:t>
            </a:r>
            <a:r>
              <a:rPr lang="en-US" dirty="0" smtClean="0"/>
              <a:t>. </a:t>
            </a:r>
            <a:r>
              <a:rPr lang="en-US" dirty="0" err="1" smtClean="0"/>
              <a:t>Cras</a:t>
            </a:r>
            <a:r>
              <a:rPr lang="en-US" dirty="0" smtClean="0"/>
              <a:t> in </a:t>
            </a:r>
            <a:r>
              <a:rPr lang="en-US" dirty="0" err="1" smtClean="0"/>
              <a:t>sapien</a:t>
            </a:r>
            <a:r>
              <a:rPr lang="en-US" dirty="0" smtClean="0"/>
              <a:t> at </a:t>
            </a:r>
            <a:r>
              <a:rPr lang="en-US" dirty="0" err="1" smtClean="0"/>
              <a:t>justo</a:t>
            </a:r>
            <a:r>
              <a:rPr lang="en-US" dirty="0" smtClean="0"/>
              <a:t> </a:t>
            </a:r>
            <a:r>
              <a:rPr lang="en-US" dirty="0" err="1" smtClean="0"/>
              <a:t>convallis</a:t>
            </a:r>
            <a:r>
              <a:rPr lang="en-US" dirty="0" smtClean="0"/>
              <a:t> </a:t>
            </a:r>
            <a:r>
              <a:rPr lang="en-US" dirty="0" err="1" smtClean="0"/>
              <a:t>lacinia</a:t>
            </a:r>
            <a:r>
              <a:rPr lang="en-US" dirty="0" smtClean="0"/>
              <a:t> et in </a:t>
            </a:r>
            <a:r>
              <a:rPr lang="en-US" dirty="0" err="1" smtClean="0"/>
              <a:t>felis</a:t>
            </a:r>
            <a:r>
              <a:rPr lang="en-US" dirty="0" smtClean="0"/>
              <a:t>. </a:t>
            </a:r>
            <a:r>
              <a:rPr lang="en-US" dirty="0" err="1" smtClean="0"/>
              <a:t>Vestibulum</a:t>
            </a:r>
            <a:r>
              <a:rPr lang="en-US" dirty="0" smtClean="0"/>
              <a:t> </a:t>
            </a:r>
            <a:r>
              <a:rPr lang="en-US" dirty="0" err="1" smtClean="0"/>
              <a:t>luctus</a:t>
            </a:r>
            <a:r>
              <a:rPr lang="en-US" dirty="0" smtClean="0"/>
              <a:t>, </a:t>
            </a:r>
            <a:r>
              <a:rPr lang="en-US" dirty="0" err="1" smtClean="0"/>
              <a:t>odio</a:t>
            </a:r>
            <a:r>
              <a:rPr lang="en-US" dirty="0" smtClean="0"/>
              <a:t> non </a:t>
            </a:r>
            <a:r>
              <a:rPr lang="en-US" dirty="0" err="1" smtClean="0"/>
              <a:t>accumsan</a:t>
            </a:r>
            <a:r>
              <a:rPr lang="en-US" dirty="0" smtClean="0"/>
              <a:t> </a:t>
            </a:r>
            <a:r>
              <a:rPr lang="en-US" dirty="0" err="1" smtClean="0"/>
              <a:t>eleifend</a:t>
            </a:r>
            <a:r>
              <a:rPr lang="en-US" dirty="0" smtClean="0"/>
              <a:t>, </a:t>
            </a:r>
            <a:r>
              <a:rPr lang="en-US" dirty="0" err="1" smtClean="0"/>
              <a:t>lectus</a:t>
            </a:r>
            <a:r>
              <a:rPr lang="en-US" dirty="0" smtClean="0"/>
              <a:t> </a:t>
            </a:r>
            <a:r>
              <a:rPr lang="en-US" dirty="0" err="1" smtClean="0"/>
              <a:t>metus</a:t>
            </a:r>
            <a:r>
              <a:rPr lang="en-US" dirty="0" smtClean="0"/>
              <a:t> </a:t>
            </a:r>
            <a:r>
              <a:rPr lang="en-US" dirty="0" err="1" smtClean="0"/>
              <a:t>rutrum</a:t>
            </a:r>
            <a:r>
              <a:rPr lang="en-US" dirty="0" smtClean="0"/>
              <a:t> </a:t>
            </a:r>
            <a:r>
              <a:rPr lang="en-US" dirty="0" err="1" smtClean="0"/>
              <a:t>orci</a:t>
            </a:r>
            <a:r>
              <a:rPr lang="en-US" dirty="0" smtClean="0"/>
              <a:t>, </a:t>
            </a:r>
            <a:r>
              <a:rPr lang="en-US" dirty="0" err="1" smtClean="0"/>
              <a:t>quis</a:t>
            </a:r>
            <a:r>
              <a:rPr lang="en-US" dirty="0" smtClean="0"/>
              <a:t> </a:t>
            </a:r>
            <a:r>
              <a:rPr lang="en-US" dirty="0" err="1" smtClean="0"/>
              <a:t>molestie</a:t>
            </a:r>
            <a:r>
              <a:rPr lang="en-US" dirty="0" smtClean="0"/>
              <a:t> </a:t>
            </a:r>
            <a:r>
              <a:rPr lang="en-US" dirty="0" err="1" smtClean="0"/>
              <a:t>enim</a:t>
            </a:r>
            <a:r>
              <a:rPr lang="en-US" dirty="0" smtClean="0"/>
              <a:t> </a:t>
            </a:r>
            <a:r>
              <a:rPr lang="en-US" dirty="0" err="1" smtClean="0"/>
              <a:t>augue</a:t>
            </a:r>
            <a:r>
              <a:rPr lang="en-US" dirty="0" smtClean="0"/>
              <a:t> in </a:t>
            </a:r>
            <a:r>
              <a:rPr lang="en-US" dirty="0" err="1" smtClean="0"/>
              <a:t>lorem</a:t>
            </a:r>
            <a:r>
              <a:rPr lang="en-US" dirty="0" smtClean="0"/>
              <a:t>. </a:t>
            </a:r>
            <a:r>
              <a:rPr lang="en-US" dirty="0" err="1" smtClean="0"/>
              <a:t>Vestibulum</a:t>
            </a:r>
            <a:r>
              <a:rPr lang="en-US" dirty="0" smtClean="0"/>
              <a:t> </a:t>
            </a:r>
            <a:r>
              <a:rPr lang="en-US" dirty="0" err="1" smtClean="0"/>
              <a:t>volutpat</a:t>
            </a:r>
            <a:r>
              <a:rPr lang="en-US" dirty="0" smtClean="0"/>
              <a:t> </a:t>
            </a:r>
            <a:r>
              <a:rPr lang="en-US" dirty="0" err="1" smtClean="0"/>
              <a:t>sagittis</a:t>
            </a:r>
            <a:r>
              <a:rPr lang="en-US" dirty="0" smtClean="0"/>
              <a:t> quam </a:t>
            </a:r>
            <a:r>
              <a:rPr lang="en-US" dirty="0" err="1" smtClean="0"/>
              <a:t>varius</a:t>
            </a:r>
            <a:r>
              <a:rPr lang="en-US" dirty="0" smtClean="0"/>
              <a:t> </a:t>
            </a:r>
            <a:r>
              <a:rPr lang="en-US" dirty="0" err="1" smtClean="0"/>
              <a:t>facilisis</a:t>
            </a:r>
            <a:r>
              <a:rPr lang="en-US" dirty="0" smtClean="0"/>
              <a:t>.</a:t>
            </a:r>
          </a:p>
          <a:p>
            <a:pPr lvl="0"/>
            <a:r>
              <a:rPr lang="en-US" dirty="0" err="1" smtClean="0"/>
              <a:t>Donec</a:t>
            </a:r>
            <a:r>
              <a:rPr lang="en-US" dirty="0" smtClean="0"/>
              <a:t> ligula </a:t>
            </a:r>
            <a:r>
              <a:rPr lang="en-US" dirty="0" err="1" smtClean="0"/>
              <a:t>diam</a:t>
            </a:r>
            <a:r>
              <a:rPr lang="en-US" dirty="0" smtClean="0"/>
              <a:t>, </a:t>
            </a:r>
            <a:r>
              <a:rPr lang="en-US" dirty="0" err="1" smtClean="0"/>
              <a:t>tincidunt</a:t>
            </a:r>
            <a:r>
              <a:rPr lang="en-US" dirty="0" smtClean="0"/>
              <a:t> id </a:t>
            </a:r>
            <a:r>
              <a:rPr lang="en-US" dirty="0" err="1" smtClean="0"/>
              <a:t>nisl</a:t>
            </a:r>
            <a:r>
              <a:rPr lang="en-US" dirty="0" smtClean="0"/>
              <a:t> </a:t>
            </a:r>
            <a:r>
              <a:rPr lang="en-US" dirty="0" err="1" smtClean="0"/>
              <a:t>vel</a:t>
            </a:r>
            <a:r>
              <a:rPr lang="en-US" dirty="0" smtClean="0"/>
              <a:t>, </a:t>
            </a:r>
            <a:r>
              <a:rPr lang="en-US" dirty="0" err="1" smtClean="0"/>
              <a:t>accumsan</a:t>
            </a:r>
            <a:r>
              <a:rPr lang="en-US" dirty="0" smtClean="0"/>
              <a:t> </a:t>
            </a:r>
            <a:r>
              <a:rPr lang="en-US" dirty="0" err="1" smtClean="0"/>
              <a:t>placerat</a:t>
            </a:r>
            <a:r>
              <a:rPr lang="en-US" dirty="0" smtClean="0"/>
              <a:t> </a:t>
            </a:r>
            <a:r>
              <a:rPr lang="en-US" dirty="0" err="1" smtClean="0"/>
              <a:t>velit</a:t>
            </a:r>
            <a:r>
              <a:rPr lang="en-US" dirty="0" smtClean="0"/>
              <a:t>. </a:t>
            </a:r>
            <a:r>
              <a:rPr lang="en-US" dirty="0" err="1" smtClean="0"/>
              <a:t>Nullam</a:t>
            </a:r>
            <a:r>
              <a:rPr lang="en-US" dirty="0" smtClean="0"/>
              <a:t> </a:t>
            </a:r>
            <a:r>
              <a:rPr lang="en-US" dirty="0" err="1" smtClean="0"/>
              <a:t>sagittis</a:t>
            </a:r>
            <a:r>
              <a:rPr lang="en-US" dirty="0" smtClean="0"/>
              <a:t> </a:t>
            </a:r>
            <a:r>
              <a:rPr lang="en-US" dirty="0" err="1" smtClean="0"/>
              <a:t>feugiat</a:t>
            </a:r>
            <a:r>
              <a:rPr lang="en-US" dirty="0" smtClean="0"/>
              <a:t> </a:t>
            </a:r>
            <a:r>
              <a:rPr lang="en-US" dirty="0" err="1" smtClean="0"/>
              <a:t>erat</a:t>
            </a:r>
            <a:r>
              <a:rPr lang="en-US" dirty="0" smtClean="0"/>
              <a:t>, </a:t>
            </a:r>
            <a:r>
              <a:rPr lang="en-US" dirty="0" err="1" smtClean="0"/>
              <a:t>vel</a:t>
            </a:r>
            <a:r>
              <a:rPr lang="en-US" dirty="0" smtClean="0"/>
              <a:t> </a:t>
            </a:r>
            <a:r>
              <a:rPr lang="en-US" dirty="0" err="1" smtClean="0"/>
              <a:t>vestibulum</a:t>
            </a:r>
            <a:r>
              <a:rPr lang="en-US" dirty="0" smtClean="0"/>
              <a:t> </a:t>
            </a:r>
            <a:r>
              <a:rPr lang="en-US" dirty="0" err="1" smtClean="0"/>
              <a:t>lorem</a:t>
            </a:r>
            <a:r>
              <a:rPr lang="en-US" dirty="0" smtClean="0"/>
              <a:t> </a:t>
            </a:r>
            <a:r>
              <a:rPr lang="en-US" dirty="0" err="1" smtClean="0"/>
              <a:t>facilisis</a:t>
            </a:r>
            <a:r>
              <a:rPr lang="en-US" dirty="0" smtClean="0"/>
              <a:t> vitae. </a:t>
            </a:r>
            <a:r>
              <a:rPr lang="en-US" dirty="0" err="1" smtClean="0"/>
              <a:t>Duis</a:t>
            </a:r>
            <a:r>
              <a:rPr lang="en-US" dirty="0" smtClean="0"/>
              <a:t> </a:t>
            </a:r>
            <a:r>
              <a:rPr lang="en-US" dirty="0" err="1" smtClean="0"/>
              <a:t>molestie</a:t>
            </a:r>
            <a:r>
              <a:rPr lang="en-US" dirty="0" smtClean="0"/>
              <a:t> </a:t>
            </a:r>
            <a:r>
              <a:rPr lang="en-US" dirty="0" err="1" smtClean="0"/>
              <a:t>urna</a:t>
            </a:r>
            <a:r>
              <a:rPr lang="en-US" dirty="0" smtClean="0"/>
              <a:t> </a:t>
            </a:r>
            <a:r>
              <a:rPr lang="en-US" dirty="0" err="1" smtClean="0"/>
              <a:t>enim</a:t>
            </a:r>
            <a:r>
              <a:rPr lang="en-US" dirty="0" smtClean="0"/>
              <a:t>, </a:t>
            </a:r>
            <a:r>
              <a:rPr lang="en-US" dirty="0" err="1" smtClean="0"/>
              <a:t>vel</a:t>
            </a:r>
            <a:r>
              <a:rPr lang="en-US" dirty="0" smtClean="0"/>
              <a:t> </a:t>
            </a:r>
            <a:r>
              <a:rPr lang="en-US" dirty="0" err="1" smtClean="0"/>
              <a:t>scelerisque</a:t>
            </a:r>
            <a:r>
              <a:rPr lang="en-US" dirty="0" smtClean="0"/>
              <a:t> </a:t>
            </a:r>
            <a:r>
              <a:rPr lang="en-US" dirty="0" err="1" smtClean="0"/>
              <a:t>arcu</a:t>
            </a:r>
            <a:r>
              <a:rPr lang="en-US" dirty="0" smtClean="0"/>
              <a:t> </a:t>
            </a:r>
            <a:r>
              <a:rPr lang="en-US" dirty="0" err="1" smtClean="0"/>
              <a:t>feugiat</a:t>
            </a:r>
            <a:r>
              <a:rPr lang="en-US" dirty="0" smtClean="0"/>
              <a:t> </a:t>
            </a:r>
            <a:r>
              <a:rPr lang="en-US" dirty="0" err="1" smtClean="0"/>
              <a:t>eget</a:t>
            </a:r>
            <a:r>
              <a:rPr lang="en-US" dirty="0" smtClean="0"/>
              <a:t>. </a:t>
            </a:r>
            <a:r>
              <a:rPr lang="en-US" dirty="0" err="1" smtClean="0"/>
              <a:t>Curabitur</a:t>
            </a:r>
            <a:r>
              <a:rPr lang="en-US" dirty="0" smtClean="0"/>
              <a:t> </a:t>
            </a:r>
            <a:r>
              <a:rPr lang="en-US" dirty="0" err="1" smtClean="0"/>
              <a:t>lobortis</a:t>
            </a:r>
            <a:r>
              <a:rPr lang="en-US" dirty="0" smtClean="0"/>
              <a:t>, </a:t>
            </a:r>
            <a:r>
              <a:rPr lang="en-US" dirty="0" err="1" smtClean="0"/>
              <a:t>nulla</a:t>
            </a:r>
            <a:r>
              <a:rPr lang="en-US" dirty="0" smtClean="0"/>
              <a:t> </a:t>
            </a:r>
            <a:r>
              <a:rPr lang="en-US" dirty="0" err="1" smtClean="0"/>
              <a:t>vel</a:t>
            </a:r>
            <a:r>
              <a:rPr lang="en-US" dirty="0" smtClean="0"/>
              <a:t> </a:t>
            </a:r>
            <a:r>
              <a:rPr lang="en-US" dirty="0" err="1" smtClean="0"/>
              <a:t>dignissim</a:t>
            </a:r>
            <a:r>
              <a:rPr lang="en-US" dirty="0" smtClean="0"/>
              <a:t> </a:t>
            </a:r>
            <a:r>
              <a:rPr lang="en-US" dirty="0" err="1" smtClean="0"/>
              <a:t>consequat</a:t>
            </a:r>
            <a:r>
              <a:rPr lang="en-US" dirty="0" smtClean="0"/>
              <a:t>, </a:t>
            </a:r>
            <a:r>
              <a:rPr lang="en-US" dirty="0" err="1" smtClean="0"/>
              <a:t>odio</a:t>
            </a:r>
            <a:r>
              <a:rPr lang="en-US" dirty="0" smtClean="0"/>
              <a:t> </a:t>
            </a:r>
            <a:r>
              <a:rPr lang="en-US" dirty="0" err="1" smtClean="0"/>
              <a:t>libero</a:t>
            </a:r>
            <a:r>
              <a:rPr lang="en-US" dirty="0" smtClean="0"/>
              <a:t> </a:t>
            </a:r>
            <a:r>
              <a:rPr lang="en-US" dirty="0" err="1" smtClean="0"/>
              <a:t>pellentesque</a:t>
            </a:r>
            <a:r>
              <a:rPr lang="en-US" dirty="0" smtClean="0"/>
              <a:t> </a:t>
            </a:r>
            <a:r>
              <a:rPr lang="en-US" dirty="0" err="1" smtClean="0"/>
              <a:t>nunc</a:t>
            </a:r>
            <a:r>
              <a:rPr lang="en-US" dirty="0" smtClean="0"/>
              <a:t>, sit </a:t>
            </a:r>
            <a:r>
              <a:rPr lang="en-US" dirty="0" err="1" smtClean="0"/>
              <a:t>amet</a:t>
            </a:r>
            <a:r>
              <a:rPr lang="en-US" dirty="0" smtClean="0"/>
              <a:t> </a:t>
            </a:r>
            <a:r>
              <a:rPr lang="en-US" dirty="0" err="1" smtClean="0"/>
              <a:t>feugiat</a:t>
            </a:r>
            <a:r>
              <a:rPr lang="en-US" dirty="0" smtClean="0"/>
              <a:t> </a:t>
            </a:r>
            <a:r>
              <a:rPr lang="en-US" dirty="0" err="1" smtClean="0"/>
              <a:t>justo</a:t>
            </a:r>
            <a:r>
              <a:rPr lang="en-US" dirty="0" smtClean="0"/>
              <a:t> </a:t>
            </a:r>
            <a:r>
              <a:rPr lang="en-US" dirty="0" err="1" smtClean="0"/>
              <a:t>metus</a:t>
            </a:r>
            <a:r>
              <a:rPr lang="en-US" dirty="0" smtClean="0"/>
              <a:t> </a:t>
            </a:r>
            <a:r>
              <a:rPr lang="en-US" dirty="0" err="1" smtClean="0"/>
              <a:t>nec</a:t>
            </a:r>
            <a:r>
              <a:rPr lang="en-US" dirty="0" smtClean="0"/>
              <a:t> </a:t>
            </a:r>
            <a:r>
              <a:rPr lang="en-US" dirty="0" err="1" smtClean="0"/>
              <a:t>neque</a:t>
            </a:r>
            <a:r>
              <a:rPr lang="en-US" dirty="0" smtClean="0"/>
              <a:t>. </a:t>
            </a:r>
            <a:r>
              <a:rPr lang="en-US" dirty="0" err="1" smtClean="0"/>
              <a:t>Donec</a:t>
            </a:r>
            <a:r>
              <a:rPr lang="en-US" dirty="0" smtClean="0"/>
              <a:t> non ante ac </a:t>
            </a:r>
            <a:r>
              <a:rPr lang="en-US" dirty="0" err="1" smtClean="0"/>
              <a:t>orci</a:t>
            </a:r>
            <a:r>
              <a:rPr lang="en-US" dirty="0" smtClean="0"/>
              <a:t> </a:t>
            </a:r>
            <a:r>
              <a:rPr lang="en-US" dirty="0" err="1" smtClean="0"/>
              <a:t>elementum</a:t>
            </a:r>
            <a:r>
              <a:rPr lang="en-US" dirty="0" smtClean="0"/>
              <a:t> </a:t>
            </a:r>
            <a:r>
              <a:rPr lang="en-US" dirty="0" err="1" smtClean="0"/>
              <a:t>iaculis</a:t>
            </a:r>
            <a:r>
              <a:rPr lang="en-US" dirty="0" smtClean="0"/>
              <a:t> </a:t>
            </a:r>
            <a:r>
              <a:rPr lang="en-US" dirty="0" err="1" smtClean="0"/>
              <a:t>consequat</a:t>
            </a:r>
            <a:r>
              <a:rPr lang="en-US" dirty="0" smtClean="0"/>
              <a:t> in </a:t>
            </a:r>
            <a:r>
              <a:rPr lang="en-US" dirty="0" err="1" smtClean="0"/>
              <a:t>metus</a:t>
            </a:r>
            <a:r>
              <a:rPr lang="en-US" dirty="0" smtClean="0"/>
              <a:t>. </a:t>
            </a:r>
            <a:r>
              <a:rPr lang="en-US" dirty="0" err="1" smtClean="0"/>
              <a:t>Interdum</a:t>
            </a:r>
            <a:r>
              <a:rPr lang="en-US" dirty="0" smtClean="0"/>
              <a:t> et </a:t>
            </a:r>
            <a:r>
              <a:rPr lang="en-US" dirty="0" err="1" smtClean="0"/>
              <a:t>malesuada</a:t>
            </a:r>
            <a:r>
              <a:rPr lang="en-US" dirty="0" smtClean="0"/>
              <a:t> fames ac ante </a:t>
            </a:r>
            <a:r>
              <a:rPr lang="en-US" dirty="0" err="1" smtClean="0"/>
              <a:t>ipsum</a:t>
            </a:r>
            <a:r>
              <a:rPr lang="en-US" dirty="0" smtClean="0"/>
              <a:t> </a:t>
            </a:r>
            <a:r>
              <a:rPr lang="en-US" dirty="0" err="1" smtClean="0"/>
              <a:t>primis</a:t>
            </a:r>
            <a:r>
              <a:rPr lang="en-US" dirty="0" smtClean="0"/>
              <a:t> in </a:t>
            </a:r>
            <a:r>
              <a:rPr lang="en-US" dirty="0" err="1" smtClean="0"/>
              <a:t>faucibus</a:t>
            </a:r>
            <a:r>
              <a:rPr lang="en-US" dirty="0" smtClean="0"/>
              <a:t>. </a:t>
            </a:r>
            <a:r>
              <a:rPr lang="en-US" dirty="0" err="1" smtClean="0"/>
              <a:t>Mauris</a:t>
            </a:r>
            <a:r>
              <a:rPr lang="en-US" dirty="0" smtClean="0"/>
              <a:t> </a:t>
            </a:r>
            <a:r>
              <a:rPr lang="en-US" dirty="0" err="1" smtClean="0"/>
              <a:t>volutpat</a:t>
            </a:r>
            <a:r>
              <a:rPr lang="en-US" dirty="0" smtClean="0"/>
              <a:t> </a:t>
            </a:r>
            <a:r>
              <a:rPr lang="en-US" dirty="0" err="1" smtClean="0"/>
              <a:t>aliquet</a:t>
            </a:r>
            <a:r>
              <a:rPr lang="en-US" dirty="0" smtClean="0"/>
              <a:t> </a:t>
            </a:r>
            <a:r>
              <a:rPr lang="en-US" dirty="0" err="1" smtClean="0"/>
              <a:t>imperdiet</a:t>
            </a:r>
            <a:r>
              <a:rPr lang="en-US" dirty="0" smtClean="0"/>
              <a:t>. </a:t>
            </a:r>
            <a:r>
              <a:rPr lang="en-US" dirty="0" err="1" smtClean="0"/>
              <a:t>Suspendisse</a:t>
            </a:r>
            <a:r>
              <a:rPr lang="en-US" dirty="0" smtClean="0"/>
              <a:t> </a:t>
            </a:r>
            <a:r>
              <a:rPr lang="en-US" dirty="0" err="1" smtClean="0"/>
              <a:t>ultrices</a:t>
            </a:r>
            <a:r>
              <a:rPr lang="en-US" dirty="0" smtClean="0"/>
              <a:t> lacus id </a:t>
            </a:r>
            <a:r>
              <a:rPr lang="en-US" dirty="0" err="1" smtClean="0"/>
              <a:t>est</a:t>
            </a:r>
            <a:r>
              <a:rPr lang="en-US" dirty="0" smtClean="0"/>
              <a:t> </a:t>
            </a:r>
            <a:r>
              <a:rPr lang="en-US" dirty="0" err="1" smtClean="0"/>
              <a:t>viverra</a:t>
            </a:r>
            <a:r>
              <a:rPr lang="en-US" dirty="0" smtClean="0"/>
              <a:t>, at </a:t>
            </a:r>
            <a:r>
              <a:rPr lang="en-US" dirty="0" err="1" smtClean="0"/>
              <a:t>porttitor</a:t>
            </a:r>
            <a:r>
              <a:rPr lang="en-US" dirty="0" smtClean="0"/>
              <a:t> </a:t>
            </a:r>
            <a:r>
              <a:rPr lang="en-US" dirty="0" err="1" smtClean="0"/>
              <a:t>metus</a:t>
            </a:r>
            <a:r>
              <a:rPr lang="en-US" dirty="0" smtClean="0"/>
              <a:t> </a:t>
            </a:r>
            <a:r>
              <a:rPr lang="en-US" dirty="0" err="1" smtClean="0"/>
              <a:t>facilisis</a:t>
            </a:r>
            <a:r>
              <a:rPr lang="en-US" dirty="0" smtClean="0"/>
              <a:t>. </a:t>
            </a:r>
            <a:r>
              <a:rPr lang="en-US" dirty="0" err="1" smtClean="0"/>
              <a:t>Nullam</a:t>
            </a:r>
            <a:r>
              <a:rPr lang="en-US" dirty="0" smtClean="0"/>
              <a:t> dolor </a:t>
            </a:r>
            <a:r>
              <a:rPr lang="en-US" dirty="0" err="1" smtClean="0"/>
              <a:t>sapien</a:t>
            </a:r>
            <a:r>
              <a:rPr lang="en-US" dirty="0" smtClean="0"/>
              <a:t>, </a:t>
            </a:r>
            <a:r>
              <a:rPr lang="en-US" dirty="0" err="1" smtClean="0"/>
              <a:t>hendrerit</a:t>
            </a:r>
            <a:r>
              <a:rPr lang="en-US" dirty="0" smtClean="0"/>
              <a:t> sit </a:t>
            </a:r>
            <a:r>
              <a:rPr lang="en-US" dirty="0" err="1" smtClean="0"/>
              <a:t>amet</a:t>
            </a:r>
            <a:r>
              <a:rPr lang="en-US" dirty="0" smtClean="0"/>
              <a:t> </a:t>
            </a:r>
            <a:r>
              <a:rPr lang="en-US" dirty="0" err="1" smtClean="0"/>
              <a:t>tellus</a:t>
            </a:r>
            <a:r>
              <a:rPr lang="en-US" dirty="0" smtClean="0"/>
              <a:t> </a:t>
            </a:r>
            <a:r>
              <a:rPr lang="en-US" dirty="0" err="1" smtClean="0"/>
              <a:t>tristique</a:t>
            </a:r>
            <a:r>
              <a:rPr lang="en-US" dirty="0" smtClean="0"/>
              <a:t>, </a:t>
            </a:r>
            <a:r>
              <a:rPr lang="en-US" dirty="0" err="1" smtClean="0"/>
              <a:t>tempor</a:t>
            </a:r>
            <a:r>
              <a:rPr lang="en-US" dirty="0" smtClean="0"/>
              <a:t> </a:t>
            </a:r>
            <a:r>
              <a:rPr lang="en-US" dirty="0" err="1" smtClean="0"/>
              <a:t>iaculis</a:t>
            </a:r>
            <a:r>
              <a:rPr lang="en-US" dirty="0" smtClean="0"/>
              <a:t> </a:t>
            </a:r>
            <a:r>
              <a:rPr lang="en-US" dirty="0" err="1" smtClean="0"/>
              <a:t>urna</a:t>
            </a:r>
            <a:r>
              <a:rPr lang="en-US" dirty="0" smtClean="0"/>
              <a:t>. </a:t>
            </a:r>
            <a:r>
              <a:rPr lang="en-US" dirty="0" err="1" smtClean="0"/>
              <a:t>Nulla</a:t>
            </a:r>
            <a:r>
              <a:rPr lang="en-US" dirty="0" smtClean="0"/>
              <a:t> a </a:t>
            </a:r>
            <a:r>
              <a:rPr lang="en-US" dirty="0" err="1" smtClean="0"/>
              <a:t>aliquam</a:t>
            </a:r>
            <a:r>
              <a:rPr lang="en-US" dirty="0" smtClean="0"/>
              <a:t> magna. </a:t>
            </a:r>
            <a:r>
              <a:rPr lang="en-US" dirty="0" err="1" smtClean="0"/>
              <a:t>Donec</a:t>
            </a:r>
            <a:r>
              <a:rPr lang="en-US" dirty="0" smtClean="0"/>
              <a:t> </a:t>
            </a:r>
            <a:r>
              <a:rPr lang="en-US" dirty="0" err="1" smtClean="0"/>
              <a:t>eget</a:t>
            </a:r>
            <a:r>
              <a:rPr lang="en-US" dirty="0" smtClean="0"/>
              <a:t> </a:t>
            </a:r>
            <a:r>
              <a:rPr lang="en-US" dirty="0" err="1" smtClean="0"/>
              <a:t>felis</a:t>
            </a:r>
            <a:r>
              <a:rPr lang="en-US" dirty="0" smtClean="0"/>
              <a:t> in </a:t>
            </a:r>
            <a:r>
              <a:rPr lang="en-US" dirty="0" err="1" smtClean="0"/>
              <a:t>felis</a:t>
            </a:r>
            <a:r>
              <a:rPr lang="en-US" dirty="0" smtClean="0"/>
              <a:t> </a:t>
            </a:r>
            <a:r>
              <a:rPr lang="en-US" dirty="0" err="1" smtClean="0"/>
              <a:t>lacinia</a:t>
            </a:r>
            <a:r>
              <a:rPr lang="en-US" dirty="0" smtClean="0"/>
              <a:t> </a:t>
            </a:r>
            <a:r>
              <a:rPr lang="en-US" dirty="0" err="1" smtClean="0"/>
              <a:t>porttitor</a:t>
            </a:r>
            <a:r>
              <a:rPr lang="en-US" dirty="0" smtClean="0"/>
              <a:t>. </a:t>
            </a:r>
            <a:r>
              <a:rPr lang="en-US" dirty="0" err="1" smtClean="0"/>
              <a:t>Proin</a:t>
            </a:r>
            <a:r>
              <a:rPr lang="en-US" dirty="0" smtClean="0"/>
              <a:t> </a:t>
            </a:r>
            <a:r>
              <a:rPr lang="en-US" dirty="0" err="1" smtClean="0"/>
              <a:t>sollicitudin</a:t>
            </a:r>
            <a:r>
              <a:rPr lang="en-US" dirty="0" smtClean="0"/>
              <a:t> ante id </a:t>
            </a:r>
            <a:r>
              <a:rPr lang="en-US" dirty="0" err="1" smtClean="0"/>
              <a:t>nisl</a:t>
            </a:r>
            <a:r>
              <a:rPr lang="en-US" dirty="0" smtClean="0"/>
              <a:t> </a:t>
            </a:r>
            <a:r>
              <a:rPr lang="en-US" dirty="0" err="1" smtClean="0"/>
              <a:t>imperdiet</a:t>
            </a:r>
            <a:r>
              <a:rPr lang="en-US" dirty="0" smtClean="0"/>
              <a:t> </a:t>
            </a:r>
            <a:r>
              <a:rPr lang="en-US" dirty="0" err="1" smtClean="0"/>
              <a:t>euismod</a:t>
            </a:r>
            <a:r>
              <a:rPr lang="en-US" dirty="0" smtClean="0"/>
              <a:t>. </a:t>
            </a:r>
            <a:r>
              <a:rPr lang="en-US" dirty="0" err="1" smtClean="0"/>
              <a:t>Aenean</a:t>
            </a:r>
            <a:r>
              <a:rPr lang="en-US" dirty="0" smtClean="0"/>
              <a:t> </a:t>
            </a:r>
            <a:r>
              <a:rPr lang="en-US" dirty="0" err="1" smtClean="0"/>
              <a:t>vestibulum</a:t>
            </a:r>
            <a:r>
              <a:rPr lang="en-US" dirty="0" smtClean="0"/>
              <a:t> non </a:t>
            </a:r>
            <a:r>
              <a:rPr lang="en-US" dirty="0" err="1" smtClean="0"/>
              <a:t>metus</a:t>
            </a:r>
            <a:r>
              <a:rPr lang="en-US" dirty="0" smtClean="0"/>
              <a:t> vitae </a:t>
            </a:r>
            <a:r>
              <a:rPr lang="en-US" dirty="0" err="1" smtClean="0"/>
              <a:t>rutrum</a:t>
            </a:r>
            <a:r>
              <a:rPr lang="en-US" dirty="0" smtClean="0"/>
              <a:t>. </a:t>
            </a:r>
            <a:r>
              <a:rPr lang="en-US" dirty="0" err="1" smtClean="0"/>
              <a:t>Cras</a:t>
            </a:r>
            <a:r>
              <a:rPr lang="en-US" dirty="0" smtClean="0"/>
              <a:t> </a:t>
            </a:r>
            <a:r>
              <a:rPr lang="en-US" dirty="0" err="1" smtClean="0"/>
              <a:t>varius</a:t>
            </a:r>
            <a:r>
              <a:rPr lang="en-US" dirty="0" smtClean="0"/>
              <a:t> </a:t>
            </a:r>
            <a:r>
              <a:rPr lang="en-US" dirty="0" err="1" smtClean="0"/>
              <a:t>condimentum</a:t>
            </a:r>
            <a:r>
              <a:rPr lang="en-US" dirty="0" smtClean="0"/>
              <a:t> </a:t>
            </a:r>
            <a:r>
              <a:rPr lang="en-US" dirty="0" err="1" smtClean="0"/>
              <a:t>diam</a:t>
            </a:r>
            <a:r>
              <a:rPr lang="en-US" dirty="0" smtClean="0"/>
              <a:t>, </a:t>
            </a:r>
            <a:r>
              <a:rPr lang="en-US" dirty="0" err="1" smtClean="0"/>
              <a:t>quis</a:t>
            </a:r>
            <a:r>
              <a:rPr lang="en-US" dirty="0" smtClean="0"/>
              <a:t> </a:t>
            </a:r>
            <a:r>
              <a:rPr lang="en-US" dirty="0" err="1" smtClean="0"/>
              <a:t>euismod</a:t>
            </a:r>
            <a:r>
              <a:rPr lang="en-US" dirty="0" smtClean="0"/>
              <a:t> </a:t>
            </a:r>
            <a:r>
              <a:rPr lang="en-US" dirty="0" err="1" smtClean="0"/>
              <a:t>erat</a:t>
            </a:r>
            <a:r>
              <a:rPr lang="en-US" dirty="0" smtClean="0"/>
              <a:t> </a:t>
            </a:r>
            <a:r>
              <a:rPr lang="en-US" dirty="0" err="1" smtClean="0"/>
              <a:t>pharetra</a:t>
            </a:r>
            <a:r>
              <a:rPr lang="en-US" dirty="0" smtClean="0"/>
              <a:t> non. </a:t>
            </a:r>
            <a:r>
              <a:rPr lang="en-US" dirty="0" err="1" smtClean="0"/>
              <a:t>Sed</a:t>
            </a:r>
            <a:r>
              <a:rPr lang="en-US" dirty="0" smtClean="0"/>
              <a:t> </a:t>
            </a:r>
            <a:r>
              <a:rPr lang="en-US" dirty="0" err="1" smtClean="0"/>
              <a:t>eget</a:t>
            </a:r>
            <a:r>
              <a:rPr lang="en-US" dirty="0" smtClean="0"/>
              <a:t> </a:t>
            </a:r>
            <a:r>
              <a:rPr lang="en-US" dirty="0" err="1" smtClean="0"/>
              <a:t>blandit</a:t>
            </a:r>
            <a:r>
              <a:rPr lang="en-US" dirty="0" smtClean="0"/>
              <a:t> sem.</a:t>
            </a:r>
          </a:p>
        </p:txBody>
      </p:sp>
      <p:grpSp>
        <p:nvGrpSpPr>
          <p:cNvPr id="5" name="Group 4"/>
          <p:cNvGrpSpPr/>
          <p:nvPr userDrawn="1"/>
        </p:nvGrpSpPr>
        <p:grpSpPr>
          <a:xfrm>
            <a:off x="101309" y="385540"/>
            <a:ext cx="383999" cy="342172"/>
            <a:chOff x="5270500" y="1460500"/>
            <a:chExt cx="1701800" cy="2705100"/>
          </a:xfrm>
        </p:grpSpPr>
        <p:sp>
          <p:nvSpPr>
            <p:cNvPr id="7" name="Rounded Rectangle 6"/>
            <p:cNvSpPr/>
            <p:nvPr userDrawn="1"/>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0" name="Rounded Rectangle 9"/>
            <p:cNvSpPr/>
            <p:nvPr userDrawn="1"/>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10"/>
            <p:cNvSpPr/>
            <p:nvPr userDrawn="1"/>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41154907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400"/>
                                        <p:tgtEl>
                                          <p:spTgt spid="6">
                                            <p:txEl>
                                              <p:pRg st="0" end="0"/>
                                            </p:txEl>
                                          </p:spTgt>
                                        </p:tgtEl>
                                      </p:cBhvr>
                                    </p:animEffect>
                                    <p:anim calcmode="lin" valueType="num">
                                      <p:cBhvr>
                                        <p:cTn id="11" dur="4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6">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fade">
                                      <p:cBhvr>
                                        <p:cTn id="15" dur="500"/>
                                        <p:tgtEl>
                                          <p:spTgt spid="8">
                                            <p:txEl>
                                              <p:pRg st="0" end="0"/>
                                            </p:txEl>
                                          </p:spTgt>
                                        </p:tgtEl>
                                      </p:cBhvr>
                                    </p:animEffect>
                                    <p:anim calcmode="lin" valueType="num">
                                      <p:cBhvr>
                                        <p:cTn id="16"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8">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9">
                                            <p:txEl>
                                              <p:pRg st="0" end="0"/>
                                            </p:txEl>
                                          </p:spTgt>
                                        </p:tgtEl>
                                        <p:attrNameLst>
                                          <p:attrName>style.visibility</p:attrName>
                                        </p:attrNameLst>
                                      </p:cBhvr>
                                      <p:to>
                                        <p:strVal val="visible"/>
                                      </p:to>
                                    </p:set>
                                    <p:animEffect transition="in" filter="fade">
                                      <p:cBhvr>
                                        <p:cTn id="20" dur="500"/>
                                        <p:tgtEl>
                                          <p:spTgt spid="9">
                                            <p:txEl>
                                              <p:pRg st="0" end="0"/>
                                            </p:txEl>
                                          </p:spTgt>
                                        </p:tgtEl>
                                      </p:cBhvr>
                                    </p:animEffect>
                                  </p:childTnLst>
                                </p:cTn>
                              </p:par>
                              <p:par>
                                <p:cTn id="21" presetID="10" presetClass="entr" presetSubtype="0" fill="hold" grpId="0" nodeType="withEffect">
                                  <p:stCondLst>
                                    <p:cond delay="800"/>
                                  </p:stCondLst>
                                  <p:childTnLst>
                                    <p:set>
                                      <p:cBhvr>
                                        <p:cTn id="22" dur="1" fill="hold">
                                          <p:stCondLst>
                                            <p:cond delay="0"/>
                                          </p:stCondLst>
                                        </p:cTn>
                                        <p:tgtEl>
                                          <p:spTgt spid="9">
                                            <p:txEl>
                                              <p:pRg st="2" end="2"/>
                                            </p:txEl>
                                          </p:spTgt>
                                        </p:tgtEl>
                                        <p:attrNameLst>
                                          <p:attrName>style.visibility</p:attrName>
                                        </p:attrNameLst>
                                      </p:cBhvr>
                                      <p:to>
                                        <p:strVal val="visible"/>
                                      </p:to>
                                    </p:set>
                                    <p:animEffect transition="in" filter="fade">
                                      <p:cBhvr>
                                        <p:cTn id="23" dur="500"/>
                                        <p:tgtEl>
                                          <p:spTgt spid="9">
                                            <p:txEl>
                                              <p:pRg st="2" end="2"/>
                                            </p:txEl>
                                          </p:spTgt>
                                        </p:tgtEl>
                                      </p:cBhvr>
                                    </p:animEffect>
                                  </p:childTnLst>
                                </p:cTn>
                              </p:par>
                              <p:par>
                                <p:cTn id="24" presetID="10" presetClass="entr" presetSubtype="0" fill="hold" grpId="0" nodeType="withEffect">
                                  <p:stCondLst>
                                    <p:cond delay="800"/>
                                  </p:stCondLst>
                                  <p:childTnLst>
                                    <p:set>
                                      <p:cBhvr>
                                        <p:cTn id="25" dur="1" fill="hold">
                                          <p:stCondLst>
                                            <p:cond delay="0"/>
                                          </p:stCondLst>
                                        </p:cTn>
                                        <p:tgtEl>
                                          <p:spTgt spid="9">
                                            <p:txEl>
                                              <p:pRg st="4" end="4"/>
                                            </p:txEl>
                                          </p:spTgt>
                                        </p:tgtEl>
                                        <p:attrNameLst>
                                          <p:attrName>style.visibility</p:attrName>
                                        </p:attrNameLst>
                                      </p:cBhvr>
                                      <p:to>
                                        <p:strVal val="visible"/>
                                      </p:to>
                                    </p:set>
                                    <p:animEffect transition="in" filter="fade">
                                      <p:cBhvr>
                                        <p:cTn id="26" dur="500"/>
                                        <p:tgtEl>
                                          <p:spTgt spid="9">
                                            <p:txEl>
                                              <p:pRg st="4" end="4"/>
                                            </p:txEl>
                                          </p:spTgt>
                                        </p:tgtEl>
                                      </p:cBhvr>
                                    </p:animEffect>
                                  </p:childTnLst>
                                </p:cTn>
                              </p:par>
                              <p:par>
                                <p:cTn id="27" presetID="10" presetClass="entr" presetSubtype="0" fill="hold" grpId="0" nodeType="withEffect">
                                  <p:stCondLst>
                                    <p:cond delay="800"/>
                                  </p:stCondLst>
                                  <p:childTnLst>
                                    <p:set>
                                      <p:cBhvr>
                                        <p:cTn id="28" dur="1" fill="hold">
                                          <p:stCondLst>
                                            <p:cond delay="0"/>
                                          </p:stCondLst>
                                        </p:cTn>
                                        <p:tgtEl>
                                          <p:spTgt spid="9">
                                            <p:txEl>
                                              <p:pRg st="6" end="6"/>
                                            </p:txEl>
                                          </p:spTgt>
                                        </p:tgtEl>
                                        <p:attrNameLst>
                                          <p:attrName>style.visibility</p:attrName>
                                        </p:attrNameLst>
                                      </p:cBhvr>
                                      <p:to>
                                        <p:strVal val="visible"/>
                                      </p:to>
                                    </p:set>
                                    <p:animEffect transition="in" filter="fade">
                                      <p:cBhvr>
                                        <p:cTn id="29" dur="500"/>
                                        <p:tgtEl>
                                          <p:spTgt spid="9">
                                            <p:txEl>
                                              <p:pRg st="6" end="6"/>
                                            </p:txEl>
                                          </p:spTgt>
                                        </p:tgtEl>
                                      </p:cBhvr>
                                    </p:animEffect>
                                  </p:childTnLst>
                                </p:cTn>
                              </p:par>
                              <p:par>
                                <p:cTn id="30" presetID="10" presetClass="entr" presetSubtype="0" fill="hold" grpId="0" nodeType="withEffect">
                                  <p:stCondLst>
                                    <p:cond delay="800"/>
                                  </p:stCondLst>
                                  <p:childTnLst>
                                    <p:set>
                                      <p:cBhvr>
                                        <p:cTn id="31" dur="1" fill="hold">
                                          <p:stCondLst>
                                            <p:cond delay="0"/>
                                          </p:stCondLst>
                                        </p:cTn>
                                        <p:tgtEl>
                                          <p:spTgt spid="9">
                                            <p:txEl>
                                              <p:pRg st="7" end="7"/>
                                            </p:txEl>
                                          </p:spTgt>
                                        </p:tgtEl>
                                        <p:attrNameLst>
                                          <p:attrName>style.visibility</p:attrName>
                                        </p:attrNameLst>
                                      </p:cBhvr>
                                      <p:to>
                                        <p:strVal val="visible"/>
                                      </p:to>
                                    </p:set>
                                    <p:animEffect transition="in" filter="fade">
                                      <p:cBhvr>
                                        <p:cTn id="32" dur="500"/>
                                        <p:tgtEl>
                                          <p:spTgt spid="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400"/>
                        <p:tgtEl>
                          <p:spTgt spid="6"/>
                        </p:tgtEl>
                      </p:cBhvr>
                    </p:animEffect>
                    <p:anim calcmode="lin" valueType="num">
                      <p:cBhvr>
                        <p:cTn dur="400" fill="hold"/>
                        <p:tgtEl>
                          <p:spTgt spid="6"/>
                        </p:tgtEl>
                        <p:attrNameLst>
                          <p:attrName>ppt_x</p:attrName>
                        </p:attrNameLst>
                      </p:cBhvr>
                      <p:tavLst>
                        <p:tav tm="0">
                          <p:val>
                            <p:strVal val="#ppt_x"/>
                          </p:val>
                        </p:tav>
                        <p:tav tm="100000">
                          <p:val>
                            <p:strVal val="#ppt_x"/>
                          </p:val>
                        </p:tav>
                      </p:tavLst>
                    </p:anim>
                    <p:anim calcmode="lin" valueType="num">
                      <p:cBhvr>
                        <p:cTn dur="400" fill="hold"/>
                        <p:tgtEl>
                          <p:spTgt spid="6"/>
                        </p:tgtEl>
                        <p:attrNameLst>
                          <p:attrName>ppt_y</p:attrName>
                        </p:attrNameLst>
                      </p:cBhvr>
                      <p:tavLst>
                        <p:tav tm="0">
                          <p:val>
                            <p:strVal val="#ppt_y+.1"/>
                          </p:val>
                        </p:tav>
                        <p:tav tm="100000">
                          <p:val>
                            <p:strVal val="#ppt_y"/>
                          </p:val>
                        </p:tav>
                      </p:tavLst>
                    </p:anim>
                  </p:childTnLst>
                </p:cTn>
              </p:par>
            </p:tnLst>
          </p:tmpl>
        </p:tmplLst>
      </p:bldP>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anim calcmode="lin" valueType="num">
                      <p:cBhvr>
                        <p:cTn dur="500" fill="hold"/>
                        <p:tgtEl>
                          <p:spTgt spid="8"/>
                        </p:tgtEl>
                        <p:attrNameLst>
                          <p:attrName>ppt_x</p:attrName>
                        </p:attrNameLst>
                      </p:cBhvr>
                      <p:tavLst>
                        <p:tav tm="0">
                          <p:val>
                            <p:strVal val="#ppt_x"/>
                          </p:val>
                        </p:tav>
                        <p:tav tm="100000">
                          <p:val>
                            <p:strVal val="#ppt_x"/>
                          </p:val>
                        </p:tav>
                      </p:tavLst>
                    </p:anim>
                    <p:anim calcmode="lin" valueType="num">
                      <p:cBhvr>
                        <p:cTn dur="5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10" presetClass="entr" presetSubtype="0" fill="hold" nodeType="withEffect">
                  <p:stCondLst>
                    <p:cond delay="8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hree Columns Text">
    <p:spTree>
      <p:nvGrpSpPr>
        <p:cNvPr id="1" name=""/>
        <p:cNvGrpSpPr/>
        <p:nvPr/>
      </p:nvGrpSpPr>
      <p:grpSpPr>
        <a:xfrm>
          <a:off x="0" y="0"/>
          <a:ext cx="0" cy="0"/>
          <a:chOff x="0" y="0"/>
          <a:chExt cx="0" cy="0"/>
        </a:xfrm>
      </p:grpSpPr>
      <p:sp>
        <p:nvSpPr>
          <p:cNvPr id="18" name="Picture Placeholder 2"/>
          <p:cNvSpPr>
            <a:spLocks noGrp="1"/>
          </p:cNvSpPr>
          <p:nvPr>
            <p:ph type="pic" sz="quarter" idx="48"/>
          </p:nvPr>
        </p:nvSpPr>
        <p:spPr>
          <a:xfrm>
            <a:off x="4601613" y="-1231872"/>
            <a:ext cx="10634887" cy="7035124"/>
          </a:xfrm>
          <a:custGeom>
            <a:avLst/>
            <a:gdLst/>
            <a:ahLst/>
            <a:cxnLst/>
            <a:rect l="l" t="t" r="r" b="b"/>
            <a:pathLst>
              <a:path w="7976165" h="5862603">
                <a:moveTo>
                  <a:pt x="7653935" y="2067213"/>
                </a:moveTo>
                <a:cubicBezTo>
                  <a:pt x="7770559" y="2067213"/>
                  <a:pt x="7887183" y="2111704"/>
                  <a:pt x="7976165" y="2200685"/>
                </a:cubicBezTo>
                <a:cubicBezTo>
                  <a:pt x="8154128" y="2378648"/>
                  <a:pt x="8154128" y="2667183"/>
                  <a:pt x="7976165" y="2845147"/>
                </a:cubicBezTo>
                <a:lnTo>
                  <a:pt x="5069879" y="5751433"/>
                </a:lnTo>
                <a:cubicBezTo>
                  <a:pt x="4891915" y="5929396"/>
                  <a:pt x="4603380" y="5929396"/>
                  <a:pt x="4425417" y="5751433"/>
                </a:cubicBezTo>
                <a:cubicBezTo>
                  <a:pt x="4247454" y="5573470"/>
                  <a:pt x="4247454" y="5284935"/>
                  <a:pt x="4425417" y="5106972"/>
                </a:cubicBezTo>
                <a:lnTo>
                  <a:pt x="7331703" y="2200685"/>
                </a:lnTo>
                <a:cubicBezTo>
                  <a:pt x="7420685" y="2111704"/>
                  <a:pt x="7537310" y="2067213"/>
                  <a:pt x="7653935" y="2067213"/>
                </a:cubicBezTo>
                <a:close/>
                <a:moveTo>
                  <a:pt x="6544741" y="1630098"/>
                </a:moveTo>
                <a:cubicBezTo>
                  <a:pt x="6661367" y="1630098"/>
                  <a:pt x="6777990" y="1674589"/>
                  <a:pt x="6866973" y="1763570"/>
                </a:cubicBezTo>
                <a:cubicBezTo>
                  <a:pt x="7044936" y="1941533"/>
                  <a:pt x="7044936" y="2230068"/>
                  <a:pt x="6866973" y="2408032"/>
                </a:cubicBezTo>
                <a:lnTo>
                  <a:pt x="3495076" y="5779929"/>
                </a:lnTo>
                <a:cubicBezTo>
                  <a:pt x="3317112" y="5957892"/>
                  <a:pt x="3028578" y="5957892"/>
                  <a:pt x="2850614" y="5779929"/>
                </a:cubicBezTo>
                <a:cubicBezTo>
                  <a:pt x="2672651" y="5601966"/>
                  <a:pt x="2672651" y="5313431"/>
                  <a:pt x="2850614" y="5135467"/>
                </a:cubicBezTo>
                <a:lnTo>
                  <a:pt x="6222511" y="1763571"/>
                </a:lnTo>
                <a:cubicBezTo>
                  <a:pt x="6311493" y="1674589"/>
                  <a:pt x="6428118" y="1630098"/>
                  <a:pt x="6544741" y="1630098"/>
                </a:cubicBezTo>
                <a:close/>
                <a:moveTo>
                  <a:pt x="6609833" y="11903"/>
                </a:moveTo>
                <a:cubicBezTo>
                  <a:pt x="6726458" y="11903"/>
                  <a:pt x="6843082" y="56394"/>
                  <a:pt x="6932064" y="145375"/>
                </a:cubicBezTo>
                <a:cubicBezTo>
                  <a:pt x="7110027" y="323338"/>
                  <a:pt x="7110027" y="611873"/>
                  <a:pt x="6932064" y="789837"/>
                </a:cubicBezTo>
                <a:lnTo>
                  <a:pt x="1992770" y="5729131"/>
                </a:lnTo>
                <a:cubicBezTo>
                  <a:pt x="1814807" y="5907094"/>
                  <a:pt x="1526272" y="5907094"/>
                  <a:pt x="1348308" y="5729130"/>
                </a:cubicBezTo>
                <a:cubicBezTo>
                  <a:pt x="1170346" y="5551168"/>
                  <a:pt x="1170346" y="5262633"/>
                  <a:pt x="1348309" y="5084670"/>
                </a:cubicBezTo>
                <a:lnTo>
                  <a:pt x="6287603" y="145375"/>
                </a:lnTo>
                <a:cubicBezTo>
                  <a:pt x="6376584" y="56394"/>
                  <a:pt x="6493209" y="11903"/>
                  <a:pt x="6609833" y="11903"/>
                </a:cubicBezTo>
                <a:close/>
                <a:moveTo>
                  <a:pt x="5515050" y="0"/>
                </a:moveTo>
                <a:cubicBezTo>
                  <a:pt x="5581109" y="1"/>
                  <a:pt x="5647168" y="25201"/>
                  <a:pt x="5697568" y="75602"/>
                </a:cubicBezTo>
                <a:cubicBezTo>
                  <a:pt x="5798370" y="176403"/>
                  <a:pt x="5798370" y="339835"/>
                  <a:pt x="5697568" y="440637"/>
                </a:cubicBezTo>
                <a:lnTo>
                  <a:pt x="365035" y="5773170"/>
                </a:lnTo>
                <a:cubicBezTo>
                  <a:pt x="264233" y="5873972"/>
                  <a:pt x="100801" y="5873972"/>
                  <a:pt x="0" y="5773170"/>
                </a:cubicBezTo>
                <a:cubicBezTo>
                  <a:pt x="-100802" y="5672369"/>
                  <a:pt x="-100802" y="5508937"/>
                  <a:pt x="0" y="5408135"/>
                </a:cubicBezTo>
                <a:lnTo>
                  <a:pt x="5332533" y="75602"/>
                </a:lnTo>
                <a:cubicBezTo>
                  <a:pt x="5382934" y="25200"/>
                  <a:pt x="5448992" y="0"/>
                  <a:pt x="551505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19" name="Rounded Rectangle 18"/>
          <p:cNvSpPr/>
          <p:nvPr userDrawn="1"/>
        </p:nvSpPr>
        <p:spPr>
          <a:xfrm rot="18900000">
            <a:off x="5793654" y="296271"/>
            <a:ext cx="6294300" cy="653822"/>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 Placeholder 7"/>
          <p:cNvSpPr>
            <a:spLocks noGrp="1"/>
          </p:cNvSpPr>
          <p:nvPr>
            <p:ph type="body" sz="quarter" idx="10" hasCustomPrompt="1"/>
          </p:nvPr>
        </p:nvSpPr>
        <p:spPr>
          <a:xfrm>
            <a:off x="838973" y="1958629"/>
            <a:ext cx="4511964" cy="431780"/>
          </a:xfrm>
          <a:prstGeom prst="rect">
            <a:avLst/>
          </a:prstGeom>
        </p:spPr>
        <p:txBody>
          <a:bodyPr vert="horz" lIns="0" tIns="40504" rIns="0" bIns="40504" anchor="ctr"/>
          <a:lstStyle>
            <a:lvl1pPr marL="0" indent="0" algn="l">
              <a:lnSpc>
                <a:spcPct val="100000"/>
              </a:lnSpc>
              <a:spcBef>
                <a:spcPts val="0"/>
              </a:spcBef>
              <a:buNone/>
              <a:defRPr sz="4200" b="1">
                <a:solidFill>
                  <a:schemeClr val="bg1"/>
                </a:solidFill>
                <a:latin typeface="Lato Hairline"/>
                <a:cs typeface="Lato Hairline"/>
              </a:defRPr>
            </a:lvl1pPr>
          </a:lstStyle>
          <a:p>
            <a:pPr lvl="0"/>
            <a:r>
              <a:rPr lang="es-ES_tradnl" dirty="0" smtClean="0"/>
              <a:t>TITLE HERE</a:t>
            </a:r>
          </a:p>
        </p:txBody>
      </p:sp>
      <p:sp>
        <p:nvSpPr>
          <p:cNvPr id="21" name="Text Placeholder 7"/>
          <p:cNvSpPr>
            <a:spLocks noGrp="1"/>
          </p:cNvSpPr>
          <p:nvPr>
            <p:ph type="body" sz="quarter" idx="11" hasCustomPrompt="1"/>
          </p:nvPr>
        </p:nvSpPr>
        <p:spPr>
          <a:xfrm>
            <a:off x="838973" y="2542427"/>
            <a:ext cx="4511964" cy="228451"/>
          </a:xfrm>
          <a:prstGeom prst="rect">
            <a:avLst/>
          </a:prstGeom>
        </p:spPr>
        <p:txBody>
          <a:bodyPr vert="horz" lIns="0" tIns="40504" rIns="0" bIns="40504" anchor="ctr"/>
          <a:lstStyle>
            <a:lvl1pPr marL="0" indent="0" algn="l">
              <a:lnSpc>
                <a:spcPct val="100000"/>
              </a:lnSpc>
              <a:spcBef>
                <a:spcPts val="0"/>
              </a:spcBef>
              <a:spcAft>
                <a:spcPts val="0"/>
              </a:spcAft>
              <a:buNone/>
              <a:defRPr sz="1800" b="0">
                <a:solidFill>
                  <a:schemeClr val="accent3"/>
                </a:solidFill>
                <a:latin typeface="Lato Light"/>
                <a:cs typeface="Lato Light"/>
              </a:defRPr>
            </a:lvl1pPr>
          </a:lstStyle>
          <a:p>
            <a:pPr lvl="0"/>
            <a:r>
              <a:rPr lang="es-ES_tradnl" dirty="0" smtClean="0"/>
              <a:t>Break </a:t>
            </a:r>
            <a:r>
              <a:rPr lang="es-ES_tradnl" dirty="0" err="1" smtClean="0"/>
              <a:t>Section</a:t>
            </a:r>
            <a:r>
              <a:rPr lang="es-ES_tradnl" dirty="0" smtClean="0"/>
              <a:t> </a:t>
            </a:r>
            <a:r>
              <a:rPr lang="es-ES_tradnl" dirty="0" err="1" smtClean="0"/>
              <a:t>Subtitle</a:t>
            </a:r>
            <a:endParaRPr lang="es-ES_tradnl" dirty="0" smtClean="0"/>
          </a:p>
        </p:txBody>
      </p:sp>
      <p:sp>
        <p:nvSpPr>
          <p:cNvPr id="22" name="Text Placeholder 2"/>
          <p:cNvSpPr>
            <a:spLocks noGrp="1"/>
          </p:cNvSpPr>
          <p:nvPr>
            <p:ph type="body" sz="quarter" idx="16" hasCustomPrompt="1"/>
          </p:nvPr>
        </p:nvSpPr>
        <p:spPr>
          <a:xfrm>
            <a:off x="859434" y="2975003"/>
            <a:ext cx="4488039" cy="1536868"/>
          </a:xfrm>
          <a:prstGeom prst="rect">
            <a:avLst/>
          </a:prstGeom>
        </p:spPr>
        <p:txBody>
          <a:bodyPr vert="horz" lIns="0" tIns="0" rIns="0" bIns="0"/>
          <a:lstStyle>
            <a:lvl1pPr marL="0" indent="0" algn="l">
              <a:lnSpc>
                <a:spcPct val="130000"/>
              </a:lnSpc>
              <a:buNone/>
              <a:defRPr sz="144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a:t>
            </a:r>
          </a:p>
        </p:txBody>
      </p:sp>
    </p:spTree>
    <p:extLst>
      <p:ext uri="{BB962C8B-B14F-4D97-AF65-F5344CB8AC3E}">
        <p14:creationId xmlns:p14="http://schemas.microsoft.com/office/powerpoint/2010/main" val="32597457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nodePh="1">
                                  <p:stCondLst>
                                    <p:cond delay="800"/>
                                  </p:stCondLst>
                                  <p:endCondLst>
                                    <p:cond evt="begin" delay="0">
                                      <p:tn val="5"/>
                                    </p:cond>
                                  </p:end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par>
                          <p:cTn id="8" fill="hold">
                            <p:stCondLst>
                              <p:cond delay="1300"/>
                            </p:stCondLst>
                            <p:childTnLst>
                              <p:par>
                                <p:cTn id="9" presetID="22" presetClass="entr" presetSubtype="2"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right)">
                                      <p:cBhvr>
                                        <p:cTn id="11" dur="500"/>
                                        <p:tgtEl>
                                          <p:spTgt spid="19"/>
                                        </p:tgtEl>
                                      </p:cBhvr>
                                    </p:animEffect>
                                  </p:childTnLst>
                                </p:cTn>
                              </p:par>
                              <p:par>
                                <p:cTn id="12" presetID="42" presetClass="entr" presetSubtype="0" fill="hold" grpId="0" nodeType="withEffect">
                                  <p:stCondLst>
                                    <p:cond delay="200"/>
                                  </p:stCondLst>
                                  <p:childTnLst>
                                    <p:set>
                                      <p:cBhvr>
                                        <p:cTn id="13" dur="1" fill="hold">
                                          <p:stCondLst>
                                            <p:cond delay="0"/>
                                          </p:stCondLst>
                                        </p:cTn>
                                        <p:tgtEl>
                                          <p:spTgt spid="20">
                                            <p:txEl>
                                              <p:pRg st="0" end="0"/>
                                            </p:txEl>
                                          </p:spTgt>
                                        </p:tgtEl>
                                        <p:attrNameLst>
                                          <p:attrName>style.visibility</p:attrName>
                                        </p:attrNameLst>
                                      </p:cBhvr>
                                      <p:to>
                                        <p:strVal val="visible"/>
                                      </p:to>
                                    </p:set>
                                    <p:animEffect transition="in" filter="fade">
                                      <p:cBhvr>
                                        <p:cTn id="14" dur="400"/>
                                        <p:tgtEl>
                                          <p:spTgt spid="20">
                                            <p:txEl>
                                              <p:pRg st="0" end="0"/>
                                            </p:txEl>
                                          </p:spTgt>
                                        </p:tgtEl>
                                      </p:cBhvr>
                                    </p:animEffect>
                                    <p:anim calcmode="lin" valueType="num">
                                      <p:cBhvr>
                                        <p:cTn id="15" dur="4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16" dur="400" fill="hold"/>
                                        <p:tgtEl>
                                          <p:spTgt spid="20">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200"/>
                                  </p:stCondLst>
                                  <p:childTnLst>
                                    <p:set>
                                      <p:cBhvr>
                                        <p:cTn id="18" dur="1" fill="hold">
                                          <p:stCondLst>
                                            <p:cond delay="0"/>
                                          </p:stCondLst>
                                        </p:cTn>
                                        <p:tgtEl>
                                          <p:spTgt spid="21">
                                            <p:txEl>
                                              <p:pRg st="0" end="0"/>
                                            </p:txEl>
                                          </p:spTgt>
                                        </p:tgtEl>
                                        <p:attrNameLst>
                                          <p:attrName>style.visibility</p:attrName>
                                        </p:attrNameLst>
                                      </p:cBhvr>
                                      <p:to>
                                        <p:strVal val="visible"/>
                                      </p:to>
                                    </p:set>
                                    <p:animEffect transition="in" filter="fade">
                                      <p:cBhvr>
                                        <p:cTn id="19" dur="500"/>
                                        <p:tgtEl>
                                          <p:spTgt spid="21">
                                            <p:txEl>
                                              <p:pRg st="0" end="0"/>
                                            </p:txEl>
                                          </p:spTgt>
                                        </p:tgtEl>
                                      </p:cBhvr>
                                    </p:animEffect>
                                    <p:anim calcmode="lin" valueType="num">
                                      <p:cBhvr>
                                        <p:cTn id="20" dur="50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21" dur="500" fill="hold"/>
                                        <p:tgtEl>
                                          <p:spTgt spid="21">
                                            <p:txEl>
                                              <p:pRg st="0" end="0"/>
                                            </p:txEl>
                                          </p:spTgt>
                                        </p:tgtEl>
                                        <p:attrNameLst>
                                          <p:attrName>ppt_y</p:attrName>
                                        </p:attrNameLst>
                                      </p:cBhvr>
                                      <p:tavLst>
                                        <p:tav tm="0">
                                          <p:val>
                                            <p:strVal val="#ppt_y+.1"/>
                                          </p:val>
                                        </p:tav>
                                        <p:tav tm="100000">
                                          <p:val>
                                            <p:strVal val="#ppt_y"/>
                                          </p:val>
                                        </p:tav>
                                      </p:tavLst>
                                    </p:anim>
                                  </p:childTnLst>
                                </p:cTn>
                              </p:par>
                              <p:par>
                                <p:cTn id="22" presetID="10" presetClass="entr" presetSubtype="0" fill="hold" grpId="0" nodeType="withEffect">
                                  <p:stCondLst>
                                    <p:cond delay="800"/>
                                  </p:stCondLst>
                                  <p:childTnLst>
                                    <p:set>
                                      <p:cBhvr>
                                        <p:cTn id="23" dur="1" fill="hold">
                                          <p:stCondLst>
                                            <p:cond delay="0"/>
                                          </p:stCondLst>
                                        </p:cTn>
                                        <p:tgtEl>
                                          <p:spTgt spid="22">
                                            <p:txEl>
                                              <p:pRg st="0" end="0"/>
                                            </p:txEl>
                                          </p:spTgt>
                                        </p:tgtEl>
                                        <p:attrNameLst>
                                          <p:attrName>style.visibility</p:attrName>
                                        </p:attrNameLst>
                                      </p:cBhvr>
                                      <p:to>
                                        <p:strVal val="visible"/>
                                      </p:to>
                                    </p:set>
                                    <p:animEffect transition="in" filter="fade">
                                      <p:cBhvr>
                                        <p:cTn id="24" dur="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20" grpId="0" build="p">
        <p:tmplLst>
          <p:tmpl lvl="1">
            <p:tnLst>
              <p:par>
                <p:cTn presetID="42" presetClass="entr" presetSubtype="0" fill="hold" nodeType="withEffect">
                  <p:stCondLst>
                    <p:cond delay="200"/>
                  </p:stCondLst>
                  <p:childTnLst>
                    <p:set>
                      <p:cBhvr>
                        <p:cTn dur="1" fill="hold">
                          <p:stCondLst>
                            <p:cond delay="0"/>
                          </p:stCondLst>
                        </p:cTn>
                        <p:tgtEl>
                          <p:spTgt spid="20"/>
                        </p:tgtEl>
                        <p:attrNameLst>
                          <p:attrName>style.visibility</p:attrName>
                        </p:attrNameLst>
                      </p:cBhvr>
                      <p:to>
                        <p:strVal val="visible"/>
                      </p:to>
                    </p:set>
                    <p:animEffect transition="in" filter="fade">
                      <p:cBhvr>
                        <p:cTn dur="400"/>
                        <p:tgtEl>
                          <p:spTgt spid="20"/>
                        </p:tgtEl>
                      </p:cBhvr>
                    </p:animEffect>
                    <p:anim calcmode="lin" valueType="num">
                      <p:cBhvr>
                        <p:cTn dur="400" fill="hold"/>
                        <p:tgtEl>
                          <p:spTgt spid="20"/>
                        </p:tgtEl>
                        <p:attrNameLst>
                          <p:attrName>ppt_x</p:attrName>
                        </p:attrNameLst>
                      </p:cBhvr>
                      <p:tavLst>
                        <p:tav tm="0">
                          <p:val>
                            <p:strVal val="#ppt_x"/>
                          </p:val>
                        </p:tav>
                        <p:tav tm="100000">
                          <p:val>
                            <p:strVal val="#ppt_x"/>
                          </p:val>
                        </p:tav>
                      </p:tavLst>
                    </p:anim>
                    <p:anim calcmode="lin" valueType="num">
                      <p:cBhvr>
                        <p:cTn dur="400" fill="hold"/>
                        <p:tgtEl>
                          <p:spTgt spid="20"/>
                        </p:tgtEl>
                        <p:attrNameLst>
                          <p:attrName>ppt_y</p:attrName>
                        </p:attrNameLst>
                      </p:cBhvr>
                      <p:tavLst>
                        <p:tav tm="0">
                          <p:val>
                            <p:strVal val="#ppt_y+.1"/>
                          </p:val>
                        </p:tav>
                        <p:tav tm="100000">
                          <p:val>
                            <p:strVal val="#ppt_y"/>
                          </p:val>
                        </p:tav>
                      </p:tavLst>
                    </p:anim>
                  </p:childTnLst>
                </p:cTn>
              </p:par>
            </p:tnLst>
          </p:tmpl>
        </p:tmplLst>
      </p:bldP>
      <p:bldP spid="21" grpId="0" build="p">
        <p:tmplLst>
          <p:tmpl lvl="1">
            <p:tnLst>
              <p:par>
                <p:cTn presetID="42" presetClass="entr" presetSubtype="0" fill="hold" nodeType="withEffect">
                  <p:stCondLst>
                    <p:cond delay="20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anim calcmode="lin" valueType="num">
                      <p:cBhvr>
                        <p:cTn dur="500" fill="hold"/>
                        <p:tgtEl>
                          <p:spTgt spid="21"/>
                        </p:tgtEl>
                        <p:attrNameLst>
                          <p:attrName>ppt_x</p:attrName>
                        </p:attrNameLst>
                      </p:cBhvr>
                      <p:tavLst>
                        <p:tav tm="0">
                          <p:val>
                            <p:strVal val="#ppt_x"/>
                          </p:val>
                        </p:tav>
                        <p:tav tm="100000">
                          <p:val>
                            <p:strVal val="#ppt_x"/>
                          </p:val>
                        </p:tav>
                      </p:tavLst>
                    </p:anim>
                    <p:anim calcmode="lin" valueType="num">
                      <p:cBhvr>
                        <p:cTn dur="500" fill="hold"/>
                        <p:tgtEl>
                          <p:spTgt spid="21"/>
                        </p:tgtEl>
                        <p:attrNameLst>
                          <p:attrName>ppt_y</p:attrName>
                        </p:attrNameLst>
                      </p:cBhvr>
                      <p:tavLst>
                        <p:tav tm="0">
                          <p:val>
                            <p:strVal val="#ppt_y+.1"/>
                          </p:val>
                        </p:tav>
                        <p:tav tm="100000">
                          <p:val>
                            <p:strVal val="#ppt_y"/>
                          </p:val>
                        </p:tav>
                      </p:tavLst>
                    </p:anim>
                  </p:childTnLst>
                </p:cTn>
              </p:par>
            </p:tnLst>
          </p:tmpl>
        </p:tmplLst>
      </p:bldP>
      <p:bldP spid="22" grpId="0" build="p">
        <p:tmplLst>
          <p:tmpl lvl="1">
            <p:tnLst>
              <p:par>
                <p:cTn presetID="10" presetClass="entr" presetSubtype="0" fill="hold" nodeType="withEffect">
                  <p:stCondLst>
                    <p:cond delay="80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Lst>
      </p:bldP>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Three Columns Text">
    <p:spTree>
      <p:nvGrpSpPr>
        <p:cNvPr id="1" name=""/>
        <p:cNvGrpSpPr/>
        <p:nvPr/>
      </p:nvGrpSpPr>
      <p:grpSpPr>
        <a:xfrm>
          <a:off x="0" y="0"/>
          <a:ext cx="0" cy="0"/>
          <a:chOff x="0" y="0"/>
          <a:chExt cx="0" cy="0"/>
        </a:xfrm>
      </p:grpSpPr>
      <p:sp>
        <p:nvSpPr>
          <p:cNvPr id="7" name="Picture Placeholder 2"/>
          <p:cNvSpPr>
            <a:spLocks noGrp="1"/>
          </p:cNvSpPr>
          <p:nvPr>
            <p:ph type="pic" sz="quarter" idx="48"/>
          </p:nvPr>
        </p:nvSpPr>
        <p:spPr>
          <a:xfrm>
            <a:off x="-3304233" y="563719"/>
            <a:ext cx="9242753" cy="7509636"/>
          </a:xfrm>
          <a:custGeom>
            <a:avLst/>
            <a:gdLst/>
            <a:ahLst/>
            <a:cxnLst/>
            <a:rect l="l" t="t" r="r" b="b"/>
            <a:pathLst>
              <a:path w="6932065" h="6258030">
                <a:moveTo>
                  <a:pt x="6544742" y="2108199"/>
                </a:moveTo>
                <a:cubicBezTo>
                  <a:pt x="6661367" y="2108199"/>
                  <a:pt x="6777992" y="2152691"/>
                  <a:pt x="6866974" y="2241671"/>
                </a:cubicBezTo>
                <a:cubicBezTo>
                  <a:pt x="7044937" y="2419635"/>
                  <a:pt x="7044937" y="2708170"/>
                  <a:pt x="6866974" y="2886133"/>
                </a:cubicBezTo>
                <a:lnTo>
                  <a:pt x="3495076" y="6258030"/>
                </a:lnTo>
                <a:cubicBezTo>
                  <a:pt x="3317113" y="6435994"/>
                  <a:pt x="3028578" y="6435994"/>
                  <a:pt x="2850615" y="6258030"/>
                </a:cubicBezTo>
                <a:cubicBezTo>
                  <a:pt x="2672652" y="6080067"/>
                  <a:pt x="2672652" y="5791532"/>
                  <a:pt x="2850615" y="5613569"/>
                </a:cubicBezTo>
                <a:lnTo>
                  <a:pt x="6222513" y="2241671"/>
                </a:lnTo>
                <a:cubicBezTo>
                  <a:pt x="6311494" y="2152690"/>
                  <a:pt x="6428118" y="2108199"/>
                  <a:pt x="6544742" y="2108199"/>
                </a:cubicBezTo>
                <a:close/>
                <a:moveTo>
                  <a:pt x="6609834" y="490004"/>
                </a:moveTo>
                <a:cubicBezTo>
                  <a:pt x="6726459" y="490004"/>
                  <a:pt x="6843084" y="534495"/>
                  <a:pt x="6932065" y="623477"/>
                </a:cubicBezTo>
                <a:cubicBezTo>
                  <a:pt x="7110028" y="801440"/>
                  <a:pt x="7110028" y="1089975"/>
                  <a:pt x="6932065" y="1267938"/>
                </a:cubicBezTo>
                <a:lnTo>
                  <a:pt x="1992770" y="6207232"/>
                </a:lnTo>
                <a:cubicBezTo>
                  <a:pt x="1814808" y="6385196"/>
                  <a:pt x="1526273" y="6385196"/>
                  <a:pt x="1348309" y="6207232"/>
                </a:cubicBezTo>
                <a:cubicBezTo>
                  <a:pt x="1170346" y="6029269"/>
                  <a:pt x="1170346" y="5740734"/>
                  <a:pt x="1348309" y="5562771"/>
                </a:cubicBezTo>
                <a:lnTo>
                  <a:pt x="6287604" y="623477"/>
                </a:lnTo>
                <a:cubicBezTo>
                  <a:pt x="6376585" y="534495"/>
                  <a:pt x="6493210" y="490004"/>
                  <a:pt x="6609834" y="490004"/>
                </a:cubicBezTo>
                <a:close/>
                <a:moveTo>
                  <a:pt x="5515052" y="478102"/>
                </a:moveTo>
                <a:cubicBezTo>
                  <a:pt x="5581110" y="478102"/>
                  <a:pt x="5647169" y="503302"/>
                  <a:pt x="5697569" y="553703"/>
                </a:cubicBezTo>
                <a:cubicBezTo>
                  <a:pt x="5798371" y="654505"/>
                  <a:pt x="5798371" y="817936"/>
                  <a:pt x="5697569" y="918738"/>
                </a:cubicBezTo>
                <a:lnTo>
                  <a:pt x="365036" y="6251272"/>
                </a:lnTo>
                <a:cubicBezTo>
                  <a:pt x="264234" y="6352073"/>
                  <a:pt x="100802" y="6352073"/>
                  <a:pt x="0" y="6251272"/>
                </a:cubicBezTo>
                <a:cubicBezTo>
                  <a:pt x="-100801" y="6150469"/>
                  <a:pt x="-100801" y="5987038"/>
                  <a:pt x="0" y="5886236"/>
                </a:cubicBezTo>
                <a:lnTo>
                  <a:pt x="5332534" y="553702"/>
                </a:lnTo>
                <a:cubicBezTo>
                  <a:pt x="5382935" y="503302"/>
                  <a:pt x="5448993" y="478101"/>
                  <a:pt x="5515052" y="478102"/>
                </a:cubicBezTo>
                <a:close/>
                <a:moveTo>
                  <a:pt x="4500043" y="0"/>
                </a:moveTo>
                <a:cubicBezTo>
                  <a:pt x="4616667" y="0"/>
                  <a:pt x="4733292" y="44491"/>
                  <a:pt x="4822273" y="133473"/>
                </a:cubicBezTo>
                <a:cubicBezTo>
                  <a:pt x="5000237" y="311436"/>
                  <a:pt x="5000237" y="599971"/>
                  <a:pt x="4822273" y="777934"/>
                </a:cubicBezTo>
                <a:lnTo>
                  <a:pt x="1450376" y="4149832"/>
                </a:lnTo>
                <a:cubicBezTo>
                  <a:pt x="1272413" y="4327795"/>
                  <a:pt x="983878" y="4327795"/>
                  <a:pt x="805915" y="4149832"/>
                </a:cubicBezTo>
                <a:cubicBezTo>
                  <a:pt x="627951" y="3971869"/>
                  <a:pt x="627951" y="3683333"/>
                  <a:pt x="805915" y="3505370"/>
                </a:cubicBezTo>
                <a:lnTo>
                  <a:pt x="4177812" y="133473"/>
                </a:lnTo>
                <a:cubicBezTo>
                  <a:pt x="4266794" y="44491"/>
                  <a:pt x="4383418" y="0"/>
                  <a:pt x="4500043"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Rounded Rectangle 7"/>
          <p:cNvSpPr/>
          <p:nvPr userDrawn="1"/>
        </p:nvSpPr>
        <p:spPr>
          <a:xfrm rot="18900000">
            <a:off x="137919" y="6788509"/>
            <a:ext cx="6294300" cy="653822"/>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 Placeholder 7"/>
          <p:cNvSpPr>
            <a:spLocks noGrp="1"/>
          </p:cNvSpPr>
          <p:nvPr>
            <p:ph type="body" sz="quarter" idx="10" hasCustomPrompt="1"/>
          </p:nvPr>
        </p:nvSpPr>
        <p:spPr>
          <a:xfrm>
            <a:off x="6782573" y="2543223"/>
            <a:ext cx="4511964" cy="431780"/>
          </a:xfrm>
          <a:prstGeom prst="rect">
            <a:avLst/>
          </a:prstGeom>
        </p:spPr>
        <p:txBody>
          <a:bodyPr vert="horz" lIns="0" tIns="40504" rIns="0" bIns="40504" anchor="ctr"/>
          <a:lstStyle>
            <a:lvl1pPr marL="0" indent="0" algn="l">
              <a:lnSpc>
                <a:spcPct val="100000"/>
              </a:lnSpc>
              <a:spcBef>
                <a:spcPts val="0"/>
              </a:spcBef>
              <a:buNone/>
              <a:defRPr sz="4200" b="1">
                <a:solidFill>
                  <a:schemeClr val="bg1"/>
                </a:solidFill>
                <a:latin typeface="Lato Hairline"/>
                <a:cs typeface="Lato Hairline"/>
              </a:defRPr>
            </a:lvl1pPr>
          </a:lstStyle>
          <a:p>
            <a:pPr lvl="0"/>
            <a:r>
              <a:rPr lang="es-ES_tradnl" dirty="0" smtClean="0"/>
              <a:t>TITLE HERE</a:t>
            </a:r>
          </a:p>
        </p:txBody>
      </p:sp>
      <p:sp>
        <p:nvSpPr>
          <p:cNvPr id="11" name="Text Placeholder 7"/>
          <p:cNvSpPr>
            <a:spLocks noGrp="1"/>
          </p:cNvSpPr>
          <p:nvPr>
            <p:ph type="body" sz="quarter" idx="11" hasCustomPrompt="1"/>
          </p:nvPr>
        </p:nvSpPr>
        <p:spPr>
          <a:xfrm>
            <a:off x="6782573" y="3127020"/>
            <a:ext cx="4511964" cy="228451"/>
          </a:xfrm>
          <a:prstGeom prst="rect">
            <a:avLst/>
          </a:prstGeom>
        </p:spPr>
        <p:txBody>
          <a:bodyPr vert="horz" lIns="0" tIns="40504" rIns="0" bIns="40504" anchor="ctr"/>
          <a:lstStyle>
            <a:lvl1pPr marL="0" indent="0" algn="l">
              <a:lnSpc>
                <a:spcPct val="100000"/>
              </a:lnSpc>
              <a:spcBef>
                <a:spcPts val="0"/>
              </a:spcBef>
              <a:spcAft>
                <a:spcPts val="0"/>
              </a:spcAft>
              <a:buNone/>
              <a:defRPr sz="1800" b="0">
                <a:solidFill>
                  <a:schemeClr val="accent3"/>
                </a:solidFill>
                <a:latin typeface="Lato Light"/>
                <a:cs typeface="Lato Light"/>
              </a:defRPr>
            </a:lvl1pPr>
          </a:lstStyle>
          <a:p>
            <a:pPr lvl="0"/>
            <a:r>
              <a:rPr lang="es-ES_tradnl" dirty="0" smtClean="0"/>
              <a:t>Break </a:t>
            </a:r>
            <a:r>
              <a:rPr lang="es-ES_tradnl" dirty="0" err="1" smtClean="0"/>
              <a:t>Section</a:t>
            </a:r>
            <a:r>
              <a:rPr lang="es-ES_tradnl" dirty="0" smtClean="0"/>
              <a:t> </a:t>
            </a:r>
            <a:r>
              <a:rPr lang="es-ES_tradnl" dirty="0" err="1" smtClean="0"/>
              <a:t>Subtitle</a:t>
            </a:r>
            <a:endParaRPr lang="es-ES_tradnl" dirty="0" smtClean="0"/>
          </a:p>
        </p:txBody>
      </p:sp>
      <p:sp>
        <p:nvSpPr>
          <p:cNvPr id="12" name="Text Placeholder 2"/>
          <p:cNvSpPr>
            <a:spLocks noGrp="1"/>
          </p:cNvSpPr>
          <p:nvPr>
            <p:ph type="body" sz="quarter" idx="16" hasCustomPrompt="1"/>
          </p:nvPr>
        </p:nvSpPr>
        <p:spPr>
          <a:xfrm>
            <a:off x="6803034" y="3559596"/>
            <a:ext cx="4488039" cy="1536868"/>
          </a:xfrm>
          <a:prstGeom prst="rect">
            <a:avLst/>
          </a:prstGeom>
        </p:spPr>
        <p:txBody>
          <a:bodyPr vert="horz" lIns="0" tIns="0" rIns="0" bIns="0"/>
          <a:lstStyle>
            <a:lvl1pPr marL="0" indent="0" algn="l">
              <a:lnSpc>
                <a:spcPct val="130000"/>
              </a:lnSpc>
              <a:buNone/>
              <a:defRPr sz="144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a:t>
            </a:r>
          </a:p>
        </p:txBody>
      </p:sp>
    </p:spTree>
    <p:extLst>
      <p:ext uri="{BB962C8B-B14F-4D97-AF65-F5344CB8AC3E}">
        <p14:creationId xmlns:p14="http://schemas.microsoft.com/office/powerpoint/2010/main" val="7067231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nodePh="1">
                                  <p:stCondLst>
                                    <p:cond delay="80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1300"/>
                            </p:stCondLst>
                            <p:childTnLst>
                              <p:par>
                                <p:cTn id="9" presetID="22" presetClass="entr" presetSubtype="4"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par>
                                <p:cTn id="12" presetID="42" presetClass="entr" presetSubtype="0" fill="hold" grpId="0" nodeType="withEffect">
                                  <p:stCondLst>
                                    <p:cond delay="200"/>
                                  </p:stCondLst>
                                  <p:childTnLst>
                                    <p:set>
                                      <p:cBhvr>
                                        <p:cTn id="13" dur="1" fill="hold">
                                          <p:stCondLst>
                                            <p:cond delay="0"/>
                                          </p:stCondLst>
                                        </p:cTn>
                                        <p:tgtEl>
                                          <p:spTgt spid="10">
                                            <p:txEl>
                                              <p:pRg st="0" end="0"/>
                                            </p:txEl>
                                          </p:spTgt>
                                        </p:tgtEl>
                                        <p:attrNameLst>
                                          <p:attrName>style.visibility</p:attrName>
                                        </p:attrNameLst>
                                      </p:cBhvr>
                                      <p:to>
                                        <p:strVal val="visible"/>
                                      </p:to>
                                    </p:set>
                                    <p:animEffect transition="in" filter="fade">
                                      <p:cBhvr>
                                        <p:cTn id="14" dur="400"/>
                                        <p:tgtEl>
                                          <p:spTgt spid="10">
                                            <p:txEl>
                                              <p:pRg st="0" end="0"/>
                                            </p:txEl>
                                          </p:spTgt>
                                        </p:tgtEl>
                                      </p:cBhvr>
                                    </p:animEffect>
                                    <p:anim calcmode="lin" valueType="num">
                                      <p:cBhvr>
                                        <p:cTn id="15" dur="4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16" dur="400" fill="hold"/>
                                        <p:tgtEl>
                                          <p:spTgt spid="10">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200"/>
                                  </p:stCondLst>
                                  <p:childTnLst>
                                    <p:set>
                                      <p:cBhvr>
                                        <p:cTn id="18" dur="1" fill="hold">
                                          <p:stCondLst>
                                            <p:cond delay="0"/>
                                          </p:stCondLst>
                                        </p:cTn>
                                        <p:tgtEl>
                                          <p:spTgt spid="11">
                                            <p:txEl>
                                              <p:pRg st="0" end="0"/>
                                            </p:txEl>
                                          </p:spTgt>
                                        </p:tgtEl>
                                        <p:attrNameLst>
                                          <p:attrName>style.visibility</p:attrName>
                                        </p:attrNameLst>
                                      </p:cBhvr>
                                      <p:to>
                                        <p:strVal val="visible"/>
                                      </p:to>
                                    </p:set>
                                    <p:animEffect transition="in" filter="fade">
                                      <p:cBhvr>
                                        <p:cTn id="19" dur="500"/>
                                        <p:tgtEl>
                                          <p:spTgt spid="11">
                                            <p:txEl>
                                              <p:pRg st="0" end="0"/>
                                            </p:txEl>
                                          </p:spTgt>
                                        </p:tgtEl>
                                      </p:cBhvr>
                                    </p:animEffect>
                                    <p:anim calcmode="lin" valueType="num">
                                      <p:cBhvr>
                                        <p:cTn id="20"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21" dur="500" fill="hold"/>
                                        <p:tgtEl>
                                          <p:spTgt spid="11">
                                            <p:txEl>
                                              <p:pRg st="0" end="0"/>
                                            </p:txEl>
                                          </p:spTgt>
                                        </p:tgtEl>
                                        <p:attrNameLst>
                                          <p:attrName>ppt_y</p:attrName>
                                        </p:attrNameLst>
                                      </p:cBhvr>
                                      <p:tavLst>
                                        <p:tav tm="0">
                                          <p:val>
                                            <p:strVal val="#ppt_y+.1"/>
                                          </p:val>
                                        </p:tav>
                                        <p:tav tm="100000">
                                          <p:val>
                                            <p:strVal val="#ppt_y"/>
                                          </p:val>
                                        </p:tav>
                                      </p:tavLst>
                                    </p:anim>
                                  </p:childTnLst>
                                </p:cTn>
                              </p:par>
                              <p:par>
                                <p:cTn id="22" presetID="10" presetClass="entr" presetSubtype="0" fill="hold" grpId="0" nodeType="withEffect">
                                  <p:stCondLst>
                                    <p:cond delay="800"/>
                                  </p:stCondLst>
                                  <p:childTnLst>
                                    <p:set>
                                      <p:cBhvr>
                                        <p:cTn id="23" dur="1" fill="hold">
                                          <p:stCondLst>
                                            <p:cond delay="0"/>
                                          </p:stCondLst>
                                        </p:cTn>
                                        <p:tgtEl>
                                          <p:spTgt spid="12">
                                            <p:txEl>
                                              <p:pRg st="0" end="0"/>
                                            </p:txEl>
                                          </p:spTgt>
                                        </p:tgtEl>
                                        <p:attrNameLst>
                                          <p:attrName>style.visibility</p:attrName>
                                        </p:attrNameLst>
                                      </p:cBhvr>
                                      <p:to>
                                        <p:strVal val="visible"/>
                                      </p:to>
                                    </p:set>
                                    <p:animEffect transition="in" filter="fade">
                                      <p:cBhvr>
                                        <p:cTn id="24"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0" grpId="0" build="p">
        <p:tmplLst>
          <p:tmpl lvl="1">
            <p:tnLst>
              <p:par>
                <p:cTn presetID="42" presetClass="entr" presetSubtype="0" fill="hold" nodeType="withEffect">
                  <p:stCondLst>
                    <p:cond delay="200"/>
                  </p:stCondLst>
                  <p:childTnLst>
                    <p:set>
                      <p:cBhvr>
                        <p:cTn dur="1" fill="hold">
                          <p:stCondLst>
                            <p:cond delay="0"/>
                          </p:stCondLst>
                        </p:cTn>
                        <p:tgtEl>
                          <p:spTgt spid="10"/>
                        </p:tgtEl>
                        <p:attrNameLst>
                          <p:attrName>style.visibility</p:attrName>
                        </p:attrNameLst>
                      </p:cBhvr>
                      <p:to>
                        <p:strVal val="visible"/>
                      </p:to>
                    </p:set>
                    <p:animEffect transition="in" filter="fade">
                      <p:cBhvr>
                        <p:cTn dur="400"/>
                        <p:tgtEl>
                          <p:spTgt spid="10"/>
                        </p:tgtEl>
                      </p:cBhvr>
                    </p:animEffect>
                    <p:anim calcmode="lin" valueType="num">
                      <p:cBhvr>
                        <p:cTn dur="400" fill="hold"/>
                        <p:tgtEl>
                          <p:spTgt spid="10"/>
                        </p:tgtEl>
                        <p:attrNameLst>
                          <p:attrName>ppt_x</p:attrName>
                        </p:attrNameLst>
                      </p:cBhvr>
                      <p:tavLst>
                        <p:tav tm="0">
                          <p:val>
                            <p:strVal val="#ppt_x"/>
                          </p:val>
                        </p:tav>
                        <p:tav tm="100000">
                          <p:val>
                            <p:strVal val="#ppt_x"/>
                          </p:val>
                        </p:tav>
                      </p:tavLst>
                    </p:anim>
                    <p:anim calcmode="lin" valueType="num">
                      <p:cBhvr>
                        <p:cTn dur="400" fill="hold"/>
                        <p:tgtEl>
                          <p:spTgt spid="10"/>
                        </p:tgtEl>
                        <p:attrNameLst>
                          <p:attrName>ppt_y</p:attrName>
                        </p:attrNameLst>
                      </p:cBhvr>
                      <p:tavLst>
                        <p:tav tm="0">
                          <p:val>
                            <p:strVal val="#ppt_y+.1"/>
                          </p:val>
                        </p:tav>
                        <p:tav tm="100000">
                          <p:val>
                            <p:strVal val="#ppt_y"/>
                          </p:val>
                        </p:tav>
                      </p:tavLst>
                    </p:anim>
                  </p:childTnLst>
                </p:cTn>
              </p:par>
            </p:tnLst>
          </p:tmpl>
        </p:tmplLst>
      </p:bldP>
      <p:bldP spid="11" grpId="0" build="p">
        <p:tmplLst>
          <p:tmpl lvl="1">
            <p:tnLst>
              <p:par>
                <p:cTn presetID="42" presetClass="entr" presetSubtype="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anim calcmode="lin" valueType="num">
                      <p:cBhvr>
                        <p:cTn dur="500" fill="hold"/>
                        <p:tgtEl>
                          <p:spTgt spid="11"/>
                        </p:tgtEl>
                        <p:attrNameLst>
                          <p:attrName>ppt_x</p:attrName>
                        </p:attrNameLst>
                      </p:cBhvr>
                      <p:tavLst>
                        <p:tav tm="0">
                          <p:val>
                            <p:strVal val="#ppt_x"/>
                          </p:val>
                        </p:tav>
                        <p:tav tm="100000">
                          <p:val>
                            <p:strVal val="#ppt_x"/>
                          </p:val>
                        </p:tav>
                      </p:tavLst>
                    </p:anim>
                    <p:anim calcmode="lin" valueType="num">
                      <p:cBhvr>
                        <p:cTn dur="500" fill="hold"/>
                        <p:tgtEl>
                          <p:spTgt spid="11"/>
                        </p:tgtEl>
                        <p:attrNameLst>
                          <p:attrName>ppt_y</p:attrName>
                        </p:attrNameLst>
                      </p:cBhvr>
                      <p:tavLst>
                        <p:tav tm="0">
                          <p:val>
                            <p:strVal val="#ppt_y+.1"/>
                          </p:val>
                        </p:tav>
                        <p:tav tm="100000">
                          <p:val>
                            <p:strVal val="#ppt_y"/>
                          </p:val>
                        </p:tav>
                      </p:tavLst>
                    </p:anim>
                  </p:childTnLst>
                </p:cTn>
              </p:par>
            </p:tnLst>
          </p:tmpl>
        </p:tmplLst>
      </p:bldP>
      <p:bldP spid="12" grpId="0" build="p">
        <p:tmplLst>
          <p:tmpl lvl="1">
            <p:tnLst>
              <p:par>
                <p:cTn presetID="10" presetClass="entr" presetSubtype="0" fill="hold" nodeType="withEffect">
                  <p:stCondLst>
                    <p:cond delay="80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Three Columns Text">
    <p:spTree>
      <p:nvGrpSpPr>
        <p:cNvPr id="1" name=""/>
        <p:cNvGrpSpPr/>
        <p:nvPr/>
      </p:nvGrpSpPr>
      <p:grpSpPr>
        <a:xfrm>
          <a:off x="0" y="0"/>
          <a:ext cx="0" cy="0"/>
          <a:chOff x="0" y="0"/>
          <a:chExt cx="0" cy="0"/>
        </a:xfrm>
      </p:grpSpPr>
      <p:sp>
        <p:nvSpPr>
          <p:cNvPr id="7" name="Picture Placeholder 2"/>
          <p:cNvSpPr>
            <a:spLocks noGrp="1"/>
          </p:cNvSpPr>
          <p:nvPr>
            <p:ph type="pic" sz="quarter" idx="48"/>
          </p:nvPr>
        </p:nvSpPr>
        <p:spPr>
          <a:xfrm>
            <a:off x="-1610899" y="-1708902"/>
            <a:ext cx="9242753" cy="7509636"/>
          </a:xfrm>
          <a:custGeom>
            <a:avLst/>
            <a:gdLst/>
            <a:ahLst/>
            <a:cxnLst/>
            <a:rect l="l" t="t" r="r" b="b"/>
            <a:pathLst>
              <a:path w="6932065" h="6258030">
                <a:moveTo>
                  <a:pt x="6544742" y="2108199"/>
                </a:moveTo>
                <a:cubicBezTo>
                  <a:pt x="6661367" y="2108199"/>
                  <a:pt x="6777992" y="2152691"/>
                  <a:pt x="6866974" y="2241671"/>
                </a:cubicBezTo>
                <a:cubicBezTo>
                  <a:pt x="7044937" y="2419635"/>
                  <a:pt x="7044937" y="2708170"/>
                  <a:pt x="6866974" y="2886133"/>
                </a:cubicBezTo>
                <a:lnTo>
                  <a:pt x="3495076" y="6258030"/>
                </a:lnTo>
                <a:cubicBezTo>
                  <a:pt x="3317113" y="6435994"/>
                  <a:pt x="3028578" y="6435994"/>
                  <a:pt x="2850615" y="6258030"/>
                </a:cubicBezTo>
                <a:cubicBezTo>
                  <a:pt x="2672652" y="6080067"/>
                  <a:pt x="2672652" y="5791532"/>
                  <a:pt x="2850615" y="5613569"/>
                </a:cubicBezTo>
                <a:lnTo>
                  <a:pt x="6222513" y="2241671"/>
                </a:lnTo>
                <a:cubicBezTo>
                  <a:pt x="6311494" y="2152690"/>
                  <a:pt x="6428118" y="2108199"/>
                  <a:pt x="6544742" y="2108199"/>
                </a:cubicBezTo>
                <a:close/>
                <a:moveTo>
                  <a:pt x="6609834" y="490004"/>
                </a:moveTo>
                <a:cubicBezTo>
                  <a:pt x="6726459" y="490004"/>
                  <a:pt x="6843084" y="534495"/>
                  <a:pt x="6932065" y="623477"/>
                </a:cubicBezTo>
                <a:cubicBezTo>
                  <a:pt x="7110028" y="801440"/>
                  <a:pt x="7110028" y="1089975"/>
                  <a:pt x="6932065" y="1267938"/>
                </a:cubicBezTo>
                <a:lnTo>
                  <a:pt x="1992770" y="6207232"/>
                </a:lnTo>
                <a:cubicBezTo>
                  <a:pt x="1814808" y="6385196"/>
                  <a:pt x="1526273" y="6385196"/>
                  <a:pt x="1348309" y="6207232"/>
                </a:cubicBezTo>
                <a:cubicBezTo>
                  <a:pt x="1170346" y="6029269"/>
                  <a:pt x="1170346" y="5740734"/>
                  <a:pt x="1348309" y="5562771"/>
                </a:cubicBezTo>
                <a:lnTo>
                  <a:pt x="6287604" y="623477"/>
                </a:lnTo>
                <a:cubicBezTo>
                  <a:pt x="6376585" y="534495"/>
                  <a:pt x="6493210" y="490004"/>
                  <a:pt x="6609834" y="490004"/>
                </a:cubicBezTo>
                <a:close/>
                <a:moveTo>
                  <a:pt x="5515052" y="478102"/>
                </a:moveTo>
                <a:cubicBezTo>
                  <a:pt x="5581110" y="478102"/>
                  <a:pt x="5647169" y="503302"/>
                  <a:pt x="5697569" y="553703"/>
                </a:cubicBezTo>
                <a:cubicBezTo>
                  <a:pt x="5798371" y="654505"/>
                  <a:pt x="5798371" y="817936"/>
                  <a:pt x="5697569" y="918738"/>
                </a:cubicBezTo>
                <a:lnTo>
                  <a:pt x="365036" y="6251272"/>
                </a:lnTo>
                <a:cubicBezTo>
                  <a:pt x="264234" y="6352073"/>
                  <a:pt x="100802" y="6352073"/>
                  <a:pt x="0" y="6251272"/>
                </a:cubicBezTo>
                <a:cubicBezTo>
                  <a:pt x="-100801" y="6150469"/>
                  <a:pt x="-100801" y="5987038"/>
                  <a:pt x="0" y="5886236"/>
                </a:cubicBezTo>
                <a:lnTo>
                  <a:pt x="5332534" y="553702"/>
                </a:lnTo>
                <a:cubicBezTo>
                  <a:pt x="5382935" y="503302"/>
                  <a:pt x="5448993" y="478101"/>
                  <a:pt x="5515052" y="478102"/>
                </a:cubicBezTo>
                <a:close/>
                <a:moveTo>
                  <a:pt x="4500043" y="0"/>
                </a:moveTo>
                <a:cubicBezTo>
                  <a:pt x="4616667" y="0"/>
                  <a:pt x="4733292" y="44491"/>
                  <a:pt x="4822273" y="133473"/>
                </a:cubicBezTo>
                <a:cubicBezTo>
                  <a:pt x="5000237" y="311436"/>
                  <a:pt x="5000237" y="599971"/>
                  <a:pt x="4822273" y="777934"/>
                </a:cubicBezTo>
                <a:lnTo>
                  <a:pt x="1450376" y="4149832"/>
                </a:lnTo>
                <a:cubicBezTo>
                  <a:pt x="1272413" y="4327795"/>
                  <a:pt x="983878" y="4327795"/>
                  <a:pt x="805915" y="4149832"/>
                </a:cubicBezTo>
                <a:cubicBezTo>
                  <a:pt x="627951" y="3971869"/>
                  <a:pt x="627951" y="3683333"/>
                  <a:pt x="805915" y="3505370"/>
                </a:cubicBezTo>
                <a:lnTo>
                  <a:pt x="4177812" y="133473"/>
                </a:lnTo>
                <a:cubicBezTo>
                  <a:pt x="4266794" y="44491"/>
                  <a:pt x="4383418" y="0"/>
                  <a:pt x="4500043"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Rounded Rectangle 7"/>
          <p:cNvSpPr/>
          <p:nvPr userDrawn="1"/>
        </p:nvSpPr>
        <p:spPr>
          <a:xfrm rot="18900000">
            <a:off x="1001518" y="5334424"/>
            <a:ext cx="6294300" cy="653822"/>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 Placeholder 7"/>
          <p:cNvSpPr>
            <a:spLocks noGrp="1"/>
          </p:cNvSpPr>
          <p:nvPr>
            <p:ph type="body" sz="quarter" idx="10" hasCustomPrompt="1"/>
          </p:nvPr>
        </p:nvSpPr>
        <p:spPr>
          <a:xfrm>
            <a:off x="7138173" y="3247495"/>
            <a:ext cx="4511964" cy="431780"/>
          </a:xfrm>
          <a:prstGeom prst="rect">
            <a:avLst/>
          </a:prstGeom>
        </p:spPr>
        <p:txBody>
          <a:bodyPr vert="horz" lIns="0" tIns="40504" rIns="0" bIns="40504" anchor="ctr"/>
          <a:lstStyle>
            <a:lvl1pPr marL="0" indent="0" algn="l">
              <a:lnSpc>
                <a:spcPct val="100000"/>
              </a:lnSpc>
              <a:spcBef>
                <a:spcPts val="0"/>
              </a:spcBef>
              <a:buNone/>
              <a:defRPr sz="4200" b="1">
                <a:solidFill>
                  <a:schemeClr val="bg1"/>
                </a:solidFill>
                <a:latin typeface="Lato Hairline"/>
                <a:cs typeface="Lato Hairline"/>
              </a:defRPr>
            </a:lvl1pPr>
          </a:lstStyle>
          <a:p>
            <a:pPr lvl="0"/>
            <a:r>
              <a:rPr lang="es-ES_tradnl" dirty="0" smtClean="0"/>
              <a:t>TITLE HERE</a:t>
            </a:r>
          </a:p>
        </p:txBody>
      </p:sp>
      <p:sp>
        <p:nvSpPr>
          <p:cNvPr id="11" name="Text Placeholder 7"/>
          <p:cNvSpPr>
            <a:spLocks noGrp="1"/>
          </p:cNvSpPr>
          <p:nvPr>
            <p:ph type="body" sz="quarter" idx="11" hasCustomPrompt="1"/>
          </p:nvPr>
        </p:nvSpPr>
        <p:spPr>
          <a:xfrm>
            <a:off x="7138173" y="3831293"/>
            <a:ext cx="4511964" cy="228451"/>
          </a:xfrm>
          <a:prstGeom prst="rect">
            <a:avLst/>
          </a:prstGeom>
        </p:spPr>
        <p:txBody>
          <a:bodyPr vert="horz" lIns="0" tIns="40504" rIns="0" bIns="40504" anchor="ctr"/>
          <a:lstStyle>
            <a:lvl1pPr marL="0" indent="0" algn="l">
              <a:lnSpc>
                <a:spcPct val="100000"/>
              </a:lnSpc>
              <a:spcBef>
                <a:spcPts val="0"/>
              </a:spcBef>
              <a:spcAft>
                <a:spcPts val="0"/>
              </a:spcAft>
              <a:buNone/>
              <a:defRPr sz="1800" b="0">
                <a:solidFill>
                  <a:schemeClr val="accent3"/>
                </a:solidFill>
                <a:latin typeface="Lato Light"/>
                <a:cs typeface="Lato Light"/>
              </a:defRPr>
            </a:lvl1pPr>
          </a:lstStyle>
          <a:p>
            <a:pPr lvl="0"/>
            <a:r>
              <a:rPr lang="es-ES_tradnl" dirty="0" smtClean="0"/>
              <a:t>Break </a:t>
            </a:r>
            <a:r>
              <a:rPr lang="es-ES_tradnl" dirty="0" err="1" smtClean="0"/>
              <a:t>Section</a:t>
            </a:r>
            <a:r>
              <a:rPr lang="es-ES_tradnl" dirty="0" smtClean="0"/>
              <a:t> </a:t>
            </a:r>
            <a:r>
              <a:rPr lang="es-ES_tradnl" dirty="0" err="1" smtClean="0"/>
              <a:t>Subtitle</a:t>
            </a:r>
            <a:endParaRPr lang="es-ES_tradnl" dirty="0" smtClean="0"/>
          </a:p>
        </p:txBody>
      </p:sp>
      <p:sp>
        <p:nvSpPr>
          <p:cNvPr id="12" name="Text Placeholder 2"/>
          <p:cNvSpPr>
            <a:spLocks noGrp="1"/>
          </p:cNvSpPr>
          <p:nvPr>
            <p:ph type="body" sz="quarter" idx="16" hasCustomPrompt="1"/>
          </p:nvPr>
        </p:nvSpPr>
        <p:spPr>
          <a:xfrm>
            <a:off x="7158634" y="4263868"/>
            <a:ext cx="4488039" cy="1536868"/>
          </a:xfrm>
          <a:prstGeom prst="rect">
            <a:avLst/>
          </a:prstGeom>
        </p:spPr>
        <p:txBody>
          <a:bodyPr vert="horz" lIns="0" tIns="0" rIns="0" bIns="0"/>
          <a:lstStyle>
            <a:lvl1pPr marL="0" indent="0" algn="l">
              <a:lnSpc>
                <a:spcPct val="130000"/>
              </a:lnSpc>
              <a:buNone/>
              <a:defRPr sz="144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a:t>
            </a:r>
          </a:p>
        </p:txBody>
      </p:sp>
    </p:spTree>
    <p:extLst>
      <p:ext uri="{BB962C8B-B14F-4D97-AF65-F5344CB8AC3E}">
        <p14:creationId xmlns:p14="http://schemas.microsoft.com/office/powerpoint/2010/main" val="15737798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nodePh="1">
                                  <p:stCondLst>
                                    <p:cond delay="80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1300"/>
                            </p:stCondLst>
                            <p:childTnLst>
                              <p:par>
                                <p:cTn id="9" presetID="22" presetClass="entr" presetSubtype="4"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par>
                                <p:cTn id="12" presetID="42" presetClass="entr" presetSubtype="0" fill="hold" grpId="0" nodeType="withEffect">
                                  <p:stCondLst>
                                    <p:cond delay="200"/>
                                  </p:stCondLst>
                                  <p:childTnLst>
                                    <p:set>
                                      <p:cBhvr>
                                        <p:cTn id="13" dur="1" fill="hold">
                                          <p:stCondLst>
                                            <p:cond delay="0"/>
                                          </p:stCondLst>
                                        </p:cTn>
                                        <p:tgtEl>
                                          <p:spTgt spid="10">
                                            <p:txEl>
                                              <p:pRg st="0" end="0"/>
                                            </p:txEl>
                                          </p:spTgt>
                                        </p:tgtEl>
                                        <p:attrNameLst>
                                          <p:attrName>style.visibility</p:attrName>
                                        </p:attrNameLst>
                                      </p:cBhvr>
                                      <p:to>
                                        <p:strVal val="visible"/>
                                      </p:to>
                                    </p:set>
                                    <p:animEffect transition="in" filter="fade">
                                      <p:cBhvr>
                                        <p:cTn id="14" dur="400"/>
                                        <p:tgtEl>
                                          <p:spTgt spid="10">
                                            <p:txEl>
                                              <p:pRg st="0" end="0"/>
                                            </p:txEl>
                                          </p:spTgt>
                                        </p:tgtEl>
                                      </p:cBhvr>
                                    </p:animEffect>
                                    <p:anim calcmode="lin" valueType="num">
                                      <p:cBhvr>
                                        <p:cTn id="15" dur="4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16" dur="400" fill="hold"/>
                                        <p:tgtEl>
                                          <p:spTgt spid="10">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200"/>
                                  </p:stCondLst>
                                  <p:childTnLst>
                                    <p:set>
                                      <p:cBhvr>
                                        <p:cTn id="18" dur="1" fill="hold">
                                          <p:stCondLst>
                                            <p:cond delay="0"/>
                                          </p:stCondLst>
                                        </p:cTn>
                                        <p:tgtEl>
                                          <p:spTgt spid="11">
                                            <p:txEl>
                                              <p:pRg st="0" end="0"/>
                                            </p:txEl>
                                          </p:spTgt>
                                        </p:tgtEl>
                                        <p:attrNameLst>
                                          <p:attrName>style.visibility</p:attrName>
                                        </p:attrNameLst>
                                      </p:cBhvr>
                                      <p:to>
                                        <p:strVal val="visible"/>
                                      </p:to>
                                    </p:set>
                                    <p:animEffect transition="in" filter="fade">
                                      <p:cBhvr>
                                        <p:cTn id="19" dur="500"/>
                                        <p:tgtEl>
                                          <p:spTgt spid="11">
                                            <p:txEl>
                                              <p:pRg st="0" end="0"/>
                                            </p:txEl>
                                          </p:spTgt>
                                        </p:tgtEl>
                                      </p:cBhvr>
                                    </p:animEffect>
                                    <p:anim calcmode="lin" valueType="num">
                                      <p:cBhvr>
                                        <p:cTn id="20"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21" dur="500" fill="hold"/>
                                        <p:tgtEl>
                                          <p:spTgt spid="11">
                                            <p:txEl>
                                              <p:pRg st="0" end="0"/>
                                            </p:txEl>
                                          </p:spTgt>
                                        </p:tgtEl>
                                        <p:attrNameLst>
                                          <p:attrName>ppt_y</p:attrName>
                                        </p:attrNameLst>
                                      </p:cBhvr>
                                      <p:tavLst>
                                        <p:tav tm="0">
                                          <p:val>
                                            <p:strVal val="#ppt_y+.1"/>
                                          </p:val>
                                        </p:tav>
                                        <p:tav tm="100000">
                                          <p:val>
                                            <p:strVal val="#ppt_y"/>
                                          </p:val>
                                        </p:tav>
                                      </p:tavLst>
                                    </p:anim>
                                  </p:childTnLst>
                                </p:cTn>
                              </p:par>
                              <p:par>
                                <p:cTn id="22" presetID="10" presetClass="entr" presetSubtype="0" fill="hold" grpId="0" nodeType="withEffect">
                                  <p:stCondLst>
                                    <p:cond delay="800"/>
                                  </p:stCondLst>
                                  <p:childTnLst>
                                    <p:set>
                                      <p:cBhvr>
                                        <p:cTn id="23" dur="1" fill="hold">
                                          <p:stCondLst>
                                            <p:cond delay="0"/>
                                          </p:stCondLst>
                                        </p:cTn>
                                        <p:tgtEl>
                                          <p:spTgt spid="12">
                                            <p:txEl>
                                              <p:pRg st="0" end="0"/>
                                            </p:txEl>
                                          </p:spTgt>
                                        </p:tgtEl>
                                        <p:attrNameLst>
                                          <p:attrName>style.visibility</p:attrName>
                                        </p:attrNameLst>
                                      </p:cBhvr>
                                      <p:to>
                                        <p:strVal val="visible"/>
                                      </p:to>
                                    </p:set>
                                    <p:animEffect transition="in" filter="fade">
                                      <p:cBhvr>
                                        <p:cTn id="24"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0" grpId="0" build="p">
        <p:tmplLst>
          <p:tmpl lvl="1">
            <p:tnLst>
              <p:par>
                <p:cTn presetID="42" presetClass="entr" presetSubtype="0" fill="hold" nodeType="withEffect">
                  <p:stCondLst>
                    <p:cond delay="200"/>
                  </p:stCondLst>
                  <p:childTnLst>
                    <p:set>
                      <p:cBhvr>
                        <p:cTn dur="1" fill="hold">
                          <p:stCondLst>
                            <p:cond delay="0"/>
                          </p:stCondLst>
                        </p:cTn>
                        <p:tgtEl>
                          <p:spTgt spid="10"/>
                        </p:tgtEl>
                        <p:attrNameLst>
                          <p:attrName>style.visibility</p:attrName>
                        </p:attrNameLst>
                      </p:cBhvr>
                      <p:to>
                        <p:strVal val="visible"/>
                      </p:to>
                    </p:set>
                    <p:animEffect transition="in" filter="fade">
                      <p:cBhvr>
                        <p:cTn dur="400"/>
                        <p:tgtEl>
                          <p:spTgt spid="10"/>
                        </p:tgtEl>
                      </p:cBhvr>
                    </p:animEffect>
                    <p:anim calcmode="lin" valueType="num">
                      <p:cBhvr>
                        <p:cTn dur="400" fill="hold"/>
                        <p:tgtEl>
                          <p:spTgt spid="10"/>
                        </p:tgtEl>
                        <p:attrNameLst>
                          <p:attrName>ppt_x</p:attrName>
                        </p:attrNameLst>
                      </p:cBhvr>
                      <p:tavLst>
                        <p:tav tm="0">
                          <p:val>
                            <p:strVal val="#ppt_x"/>
                          </p:val>
                        </p:tav>
                        <p:tav tm="100000">
                          <p:val>
                            <p:strVal val="#ppt_x"/>
                          </p:val>
                        </p:tav>
                      </p:tavLst>
                    </p:anim>
                    <p:anim calcmode="lin" valueType="num">
                      <p:cBhvr>
                        <p:cTn dur="400" fill="hold"/>
                        <p:tgtEl>
                          <p:spTgt spid="10"/>
                        </p:tgtEl>
                        <p:attrNameLst>
                          <p:attrName>ppt_y</p:attrName>
                        </p:attrNameLst>
                      </p:cBhvr>
                      <p:tavLst>
                        <p:tav tm="0">
                          <p:val>
                            <p:strVal val="#ppt_y+.1"/>
                          </p:val>
                        </p:tav>
                        <p:tav tm="100000">
                          <p:val>
                            <p:strVal val="#ppt_y"/>
                          </p:val>
                        </p:tav>
                      </p:tavLst>
                    </p:anim>
                  </p:childTnLst>
                </p:cTn>
              </p:par>
            </p:tnLst>
          </p:tmpl>
        </p:tmplLst>
      </p:bldP>
      <p:bldP spid="11" grpId="0" build="p">
        <p:tmplLst>
          <p:tmpl lvl="1">
            <p:tnLst>
              <p:par>
                <p:cTn presetID="42" presetClass="entr" presetSubtype="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anim calcmode="lin" valueType="num">
                      <p:cBhvr>
                        <p:cTn dur="500" fill="hold"/>
                        <p:tgtEl>
                          <p:spTgt spid="11"/>
                        </p:tgtEl>
                        <p:attrNameLst>
                          <p:attrName>ppt_x</p:attrName>
                        </p:attrNameLst>
                      </p:cBhvr>
                      <p:tavLst>
                        <p:tav tm="0">
                          <p:val>
                            <p:strVal val="#ppt_x"/>
                          </p:val>
                        </p:tav>
                        <p:tav tm="100000">
                          <p:val>
                            <p:strVal val="#ppt_x"/>
                          </p:val>
                        </p:tav>
                      </p:tavLst>
                    </p:anim>
                    <p:anim calcmode="lin" valueType="num">
                      <p:cBhvr>
                        <p:cTn dur="500" fill="hold"/>
                        <p:tgtEl>
                          <p:spTgt spid="11"/>
                        </p:tgtEl>
                        <p:attrNameLst>
                          <p:attrName>ppt_y</p:attrName>
                        </p:attrNameLst>
                      </p:cBhvr>
                      <p:tavLst>
                        <p:tav tm="0">
                          <p:val>
                            <p:strVal val="#ppt_y+.1"/>
                          </p:val>
                        </p:tav>
                        <p:tav tm="100000">
                          <p:val>
                            <p:strVal val="#ppt_y"/>
                          </p:val>
                        </p:tav>
                      </p:tavLst>
                    </p:anim>
                  </p:childTnLst>
                </p:cTn>
              </p:par>
            </p:tnLst>
          </p:tmpl>
        </p:tmplLst>
      </p:bldP>
      <p:bldP spid="12" grpId="0" build="p">
        <p:tmplLst>
          <p:tmpl lvl="1">
            <p:tnLst>
              <p:par>
                <p:cTn presetID="10" presetClass="entr" presetSubtype="0" fill="hold" nodeType="withEffect">
                  <p:stCondLst>
                    <p:cond delay="80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Three Columns Text">
    <p:spTree>
      <p:nvGrpSpPr>
        <p:cNvPr id="1" name=""/>
        <p:cNvGrpSpPr/>
        <p:nvPr/>
      </p:nvGrpSpPr>
      <p:grpSpPr>
        <a:xfrm>
          <a:off x="0" y="0"/>
          <a:ext cx="0" cy="0"/>
          <a:chOff x="0" y="0"/>
          <a:chExt cx="0" cy="0"/>
        </a:xfrm>
      </p:grpSpPr>
      <p:sp>
        <p:nvSpPr>
          <p:cNvPr id="13" name="Rounded Rectangle 12"/>
          <p:cNvSpPr/>
          <p:nvPr userDrawn="1"/>
        </p:nvSpPr>
        <p:spPr>
          <a:xfrm rot="18900000">
            <a:off x="800771" y="3115671"/>
            <a:ext cx="6294300" cy="653822"/>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4" name="Rounded Rectangle 13"/>
          <p:cNvSpPr/>
          <p:nvPr userDrawn="1"/>
        </p:nvSpPr>
        <p:spPr>
          <a:xfrm rot="18900000">
            <a:off x="2256987" y="3714319"/>
            <a:ext cx="4527448" cy="653822"/>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17" name="Rounded Rectangle 16"/>
          <p:cNvSpPr/>
          <p:nvPr userDrawn="1"/>
        </p:nvSpPr>
        <p:spPr>
          <a:xfrm rot="18900000" flipV="1">
            <a:off x="-292739" y="3248182"/>
            <a:ext cx="6422592" cy="37033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6" name="Rounded Rectangle 5"/>
          <p:cNvSpPr/>
          <p:nvPr userDrawn="1"/>
        </p:nvSpPr>
        <p:spPr>
          <a:xfrm rot="18900000">
            <a:off x="627181" y="2201944"/>
            <a:ext cx="4527448" cy="653822"/>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394"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 Placeholder 7"/>
          <p:cNvSpPr>
            <a:spLocks noGrp="1"/>
          </p:cNvSpPr>
          <p:nvPr userDrawn="1">
            <p:ph type="body" sz="quarter" idx="10" hasCustomPrompt="1"/>
          </p:nvPr>
        </p:nvSpPr>
        <p:spPr>
          <a:xfrm>
            <a:off x="6782573" y="2543223"/>
            <a:ext cx="4511964" cy="431780"/>
          </a:xfrm>
          <a:prstGeom prst="rect">
            <a:avLst/>
          </a:prstGeom>
        </p:spPr>
        <p:txBody>
          <a:bodyPr vert="horz" lIns="0" tIns="40504" rIns="0" bIns="40504" anchor="ctr"/>
          <a:lstStyle>
            <a:lvl1pPr marL="0" indent="0" algn="l">
              <a:lnSpc>
                <a:spcPct val="100000"/>
              </a:lnSpc>
              <a:spcBef>
                <a:spcPts val="0"/>
              </a:spcBef>
              <a:buNone/>
              <a:defRPr sz="4200" b="1">
                <a:solidFill>
                  <a:schemeClr val="bg1"/>
                </a:solidFill>
                <a:latin typeface="Lato Hairline"/>
                <a:cs typeface="Lato Hairline"/>
              </a:defRPr>
            </a:lvl1pPr>
          </a:lstStyle>
          <a:p>
            <a:pPr lvl="0"/>
            <a:r>
              <a:rPr lang="es-ES_tradnl" dirty="0" smtClean="0"/>
              <a:t>TITLE HERE</a:t>
            </a:r>
          </a:p>
        </p:txBody>
      </p:sp>
      <p:sp>
        <p:nvSpPr>
          <p:cNvPr id="8" name="Text Placeholder 7"/>
          <p:cNvSpPr>
            <a:spLocks noGrp="1"/>
          </p:cNvSpPr>
          <p:nvPr userDrawn="1">
            <p:ph type="body" sz="quarter" idx="11" hasCustomPrompt="1"/>
          </p:nvPr>
        </p:nvSpPr>
        <p:spPr>
          <a:xfrm>
            <a:off x="6782573" y="3127020"/>
            <a:ext cx="4511964" cy="228451"/>
          </a:xfrm>
          <a:prstGeom prst="rect">
            <a:avLst/>
          </a:prstGeom>
        </p:spPr>
        <p:txBody>
          <a:bodyPr vert="horz" lIns="0" tIns="40504" rIns="0" bIns="40504" anchor="ctr"/>
          <a:lstStyle>
            <a:lvl1pPr marL="0" indent="0" algn="l">
              <a:lnSpc>
                <a:spcPct val="100000"/>
              </a:lnSpc>
              <a:spcBef>
                <a:spcPts val="0"/>
              </a:spcBef>
              <a:spcAft>
                <a:spcPts val="0"/>
              </a:spcAft>
              <a:buNone/>
              <a:defRPr sz="1800" b="0" baseline="0">
                <a:solidFill>
                  <a:schemeClr val="accent3"/>
                </a:solidFill>
                <a:latin typeface="Lato Light"/>
                <a:cs typeface="Lato Light"/>
              </a:defRPr>
            </a:lvl1pPr>
          </a:lstStyle>
          <a:p>
            <a:pPr lvl="0"/>
            <a:r>
              <a:rPr lang="es-ES_tradnl" dirty="0" smtClean="0"/>
              <a:t>Break </a:t>
            </a:r>
            <a:r>
              <a:rPr lang="es-ES_tradnl" dirty="0" err="1" smtClean="0"/>
              <a:t>Section</a:t>
            </a:r>
            <a:r>
              <a:rPr lang="es-ES_tradnl" dirty="0" smtClean="0"/>
              <a:t> </a:t>
            </a:r>
            <a:r>
              <a:rPr lang="es-ES_tradnl" dirty="0" err="1" smtClean="0"/>
              <a:t>Subtitle</a:t>
            </a:r>
            <a:endParaRPr lang="es-ES_tradnl" dirty="0" smtClean="0"/>
          </a:p>
        </p:txBody>
      </p:sp>
      <p:sp>
        <p:nvSpPr>
          <p:cNvPr id="9" name="Text Placeholder 2"/>
          <p:cNvSpPr>
            <a:spLocks noGrp="1"/>
          </p:cNvSpPr>
          <p:nvPr userDrawn="1">
            <p:ph type="body" sz="quarter" idx="16" hasCustomPrompt="1"/>
          </p:nvPr>
        </p:nvSpPr>
        <p:spPr>
          <a:xfrm>
            <a:off x="6803034" y="3559596"/>
            <a:ext cx="4488039" cy="1536868"/>
          </a:xfrm>
          <a:prstGeom prst="rect">
            <a:avLst/>
          </a:prstGeom>
        </p:spPr>
        <p:txBody>
          <a:bodyPr vert="horz" lIns="0" tIns="0" rIns="0" bIns="0"/>
          <a:lstStyle>
            <a:lvl1pPr marL="0" indent="0" algn="l">
              <a:lnSpc>
                <a:spcPct val="130000"/>
              </a:lnSpc>
              <a:buNone/>
              <a:defRPr sz="144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a:t>
            </a:r>
          </a:p>
        </p:txBody>
      </p:sp>
    </p:spTree>
    <p:extLst>
      <p:ext uri="{BB962C8B-B14F-4D97-AF65-F5344CB8AC3E}">
        <p14:creationId xmlns:p14="http://schemas.microsoft.com/office/powerpoint/2010/main" val="11715524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400"/>
                                        <p:tgtEl>
                                          <p:spTgt spid="7">
                                            <p:txEl>
                                              <p:pRg st="0" end="0"/>
                                            </p:txEl>
                                          </p:spTgt>
                                        </p:tgtEl>
                                      </p:cBhvr>
                                    </p:animEffect>
                                    <p:anim calcmode="lin" valueType="num">
                                      <p:cBhvr>
                                        <p:cTn id="8" dur="4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anim calcmode="lin" valueType="num">
                                      <p:cBhvr>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8">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fade">
                                      <p:cBhvr>
                                        <p:cTn id="17" dur="500"/>
                                        <p:tgtEl>
                                          <p:spTgt spid="9">
                                            <p:txEl>
                                              <p:pRg st="0" end="0"/>
                                            </p:txEl>
                                          </p:spTgt>
                                        </p:tgtEl>
                                      </p:cBhvr>
                                    </p:animEffect>
                                  </p:childTnLst>
                                </p:cTn>
                              </p:par>
                              <p:par>
                                <p:cTn id="18" presetID="22" presetClass="entr" presetSubtype="1" fill="hold" grpId="0" nodeType="withEffect">
                                  <p:stCondLst>
                                    <p:cond delay="800"/>
                                  </p:stCondLst>
                                  <p:childTnLst>
                                    <p:set>
                                      <p:cBhvr>
                                        <p:cTn id="19" dur="1" fill="hold">
                                          <p:stCondLst>
                                            <p:cond delay="0"/>
                                          </p:stCondLst>
                                        </p:cTn>
                                        <p:tgtEl>
                                          <p:spTgt spid="17"/>
                                        </p:tgtEl>
                                        <p:attrNameLst>
                                          <p:attrName>style.visibility</p:attrName>
                                        </p:attrNameLst>
                                      </p:cBhvr>
                                      <p:to>
                                        <p:strVal val="visible"/>
                                      </p:to>
                                    </p:set>
                                    <p:animEffect transition="in" filter="wipe(up)">
                                      <p:cBhvr>
                                        <p:cTn id="20" dur="500"/>
                                        <p:tgtEl>
                                          <p:spTgt spid="17"/>
                                        </p:tgtEl>
                                      </p:cBhvr>
                                    </p:animEffect>
                                  </p:childTnLst>
                                </p:cTn>
                              </p:par>
                              <p:par>
                                <p:cTn id="21" presetID="22" presetClass="entr" presetSubtype="4" fill="hold" grpId="0" nodeType="withEffect">
                                  <p:stCondLst>
                                    <p:cond delay="80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par>
                                <p:cTn id="24" presetID="22" presetClass="entr" presetSubtype="4" fill="hold" grpId="0" nodeType="withEffect">
                                  <p:stCondLst>
                                    <p:cond delay="80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par>
                                <p:cTn id="27" presetID="22" presetClass="entr" presetSubtype="1" fill="hold" grpId="0" nodeType="withEffect">
                                  <p:stCondLst>
                                    <p:cond delay="800"/>
                                  </p:stCondLst>
                                  <p:childTnLst>
                                    <p:set>
                                      <p:cBhvr>
                                        <p:cTn id="28" dur="1" fill="hold">
                                          <p:stCondLst>
                                            <p:cond delay="0"/>
                                          </p:stCondLst>
                                        </p:cTn>
                                        <p:tgtEl>
                                          <p:spTgt spid="14"/>
                                        </p:tgtEl>
                                        <p:attrNameLst>
                                          <p:attrName>style.visibility</p:attrName>
                                        </p:attrNameLst>
                                      </p:cBhvr>
                                      <p:to>
                                        <p:strVal val="visible"/>
                                      </p:to>
                                    </p:set>
                                    <p:animEffect transition="in" filter="wipe(up)">
                                      <p:cBhvr>
                                        <p:cTn id="2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7" grpId="0" animBg="1"/>
      <p:bldP spid="6" grpId="0" animBg="1"/>
      <p:bldP spid="7" grpId="0" build="p">
        <p:tmplLst>
          <p:tmpl lvl="1">
            <p:tnLst>
              <p:par>
                <p:cTn presetID="42" presetClass="entr" presetSubtype="0" fill="hold" nodeType="withEffect">
                  <p:stCondLst>
                    <p:cond delay="200"/>
                  </p:stCondLst>
                  <p:childTnLst>
                    <p:set>
                      <p:cBhvr>
                        <p:cTn dur="1" fill="hold">
                          <p:stCondLst>
                            <p:cond delay="0"/>
                          </p:stCondLst>
                        </p:cTn>
                        <p:tgtEl>
                          <p:spTgt spid="7"/>
                        </p:tgtEl>
                        <p:attrNameLst>
                          <p:attrName>style.visibility</p:attrName>
                        </p:attrNameLst>
                      </p:cBhvr>
                      <p:to>
                        <p:strVal val="visible"/>
                      </p:to>
                    </p:set>
                    <p:animEffect transition="in" filter="fade">
                      <p:cBhvr>
                        <p:cTn dur="400"/>
                        <p:tgtEl>
                          <p:spTgt spid="7"/>
                        </p:tgtEl>
                      </p:cBhvr>
                    </p:animEffect>
                    <p:anim calcmode="lin" valueType="num">
                      <p:cBhvr>
                        <p:cTn dur="400" fill="hold"/>
                        <p:tgtEl>
                          <p:spTgt spid="7"/>
                        </p:tgtEl>
                        <p:attrNameLst>
                          <p:attrName>ppt_x</p:attrName>
                        </p:attrNameLst>
                      </p:cBhvr>
                      <p:tavLst>
                        <p:tav tm="0">
                          <p:val>
                            <p:strVal val="#ppt_x"/>
                          </p:val>
                        </p:tav>
                        <p:tav tm="100000">
                          <p:val>
                            <p:strVal val="#ppt_x"/>
                          </p:val>
                        </p:tav>
                      </p:tavLst>
                    </p:anim>
                    <p:anim calcmode="lin" valueType="num">
                      <p:cBhvr>
                        <p:cTn dur="400" fill="hold"/>
                        <p:tgtEl>
                          <p:spTgt spid="7"/>
                        </p:tgtEl>
                        <p:attrNameLst>
                          <p:attrName>ppt_y</p:attrName>
                        </p:attrNameLst>
                      </p:cBhvr>
                      <p:tavLst>
                        <p:tav tm="0">
                          <p:val>
                            <p:strVal val="#ppt_y+.1"/>
                          </p:val>
                        </p:tav>
                        <p:tav tm="100000">
                          <p:val>
                            <p:strVal val="#ppt_y"/>
                          </p:val>
                        </p:tav>
                      </p:tavLst>
                    </p:anim>
                  </p:childTnLst>
                </p:cTn>
              </p:par>
            </p:tnLst>
          </p:tmpl>
        </p:tmplLst>
      </p:bldP>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anim calcmode="lin" valueType="num">
                      <p:cBhvr>
                        <p:cTn dur="500" fill="hold"/>
                        <p:tgtEl>
                          <p:spTgt spid="8"/>
                        </p:tgtEl>
                        <p:attrNameLst>
                          <p:attrName>ppt_x</p:attrName>
                        </p:attrNameLst>
                      </p:cBhvr>
                      <p:tavLst>
                        <p:tav tm="0">
                          <p:val>
                            <p:strVal val="#ppt_x"/>
                          </p:val>
                        </p:tav>
                        <p:tav tm="100000">
                          <p:val>
                            <p:strVal val="#ppt_x"/>
                          </p:val>
                        </p:tav>
                      </p:tavLst>
                    </p:anim>
                    <p:anim calcmode="lin" valueType="num">
                      <p:cBhvr>
                        <p:cTn dur="5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10" presetClass="entr" presetSubtype="0" fill="hold" nodeType="withEffect">
                  <p:stCondLst>
                    <p:cond delay="8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E40864-88CA-448C-851E-723FBBF78179}" type="datetimeFigureOut">
              <a:rPr lang="zh-CN" altLang="en-US" smtClean="0"/>
              <a:t>2017/10/19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448DF8-54D5-4261-A93D-4EE2437BEAA7}" type="slidenum">
              <a:rPr lang="zh-CN" altLang="en-US" smtClean="0"/>
              <a:t>‹#›</a:t>
            </a:fld>
            <a:endParaRPr lang="zh-CN" altLang="en-US"/>
          </a:p>
        </p:txBody>
      </p:sp>
    </p:spTree>
    <p:extLst>
      <p:ext uri="{BB962C8B-B14F-4D97-AF65-F5344CB8AC3E}">
        <p14:creationId xmlns:p14="http://schemas.microsoft.com/office/powerpoint/2010/main" val="20072864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 id="2147483690" r:id="rId29"/>
    <p:sldLayoutId id="2147483691" r:id="rId30"/>
    <p:sldLayoutId id="2147483692" r:id="rId31"/>
    <p:sldLayoutId id="2147483693" r:id="rId32"/>
    <p:sldLayoutId id="2147483694" r:id="rId33"/>
    <p:sldLayoutId id="2147483695" r:id="rId34"/>
    <p:sldLayoutId id="2147483696" r:id="rId35"/>
    <p:sldLayoutId id="2147483697" r:id="rId36"/>
    <p:sldLayoutId id="2147483698" r:id="rId37"/>
    <p:sldLayoutId id="2147483699" r:id="rId38"/>
    <p:sldLayoutId id="2147483700" r:id="rId39"/>
    <p:sldLayoutId id="2147483701" r:id="rId40"/>
    <p:sldLayoutId id="2147483702" r:id="rId41"/>
    <p:sldLayoutId id="2147483703" r:id="rId42"/>
    <p:sldLayoutId id="2147483704" r:id="rId43"/>
    <p:sldLayoutId id="2147483705" r:id="rId44"/>
    <p:sldLayoutId id="2147483706" r:id="rId45"/>
    <p:sldLayoutId id="2147483707" r:id="rId46"/>
    <p:sldLayoutId id="2147483708" r:id="rId47"/>
    <p:sldLayoutId id="2147483709" r:id="rId48"/>
    <p:sldLayoutId id="2147483710" r:id="rId49"/>
    <p:sldLayoutId id="2147483711" r:id="rId50"/>
    <p:sldLayoutId id="2147483712" r:id="rId51"/>
    <p:sldLayoutId id="2147483713" r:id="rId5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notesSlide" Target="../notesSlides/notesSlide1.xml"/><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7.png"/><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2126" y="1040970"/>
            <a:ext cx="5611808" cy="5611808"/>
          </a:xfrm>
          <a:prstGeom prst="rect">
            <a:avLst/>
          </a:prstGeom>
        </p:spPr>
      </p:pic>
      <p:pic>
        <p:nvPicPr>
          <p:cNvPr id="4" name="图片 3"/>
          <p:cNvPicPr>
            <a:picLocks noChangeAspect="1"/>
          </p:cNvPicPr>
          <p:nvPr/>
        </p:nvPicPr>
        <p:blipFill rotWithShape="1">
          <a:blip r:embed="rId7" cstate="print">
            <a:extLst>
              <a:ext uri="{28A0092B-C50C-407E-A947-70E740481C1C}">
                <a14:useLocalDpi xmlns:a14="http://schemas.microsoft.com/office/drawing/2010/main" val="0"/>
              </a:ext>
            </a:extLst>
          </a:blip>
          <a:srcRect l="86429" b="83398"/>
          <a:stretch/>
        </p:blipFill>
        <p:spPr>
          <a:xfrm>
            <a:off x="10537371" y="29029"/>
            <a:ext cx="1654629" cy="1011941"/>
          </a:xfrm>
          <a:prstGeom prst="rect">
            <a:avLst/>
          </a:prstGeom>
        </p:spPr>
      </p:pic>
      <p:pic>
        <p:nvPicPr>
          <p:cNvPr id="5" name="图片 4"/>
          <p:cNvPicPr>
            <a:picLocks noChangeAspect="1"/>
          </p:cNvPicPr>
          <p:nvPr/>
        </p:nvPicPr>
        <p:blipFill rotWithShape="1">
          <a:blip r:embed="rId7" cstate="print">
            <a:extLst>
              <a:ext uri="{28A0092B-C50C-407E-A947-70E740481C1C}">
                <a14:useLocalDpi xmlns:a14="http://schemas.microsoft.com/office/drawing/2010/main" val="0"/>
              </a:ext>
            </a:extLst>
          </a:blip>
          <a:srcRect l="84286" t="50416"/>
          <a:stretch/>
        </p:blipFill>
        <p:spPr>
          <a:xfrm>
            <a:off x="10276114" y="3835830"/>
            <a:ext cx="1915886" cy="3022170"/>
          </a:xfrm>
          <a:prstGeom prst="rect">
            <a:avLst/>
          </a:prstGeom>
        </p:spPr>
      </p:pic>
      <p:pic>
        <p:nvPicPr>
          <p:cNvPr id="6" name="图片 5"/>
          <p:cNvPicPr>
            <a:picLocks noChangeAspect="1"/>
          </p:cNvPicPr>
          <p:nvPr/>
        </p:nvPicPr>
        <p:blipFill rotWithShape="1">
          <a:blip r:embed="rId7" cstate="print">
            <a:extLst>
              <a:ext uri="{28A0092B-C50C-407E-A947-70E740481C1C}">
                <a14:useLocalDpi xmlns:a14="http://schemas.microsoft.com/office/drawing/2010/main" val="0"/>
              </a:ext>
            </a:extLst>
          </a:blip>
          <a:srcRect r="79643" b="82921"/>
          <a:stretch/>
        </p:blipFill>
        <p:spPr>
          <a:xfrm>
            <a:off x="-1" y="0"/>
            <a:ext cx="2481943" cy="1040970"/>
          </a:xfrm>
          <a:prstGeom prst="rect">
            <a:avLst/>
          </a:prstGeom>
        </p:spPr>
      </p:pic>
      <p:pic>
        <p:nvPicPr>
          <p:cNvPr id="7" name="图片 6"/>
          <p:cNvPicPr>
            <a:picLocks noChangeAspect="1"/>
          </p:cNvPicPr>
          <p:nvPr/>
        </p:nvPicPr>
        <p:blipFill rotWithShape="1">
          <a:blip r:embed="rId7" cstate="print">
            <a:extLst>
              <a:ext uri="{28A0092B-C50C-407E-A947-70E740481C1C}">
                <a14:useLocalDpi xmlns:a14="http://schemas.microsoft.com/office/drawing/2010/main" val="0"/>
              </a:ext>
            </a:extLst>
          </a:blip>
          <a:srcRect l="43452" t="73039" r="36429"/>
          <a:stretch/>
        </p:blipFill>
        <p:spPr>
          <a:xfrm>
            <a:off x="5083627" y="5117884"/>
            <a:ext cx="2452915" cy="1643313"/>
          </a:xfrm>
          <a:prstGeom prst="rect">
            <a:avLst/>
          </a:prstGeom>
        </p:spPr>
      </p:pic>
      <p:pic>
        <p:nvPicPr>
          <p:cNvPr id="8" name="图片 7"/>
          <p:cNvPicPr>
            <a:picLocks noChangeAspect="1"/>
          </p:cNvPicPr>
          <p:nvPr/>
        </p:nvPicPr>
        <p:blipFill rotWithShape="1">
          <a:blip r:embed="rId7" cstate="print">
            <a:extLst>
              <a:ext uri="{28A0092B-C50C-407E-A947-70E740481C1C}">
                <a14:useLocalDpi xmlns:a14="http://schemas.microsoft.com/office/drawing/2010/main" val="0"/>
              </a:ext>
            </a:extLst>
          </a:blip>
          <a:srcRect l="53809" t="4934" r="38929" b="79826"/>
          <a:stretch/>
        </p:blipFill>
        <p:spPr>
          <a:xfrm>
            <a:off x="4031339" y="1040970"/>
            <a:ext cx="885373" cy="928915"/>
          </a:xfrm>
          <a:prstGeom prst="rect">
            <a:avLst/>
          </a:prstGeom>
        </p:spPr>
      </p:pic>
      <p:pic>
        <p:nvPicPr>
          <p:cNvPr id="9" name="图片 8"/>
          <p:cNvPicPr>
            <a:picLocks noChangeAspect="1"/>
          </p:cNvPicPr>
          <p:nvPr/>
        </p:nvPicPr>
        <p:blipFill rotWithShape="1">
          <a:blip r:embed="rId8" cstate="print">
            <a:extLst>
              <a:ext uri="{28A0092B-C50C-407E-A947-70E740481C1C}">
                <a14:useLocalDpi xmlns:a14="http://schemas.microsoft.com/office/drawing/2010/main" val="0"/>
              </a:ext>
            </a:extLst>
          </a:blip>
          <a:srcRect l="52976" t="46607" r="24762" b="26485"/>
          <a:stretch/>
        </p:blipFill>
        <p:spPr>
          <a:xfrm>
            <a:off x="6241139" y="3563254"/>
            <a:ext cx="2714173" cy="1640116"/>
          </a:xfrm>
          <a:prstGeom prst="rect">
            <a:avLst/>
          </a:prstGeom>
        </p:spPr>
      </p:pic>
      <p:pic>
        <p:nvPicPr>
          <p:cNvPr id="10" name="图片 9"/>
          <p:cNvPicPr>
            <a:picLocks noChangeAspect="1"/>
          </p:cNvPicPr>
          <p:nvPr/>
        </p:nvPicPr>
        <p:blipFill rotWithShape="1">
          <a:blip r:embed="rId8" cstate="print">
            <a:extLst>
              <a:ext uri="{28A0092B-C50C-407E-A947-70E740481C1C}">
                <a14:useLocalDpi xmlns:a14="http://schemas.microsoft.com/office/drawing/2010/main" val="0"/>
              </a:ext>
            </a:extLst>
          </a:blip>
          <a:srcRect l="71072" t="63276" r="10714" b="1004"/>
          <a:stretch/>
        </p:blipFill>
        <p:spPr>
          <a:xfrm>
            <a:off x="8614228" y="4399425"/>
            <a:ext cx="2220686" cy="2177144"/>
          </a:xfrm>
          <a:prstGeom prst="rect">
            <a:avLst/>
          </a:prstGeom>
        </p:spPr>
      </p:pic>
      <p:sp>
        <p:nvSpPr>
          <p:cNvPr id="11" name="5"/>
          <p:cNvSpPr>
            <a:spLocks noChangeArrowheads="1"/>
          </p:cNvSpPr>
          <p:nvPr/>
        </p:nvSpPr>
        <p:spPr bwMode="auto">
          <a:xfrm>
            <a:off x="5979132" y="2010601"/>
            <a:ext cx="529632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zh-CN" altLang="en-US" sz="5400" b="1" dirty="0">
                <a:solidFill>
                  <a:srgbClr val="DB2A2A"/>
                </a:solidFill>
                <a:latin typeface="方正姚体" panose="02010601030101010101" pitchFamily="2" charset="-122"/>
                <a:ea typeface="方正姚体" panose="02010601030101010101" pitchFamily="2" charset="-122"/>
                <a:cs typeface="宋体" pitchFamily="2" charset="-122"/>
              </a:rPr>
              <a:t>美食餐饮行业</a:t>
            </a:r>
            <a:r>
              <a:rPr lang="en-US" altLang="zh-CN" sz="5400" b="1" dirty="0">
                <a:solidFill>
                  <a:srgbClr val="DB2A2A"/>
                </a:solidFill>
                <a:latin typeface="方正姚体" panose="02010601030101010101" pitchFamily="2" charset="-122"/>
                <a:ea typeface="方正姚体" panose="02010601030101010101" pitchFamily="2" charset="-122"/>
                <a:cs typeface="宋体" pitchFamily="2" charset="-122"/>
              </a:rPr>
              <a:t>PPT</a:t>
            </a:r>
          </a:p>
        </p:txBody>
      </p:sp>
      <p:sp>
        <p:nvSpPr>
          <p:cNvPr id="12" name="4"/>
          <p:cNvSpPr>
            <a:spLocks noChangeArrowheads="1"/>
          </p:cNvSpPr>
          <p:nvPr/>
        </p:nvSpPr>
        <p:spPr bwMode="auto">
          <a:xfrm>
            <a:off x="6089501" y="3047500"/>
            <a:ext cx="58243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anose="020B0604020202020204" pitchFamily="34" charset="0"/>
              <a:buNone/>
            </a:pPr>
            <a:r>
              <a:rPr lang="en-US" altLang="zh-CN" sz="1200" dirty="0">
                <a:solidFill>
                  <a:srgbClr val="DB2A2A"/>
                </a:solidFill>
                <a:latin typeface="Arial" panose="020B0604020202020204" pitchFamily="34" charset="0"/>
                <a:cs typeface="Arial" panose="020B0604020202020204" pitchFamily="34" charset="0"/>
              </a:rPr>
              <a:t>We have many PowerPoint </a:t>
            </a:r>
            <a:r>
              <a:rPr lang="zh-CN" altLang="en-US" sz="1200" dirty="0">
                <a:solidFill>
                  <a:srgbClr val="DB2A2A"/>
                </a:solidFill>
                <a:latin typeface="Arial" panose="020B0604020202020204" pitchFamily="34" charset="0"/>
                <a:cs typeface="Arial" panose="020B0604020202020204" pitchFamily="34" charset="0"/>
              </a:rPr>
              <a:t>templates</a:t>
            </a:r>
            <a:r>
              <a:rPr lang="en-US" altLang="zh-CN" sz="1200" dirty="0">
                <a:solidFill>
                  <a:srgbClr val="DB2A2A"/>
                </a:solidFill>
                <a:latin typeface="Arial" panose="020B0604020202020204" pitchFamily="34" charset="0"/>
                <a:cs typeface="Arial" panose="020B0604020202020204" pitchFamily="34" charset="0"/>
              </a:rPr>
              <a:t> that has been specifically designed to help anyone that is stepping into the world of PowerPoint for the very first time.</a:t>
            </a:r>
            <a:endParaRPr lang="zh-CN" altLang="en-US" sz="1200" dirty="0">
              <a:solidFill>
                <a:srgbClr val="DB2A2A"/>
              </a:solidFill>
              <a:latin typeface="Arial" panose="020B0604020202020204" pitchFamily="34" charset="0"/>
              <a:cs typeface="Arial" panose="020B0604020202020204" pitchFamily="34" charset="0"/>
            </a:endParaRPr>
          </a:p>
        </p:txBody>
      </p:sp>
      <p:sp>
        <p:nvSpPr>
          <p:cNvPr id="13" name="3"/>
          <p:cNvSpPr>
            <a:spLocks noChangeShapeType="1"/>
          </p:cNvSpPr>
          <p:nvPr/>
        </p:nvSpPr>
        <p:spPr bwMode="auto">
          <a:xfrm>
            <a:off x="6089501" y="3611138"/>
            <a:ext cx="3937000" cy="0"/>
          </a:xfrm>
          <a:prstGeom prst="line">
            <a:avLst/>
          </a:prstGeom>
          <a:noFill/>
          <a:ln w="6350">
            <a:solidFill>
              <a:srgbClr val="DB2A2A"/>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sz="2400">
              <a:ln>
                <a:solidFill>
                  <a:schemeClr val="tx1">
                    <a:lumMod val="75000"/>
                    <a:lumOff val="25000"/>
                  </a:schemeClr>
                </a:solidFill>
              </a:ln>
              <a:solidFill>
                <a:srgbClr val="DB2A2A"/>
              </a:solidFill>
              <a:latin typeface="Arial" pitchFamily="34" charset="0"/>
            </a:endParaRPr>
          </a:p>
        </p:txBody>
      </p:sp>
      <p:sp>
        <p:nvSpPr>
          <p:cNvPr id="14" name="2"/>
          <p:cNvSpPr>
            <a:spLocks noChangeArrowheads="1"/>
          </p:cNvSpPr>
          <p:nvPr/>
        </p:nvSpPr>
        <p:spPr bwMode="auto">
          <a:xfrm>
            <a:off x="6089501" y="3723321"/>
            <a:ext cx="420559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Clr>
                <a:srgbClr val="B71F22"/>
              </a:buClr>
            </a:pPr>
            <a:r>
              <a:rPr lang="zh-CN" altLang="en-US" sz="1600" dirty="0">
                <a:solidFill>
                  <a:srgbClr val="DB2A2A"/>
                </a:solidFill>
                <a:latin typeface="微软雅黑" panose="020B0503020204020204" pitchFamily="34" charset="-122"/>
                <a:ea typeface="微软雅黑" panose="020B0503020204020204" pitchFamily="34" charset="-122"/>
                <a:cs typeface="Arial" panose="020B0604020202020204" pitchFamily="34" charset="0"/>
              </a:rPr>
              <a:t>●酒店推介  ●美食展示  ●计划总结  ●餐厅策划</a:t>
            </a:r>
          </a:p>
        </p:txBody>
      </p:sp>
      <p:pic>
        <p:nvPicPr>
          <p:cNvPr id="15" name="周杰伦 - 烟花易冷 - 原版伴奏">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257754" y="215685"/>
            <a:ext cx="609600" cy="609600"/>
          </a:xfrm>
          <a:prstGeom prst="rect">
            <a:avLst/>
          </a:prstGeom>
        </p:spPr>
      </p:pic>
      <p:sp>
        <p:nvSpPr>
          <p:cNvPr id="16" name="矩形 15">
            <a:extLst>
              <a:ext uri="{FF2B5EF4-FFF2-40B4-BE49-F238E27FC236}">
                <a16:creationId xmlns:a16="http://schemas.microsoft.com/office/drawing/2014/main" xmlns="" id="{57E20947-C5ED-4562-B7E6-3FA0589158CA}"/>
              </a:ext>
            </a:extLst>
          </p:cNvPr>
          <p:cNvSpPr/>
          <p:nvPr/>
        </p:nvSpPr>
        <p:spPr>
          <a:xfrm>
            <a:off x="5869063" y="1409323"/>
            <a:ext cx="5746929" cy="344031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499129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5"/>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par>
                          <p:cTn id="11" fill="hold">
                            <p:stCondLst>
                              <p:cond delay="500"/>
                            </p:stCondLst>
                            <p:childTnLst>
                              <p:par>
                                <p:cTn id="12" presetID="6" presetClass="entr" presetSubtype="32"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circle(out)">
                                      <p:cBhvr>
                                        <p:cTn id="14" dur="1000"/>
                                        <p:tgtEl>
                                          <p:spTgt spid="3"/>
                                        </p:tgtEl>
                                      </p:cBhvr>
                                    </p:animEffect>
                                  </p:childTnLst>
                                </p:cTn>
                              </p:par>
                            </p:childTnLst>
                          </p:cTn>
                        </p:par>
                        <p:par>
                          <p:cTn id="15" fill="hold">
                            <p:stCondLst>
                              <p:cond delay="1500"/>
                            </p:stCondLst>
                            <p:childTnLst>
                              <p:par>
                                <p:cTn id="16" presetID="22"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1000"/>
                                        <p:tgtEl>
                                          <p:spTgt spid="5"/>
                                        </p:tgtEl>
                                      </p:cBhvr>
                                    </p:animEffect>
                                  </p:childTnLst>
                                </p:cTn>
                              </p:par>
                            </p:childTnLst>
                          </p:cTn>
                        </p:par>
                        <p:par>
                          <p:cTn id="19" fill="hold">
                            <p:stCondLst>
                              <p:cond delay="2500"/>
                            </p:stCondLst>
                            <p:childTnLst>
                              <p:par>
                                <p:cTn id="20" presetID="22" presetClass="entr" presetSubtype="8"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1000"/>
                                        <p:tgtEl>
                                          <p:spTgt spid="6"/>
                                        </p:tgtEl>
                                      </p:cBhvr>
                                    </p:animEffect>
                                  </p:childTnLst>
                                </p:cTn>
                              </p:par>
                              <p:par>
                                <p:cTn id="23" presetID="22" presetClass="entr" presetSubtype="2"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right)">
                                      <p:cBhvr>
                                        <p:cTn id="25" dur="1000"/>
                                        <p:tgtEl>
                                          <p:spTgt spid="4"/>
                                        </p:tgtEl>
                                      </p:cBhvr>
                                    </p:animEffect>
                                  </p:childTnLst>
                                </p:cTn>
                              </p:par>
                            </p:childTnLst>
                          </p:cTn>
                        </p:par>
                        <p:par>
                          <p:cTn id="26" fill="hold">
                            <p:stCondLst>
                              <p:cond delay="3500"/>
                            </p:stCondLst>
                            <p:childTnLst>
                              <p:par>
                                <p:cTn id="27" presetID="10" presetClass="entr" presetSubtype="0"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par>
                                <p:cTn id="30" presetID="10"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par>
                                <p:cTn id="33" presetID="10" presetClass="entr" presetSubtype="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par>
                                <p:cTn id="36" presetID="10" presetClass="entr" presetSubtype="0" fill="hold"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childTnLst>
                          </p:cTn>
                        </p:par>
                        <p:par>
                          <p:cTn id="39" fill="hold">
                            <p:stCondLst>
                              <p:cond delay="4000"/>
                            </p:stCondLst>
                            <p:childTnLst>
                              <p:par>
                                <p:cTn id="40" presetID="56" presetClass="entr" presetSubtype="0" fill="hold" grpId="0" nodeType="afterEffect">
                                  <p:stCondLst>
                                    <p:cond delay="0"/>
                                  </p:stCondLst>
                                  <p:iterate type="lt">
                                    <p:tmPct val="6667"/>
                                  </p:iterate>
                                  <p:childTnLst>
                                    <p:set>
                                      <p:cBhvr>
                                        <p:cTn id="41" dur="1" fill="hold">
                                          <p:stCondLst>
                                            <p:cond delay="0"/>
                                          </p:stCondLst>
                                        </p:cTn>
                                        <p:tgtEl>
                                          <p:spTgt spid="11"/>
                                        </p:tgtEl>
                                        <p:attrNameLst>
                                          <p:attrName>style.visibility</p:attrName>
                                        </p:attrNameLst>
                                      </p:cBhvr>
                                      <p:to>
                                        <p:strVal val="visible"/>
                                      </p:to>
                                    </p:set>
                                    <p:anim by="(-#ppt_w*2)" calcmode="lin" valueType="num">
                                      <p:cBhvr rctx="PPT">
                                        <p:cTn id="42" dur="375" autoRev="1" fill="hold">
                                          <p:stCondLst>
                                            <p:cond delay="0"/>
                                          </p:stCondLst>
                                        </p:cTn>
                                        <p:tgtEl>
                                          <p:spTgt spid="11"/>
                                        </p:tgtEl>
                                        <p:attrNameLst>
                                          <p:attrName>ppt_w</p:attrName>
                                        </p:attrNameLst>
                                      </p:cBhvr>
                                    </p:anim>
                                    <p:anim by="(#ppt_w*0.50)" calcmode="lin" valueType="num">
                                      <p:cBhvr>
                                        <p:cTn id="43" dur="375" decel="50000" autoRev="1" fill="hold">
                                          <p:stCondLst>
                                            <p:cond delay="0"/>
                                          </p:stCondLst>
                                        </p:cTn>
                                        <p:tgtEl>
                                          <p:spTgt spid="11"/>
                                        </p:tgtEl>
                                        <p:attrNameLst>
                                          <p:attrName>ppt_x</p:attrName>
                                        </p:attrNameLst>
                                      </p:cBhvr>
                                    </p:anim>
                                    <p:anim from="(-#ppt_h/2)" to="(#ppt_y)" calcmode="lin" valueType="num">
                                      <p:cBhvr>
                                        <p:cTn id="44" dur="750" fill="hold">
                                          <p:stCondLst>
                                            <p:cond delay="0"/>
                                          </p:stCondLst>
                                        </p:cTn>
                                        <p:tgtEl>
                                          <p:spTgt spid="11"/>
                                        </p:tgtEl>
                                        <p:attrNameLst>
                                          <p:attrName>ppt_y</p:attrName>
                                        </p:attrNameLst>
                                      </p:cBhvr>
                                    </p:anim>
                                    <p:animRot by="21600000">
                                      <p:cBhvr>
                                        <p:cTn id="45" dur="750" fill="hold">
                                          <p:stCondLst>
                                            <p:cond delay="0"/>
                                          </p:stCondLst>
                                        </p:cTn>
                                        <p:tgtEl>
                                          <p:spTgt spid="11"/>
                                        </p:tgtEl>
                                        <p:attrNameLst>
                                          <p:attrName>r</p:attrName>
                                        </p:attrNameLst>
                                      </p:cBhvr>
                                    </p:animRot>
                                  </p:childTnLst>
                                </p:cTn>
                              </p:par>
                              <p:par>
                                <p:cTn id="46" presetID="42" presetClass="entr" presetSubtype="0"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750"/>
                                        <p:tgtEl>
                                          <p:spTgt spid="12"/>
                                        </p:tgtEl>
                                      </p:cBhvr>
                                    </p:animEffect>
                                    <p:anim calcmode="lin" valueType="num">
                                      <p:cBhvr>
                                        <p:cTn id="49" dur="750" fill="hold"/>
                                        <p:tgtEl>
                                          <p:spTgt spid="12"/>
                                        </p:tgtEl>
                                        <p:attrNameLst>
                                          <p:attrName>ppt_x</p:attrName>
                                        </p:attrNameLst>
                                      </p:cBhvr>
                                      <p:tavLst>
                                        <p:tav tm="0">
                                          <p:val>
                                            <p:strVal val="#ppt_x"/>
                                          </p:val>
                                        </p:tav>
                                        <p:tav tm="100000">
                                          <p:val>
                                            <p:strVal val="#ppt_x"/>
                                          </p:val>
                                        </p:tav>
                                      </p:tavLst>
                                    </p:anim>
                                    <p:anim calcmode="lin" valueType="num">
                                      <p:cBhvr>
                                        <p:cTn id="50" dur="750" fill="hold"/>
                                        <p:tgtEl>
                                          <p:spTgt spid="12"/>
                                        </p:tgtEl>
                                        <p:attrNameLst>
                                          <p:attrName>ppt_y</p:attrName>
                                        </p:attrNameLst>
                                      </p:cBhvr>
                                      <p:tavLst>
                                        <p:tav tm="0">
                                          <p:val>
                                            <p:strVal val="#ppt_y+.1"/>
                                          </p:val>
                                        </p:tav>
                                        <p:tav tm="100000">
                                          <p:val>
                                            <p:strVal val="#ppt_y"/>
                                          </p:val>
                                        </p:tav>
                                      </p:tavLst>
                                    </p:anim>
                                  </p:childTnLst>
                                </p:cTn>
                              </p:par>
                              <p:par>
                                <p:cTn id="51" presetID="22" presetClass="entr" presetSubtype="8" fill="hold"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left)">
                                      <p:cBhvr>
                                        <p:cTn id="53" dur="500"/>
                                        <p:tgtEl>
                                          <p:spTgt spid="13"/>
                                        </p:tgtEl>
                                      </p:cBhvr>
                                    </p:animEffect>
                                  </p:childTnLst>
                                </p:cTn>
                              </p:par>
                              <p:par>
                                <p:cTn id="54" presetID="2" presetClass="entr" presetSubtype="4" fill="hold" grpId="0" nodeType="withEffect">
                                  <p:stCondLst>
                                    <p:cond delay="250"/>
                                  </p:stCondLst>
                                  <p:iterate type="lt">
                                    <p:tmPct val="5000"/>
                                  </p:iterate>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fill="hold"/>
                                        <p:tgtEl>
                                          <p:spTgt spid="14"/>
                                        </p:tgtEl>
                                        <p:attrNameLst>
                                          <p:attrName>ppt_x</p:attrName>
                                        </p:attrNameLst>
                                      </p:cBhvr>
                                      <p:tavLst>
                                        <p:tav tm="0">
                                          <p:val>
                                            <p:strVal val="#ppt_x"/>
                                          </p:val>
                                        </p:tav>
                                        <p:tav tm="100000">
                                          <p:val>
                                            <p:strVal val="#ppt_x"/>
                                          </p:val>
                                        </p:tav>
                                      </p:tavLst>
                                    </p:anim>
                                    <p:anim calcmode="lin" valueType="num">
                                      <p:cBhvr additive="base">
                                        <p:cTn id="57"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58" fill="hold" display="0">
                  <p:stCondLst>
                    <p:cond delay="indefinite"/>
                  </p:stCondLst>
                  <p:endCondLst>
                    <p:cond evt="onStopAudio" delay="0">
                      <p:tgtEl>
                        <p:sldTgt/>
                      </p:tgtEl>
                    </p:cond>
                  </p:endCondLst>
                </p:cTn>
                <p:tgtEl>
                  <p:spTgt spid="15"/>
                </p:tgtEl>
              </p:cMediaNode>
            </p:audio>
          </p:childTnLst>
        </p:cTn>
      </p:par>
    </p:tnLst>
    <p:bldLst>
      <p:bldP spid="11" grpId="0"/>
      <p:bldP spid="12" grpId="0"/>
      <p:bldP spid="14" grpId="0"/>
    </p:bldLst>
  </p:timing>
  <p:extLst mod="1">
    <p:ext uri="{E180D4A7-C9FB-4DFB-919C-405C955672EB}">
      <p14:showEvtLst xmlns:p14="http://schemas.microsoft.com/office/powerpoint/2010/main">
        <p14:playEvt time="709" objId="15"/>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25702" y="4735284"/>
            <a:ext cx="3980636" cy="2655085"/>
          </a:xfrm>
          <a:prstGeom prst="rect">
            <a:avLst/>
          </a:prstGeom>
        </p:spPr>
      </p:pic>
      <p:pic>
        <p:nvPicPr>
          <p:cNvPr id="16" name="图片 15"/>
          <p:cNvPicPr>
            <a:picLocks noChangeAspect="1"/>
          </p:cNvPicPr>
          <p:nvPr/>
        </p:nvPicPr>
        <p:blipFill rotWithShape="1">
          <a:blip r:embed="rId5" cstate="print">
            <a:extLst>
              <a:ext uri="{28A0092B-C50C-407E-A947-70E740481C1C}">
                <a14:useLocalDpi xmlns:a14="http://schemas.microsoft.com/office/drawing/2010/main" val="0"/>
              </a:ext>
            </a:extLst>
          </a:blip>
          <a:srcRect l="86429" b="83398"/>
          <a:stretch/>
        </p:blipFill>
        <p:spPr>
          <a:xfrm>
            <a:off x="10537371" y="29029"/>
            <a:ext cx="1654629" cy="1011941"/>
          </a:xfrm>
          <a:prstGeom prst="rect">
            <a:avLst/>
          </a:prstGeom>
        </p:spPr>
      </p:pic>
      <p:pic>
        <p:nvPicPr>
          <p:cNvPr id="17" name="图片 16"/>
          <p:cNvPicPr>
            <a:picLocks noChangeAspect="1"/>
          </p:cNvPicPr>
          <p:nvPr/>
        </p:nvPicPr>
        <p:blipFill rotWithShape="1">
          <a:blip r:embed="rId5" cstate="print">
            <a:extLst>
              <a:ext uri="{28A0092B-C50C-407E-A947-70E740481C1C}">
                <a14:useLocalDpi xmlns:a14="http://schemas.microsoft.com/office/drawing/2010/main" val="0"/>
              </a:ext>
            </a:extLst>
          </a:blip>
          <a:srcRect r="79643" b="82921"/>
          <a:stretch/>
        </p:blipFill>
        <p:spPr>
          <a:xfrm>
            <a:off x="-1" y="0"/>
            <a:ext cx="2481943" cy="1040970"/>
          </a:xfrm>
          <a:prstGeom prst="rect">
            <a:avLst/>
          </a:prstGeom>
        </p:spPr>
      </p:pic>
      <p:sp>
        <p:nvSpPr>
          <p:cNvPr id="35" name="Rectangle 4">
            <a:extLst>
              <a:ext uri="{FF2B5EF4-FFF2-40B4-BE49-F238E27FC236}">
                <a16:creationId xmlns:a16="http://schemas.microsoft.com/office/drawing/2014/main" xmlns="" id="{CCD64457-B1D0-4513-9762-590499D899D4}"/>
              </a:ext>
            </a:extLst>
          </p:cNvPr>
          <p:cNvSpPr>
            <a:spLocks noChangeArrowheads="1"/>
          </p:cNvSpPr>
          <p:nvPr/>
        </p:nvSpPr>
        <p:spPr bwMode="auto">
          <a:xfrm>
            <a:off x="6715451" y="1109851"/>
            <a:ext cx="2564735" cy="369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dirty="0">
                <a:solidFill>
                  <a:schemeClr val="bg1">
                    <a:lumMod val="65000"/>
                  </a:schemeClr>
                </a:solidFill>
                <a:ea typeface="微软雅黑" panose="020B0503020204020204" pitchFamily="34" charset="-122"/>
                <a:sym typeface="Arial" panose="020B0604020202020204" pitchFamily="34" charset="0"/>
              </a:rPr>
              <a:t>请替换文字内容</a:t>
            </a:r>
            <a:endParaRPr lang="zh-CN" altLang="en-US" dirty="0">
              <a:solidFill>
                <a:schemeClr val="bg1">
                  <a:lumMod val="65000"/>
                </a:schemeClr>
              </a:solidFill>
              <a:ea typeface="微软雅黑" panose="020B0503020204020204" pitchFamily="34" charset="-122"/>
              <a:sym typeface="Arial" panose="020B0604020202020204" pitchFamily="34" charset="0"/>
            </a:endParaRPr>
          </a:p>
        </p:txBody>
      </p:sp>
      <p:grpSp>
        <p:nvGrpSpPr>
          <p:cNvPr id="36" name="Group 5">
            <a:extLst>
              <a:ext uri="{FF2B5EF4-FFF2-40B4-BE49-F238E27FC236}">
                <a16:creationId xmlns:a16="http://schemas.microsoft.com/office/drawing/2014/main" xmlns="" id="{171AB381-2406-46BF-BA5C-C6CC40A94AB2}"/>
              </a:ext>
            </a:extLst>
          </p:cNvPr>
          <p:cNvGrpSpPr>
            <a:grpSpLocks/>
          </p:cNvGrpSpPr>
          <p:nvPr/>
        </p:nvGrpSpPr>
        <p:grpSpPr bwMode="auto">
          <a:xfrm>
            <a:off x="5534645" y="869377"/>
            <a:ext cx="816965" cy="816965"/>
            <a:chOff x="0" y="0"/>
            <a:chExt cx="366" cy="366"/>
          </a:xfrm>
        </p:grpSpPr>
        <p:sp>
          <p:nvSpPr>
            <p:cNvPr id="37" name="Oval 6">
              <a:extLst>
                <a:ext uri="{FF2B5EF4-FFF2-40B4-BE49-F238E27FC236}">
                  <a16:creationId xmlns:a16="http://schemas.microsoft.com/office/drawing/2014/main" xmlns="" id="{FEEC6A60-F37D-4F21-BF88-826CF0AE6D3A}"/>
                </a:ext>
              </a:extLst>
            </p:cNvPr>
            <p:cNvSpPr>
              <a:spLocks noChangeArrowheads="1"/>
            </p:cNvSpPr>
            <p:nvPr/>
          </p:nvSpPr>
          <p:spPr bwMode="auto">
            <a:xfrm>
              <a:off x="0" y="0"/>
              <a:ext cx="366" cy="366"/>
            </a:xfrm>
            <a:prstGeom prst="ellipse">
              <a:avLst/>
            </a:prstGeom>
            <a:solidFill>
              <a:srgbClr val="C00000"/>
            </a:solidFill>
            <a:ln w="12700">
              <a:no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669">
                <a:ea typeface="微软雅黑" panose="020B0503020204020204" pitchFamily="34" charset="-122"/>
                <a:sym typeface="Arial" panose="020B0604020202020204" pitchFamily="34" charset="0"/>
              </a:endParaRPr>
            </a:p>
          </p:txBody>
        </p:sp>
        <p:sp>
          <p:nvSpPr>
            <p:cNvPr id="38" name="Freeform 7">
              <a:extLst>
                <a:ext uri="{FF2B5EF4-FFF2-40B4-BE49-F238E27FC236}">
                  <a16:creationId xmlns:a16="http://schemas.microsoft.com/office/drawing/2014/main" xmlns="" id="{6D3580EE-06F3-4D4D-879E-C95ACA33EA37}"/>
                </a:ext>
              </a:extLst>
            </p:cNvPr>
            <p:cNvSpPr>
              <a:spLocks noEditPoints="1"/>
            </p:cNvSpPr>
            <p:nvPr/>
          </p:nvSpPr>
          <p:spPr bwMode="auto">
            <a:xfrm>
              <a:off x="108" y="100"/>
              <a:ext cx="148" cy="164"/>
            </a:xfrm>
            <a:custGeom>
              <a:avLst/>
              <a:gdLst>
                <a:gd name="T0" fmla="*/ 140 w 71"/>
                <a:gd name="T1" fmla="*/ 21 h 79"/>
                <a:gd name="T2" fmla="*/ 144 w 71"/>
                <a:gd name="T3" fmla="*/ 6 h 79"/>
                <a:gd name="T4" fmla="*/ 148 w 71"/>
                <a:gd name="T5" fmla="*/ 17 h 79"/>
                <a:gd name="T6" fmla="*/ 15 w 71"/>
                <a:gd name="T7" fmla="*/ 6 h 79"/>
                <a:gd name="T8" fmla="*/ 60 w 71"/>
                <a:gd name="T9" fmla="*/ 0 h 79"/>
                <a:gd name="T10" fmla="*/ 90 w 71"/>
                <a:gd name="T11" fmla="*/ 6 h 79"/>
                <a:gd name="T12" fmla="*/ 135 w 71"/>
                <a:gd name="T13" fmla="*/ 21 h 79"/>
                <a:gd name="T14" fmla="*/ 15 w 71"/>
                <a:gd name="T15" fmla="*/ 6 h 79"/>
                <a:gd name="T16" fmla="*/ 0 w 71"/>
                <a:gd name="T17" fmla="*/ 10 h 79"/>
                <a:gd name="T18" fmla="*/ 10 w 71"/>
                <a:gd name="T19" fmla="*/ 6 h 79"/>
                <a:gd name="T20" fmla="*/ 6 w 71"/>
                <a:gd name="T21" fmla="*/ 21 h 79"/>
                <a:gd name="T22" fmla="*/ 133 w 71"/>
                <a:gd name="T23" fmla="*/ 27 h 79"/>
                <a:gd name="T24" fmla="*/ 17 w 71"/>
                <a:gd name="T25" fmla="*/ 118 h 79"/>
                <a:gd name="T26" fmla="*/ 133 w 71"/>
                <a:gd name="T27" fmla="*/ 27 h 79"/>
                <a:gd name="T28" fmla="*/ 108 w 71"/>
                <a:gd name="T29" fmla="*/ 102 h 79"/>
                <a:gd name="T30" fmla="*/ 85 w 71"/>
                <a:gd name="T31" fmla="*/ 95 h 79"/>
                <a:gd name="T32" fmla="*/ 85 w 71"/>
                <a:gd name="T33" fmla="*/ 89 h 79"/>
                <a:gd name="T34" fmla="*/ 123 w 71"/>
                <a:gd name="T35" fmla="*/ 83 h 79"/>
                <a:gd name="T36" fmla="*/ 85 w 71"/>
                <a:gd name="T37" fmla="*/ 89 h 79"/>
                <a:gd name="T38" fmla="*/ 123 w 71"/>
                <a:gd name="T39" fmla="*/ 73 h 79"/>
                <a:gd name="T40" fmla="*/ 85 w 71"/>
                <a:gd name="T41" fmla="*/ 66 h 79"/>
                <a:gd name="T42" fmla="*/ 52 w 71"/>
                <a:gd name="T43" fmla="*/ 108 h 79"/>
                <a:gd name="T44" fmla="*/ 48 w 71"/>
                <a:gd name="T45" fmla="*/ 89 h 79"/>
                <a:gd name="T46" fmla="*/ 29 w 71"/>
                <a:gd name="T47" fmla="*/ 85 h 79"/>
                <a:gd name="T48" fmla="*/ 79 w 71"/>
                <a:gd name="T49" fmla="*/ 83 h 79"/>
                <a:gd name="T50" fmla="*/ 54 w 71"/>
                <a:gd name="T51" fmla="*/ 83 h 79"/>
                <a:gd name="T52" fmla="*/ 27 w 71"/>
                <a:gd name="T53" fmla="*/ 46 h 79"/>
                <a:gd name="T54" fmla="*/ 79 w 71"/>
                <a:gd name="T55" fmla="*/ 35 h 79"/>
                <a:gd name="T56" fmla="*/ 27 w 71"/>
                <a:gd name="T57" fmla="*/ 46 h 79"/>
                <a:gd name="T58" fmla="*/ 10 w 71"/>
                <a:gd name="T59" fmla="*/ 135 h 79"/>
                <a:gd name="T60" fmla="*/ 142 w 71"/>
                <a:gd name="T61" fmla="*/ 125 h 79"/>
                <a:gd name="T62" fmla="*/ 65 w 71"/>
                <a:gd name="T63" fmla="*/ 139 h 79"/>
                <a:gd name="T64" fmla="*/ 33 w 71"/>
                <a:gd name="T65" fmla="*/ 164 h 79"/>
                <a:gd name="T66" fmla="*/ 65 w 71"/>
                <a:gd name="T67" fmla="*/ 139 h 79"/>
                <a:gd name="T68" fmla="*/ 100 w 71"/>
                <a:gd name="T69" fmla="*/ 164 h 79"/>
                <a:gd name="T70" fmla="*/ 100 w 71"/>
                <a:gd name="T71" fmla="*/ 139 h 7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71" h="79">
                  <a:moveTo>
                    <a:pt x="69" y="10"/>
                  </a:moveTo>
                  <a:cubicBezTo>
                    <a:pt x="67" y="10"/>
                    <a:pt x="67" y="10"/>
                    <a:pt x="67" y="10"/>
                  </a:cubicBezTo>
                  <a:cubicBezTo>
                    <a:pt x="67" y="3"/>
                    <a:pt x="67" y="3"/>
                    <a:pt x="67" y="3"/>
                  </a:cubicBezTo>
                  <a:cubicBezTo>
                    <a:pt x="69" y="3"/>
                    <a:pt x="69" y="3"/>
                    <a:pt x="69" y="3"/>
                  </a:cubicBezTo>
                  <a:cubicBezTo>
                    <a:pt x="71" y="5"/>
                    <a:pt x="71" y="5"/>
                    <a:pt x="71" y="5"/>
                  </a:cubicBezTo>
                  <a:cubicBezTo>
                    <a:pt x="71" y="8"/>
                    <a:pt x="71" y="8"/>
                    <a:pt x="71" y="8"/>
                  </a:cubicBezTo>
                  <a:lnTo>
                    <a:pt x="69" y="10"/>
                  </a:lnTo>
                  <a:close/>
                  <a:moveTo>
                    <a:pt x="7" y="3"/>
                  </a:moveTo>
                  <a:cubicBezTo>
                    <a:pt x="29" y="3"/>
                    <a:pt x="29" y="3"/>
                    <a:pt x="29" y="3"/>
                  </a:cubicBezTo>
                  <a:cubicBezTo>
                    <a:pt x="29" y="0"/>
                    <a:pt x="29" y="0"/>
                    <a:pt x="29" y="0"/>
                  </a:cubicBezTo>
                  <a:cubicBezTo>
                    <a:pt x="43" y="0"/>
                    <a:pt x="43" y="0"/>
                    <a:pt x="43" y="0"/>
                  </a:cubicBezTo>
                  <a:cubicBezTo>
                    <a:pt x="43" y="3"/>
                    <a:pt x="43" y="3"/>
                    <a:pt x="43" y="3"/>
                  </a:cubicBezTo>
                  <a:cubicBezTo>
                    <a:pt x="65" y="3"/>
                    <a:pt x="65" y="3"/>
                    <a:pt x="65" y="3"/>
                  </a:cubicBezTo>
                  <a:cubicBezTo>
                    <a:pt x="65" y="10"/>
                    <a:pt x="65" y="10"/>
                    <a:pt x="65" y="10"/>
                  </a:cubicBezTo>
                  <a:cubicBezTo>
                    <a:pt x="7" y="10"/>
                    <a:pt x="7" y="10"/>
                    <a:pt x="7" y="10"/>
                  </a:cubicBezTo>
                  <a:lnTo>
                    <a:pt x="7" y="3"/>
                  </a:lnTo>
                  <a:close/>
                  <a:moveTo>
                    <a:pt x="0" y="8"/>
                  </a:moveTo>
                  <a:cubicBezTo>
                    <a:pt x="0" y="5"/>
                    <a:pt x="0" y="5"/>
                    <a:pt x="0" y="5"/>
                  </a:cubicBezTo>
                  <a:cubicBezTo>
                    <a:pt x="3" y="3"/>
                    <a:pt x="3" y="3"/>
                    <a:pt x="3" y="3"/>
                  </a:cubicBezTo>
                  <a:cubicBezTo>
                    <a:pt x="5" y="3"/>
                    <a:pt x="5" y="3"/>
                    <a:pt x="5" y="3"/>
                  </a:cubicBezTo>
                  <a:cubicBezTo>
                    <a:pt x="5" y="10"/>
                    <a:pt x="5" y="10"/>
                    <a:pt x="5" y="10"/>
                  </a:cubicBezTo>
                  <a:cubicBezTo>
                    <a:pt x="3" y="10"/>
                    <a:pt x="3" y="10"/>
                    <a:pt x="3" y="10"/>
                  </a:cubicBezTo>
                  <a:lnTo>
                    <a:pt x="0" y="8"/>
                  </a:lnTo>
                  <a:close/>
                  <a:moveTo>
                    <a:pt x="64" y="13"/>
                  </a:moveTo>
                  <a:cubicBezTo>
                    <a:pt x="64" y="57"/>
                    <a:pt x="64" y="57"/>
                    <a:pt x="64" y="57"/>
                  </a:cubicBezTo>
                  <a:cubicBezTo>
                    <a:pt x="8" y="57"/>
                    <a:pt x="8" y="57"/>
                    <a:pt x="8" y="57"/>
                  </a:cubicBezTo>
                  <a:cubicBezTo>
                    <a:pt x="8" y="13"/>
                    <a:pt x="8" y="13"/>
                    <a:pt x="8" y="13"/>
                  </a:cubicBezTo>
                  <a:lnTo>
                    <a:pt x="64" y="13"/>
                  </a:lnTo>
                  <a:close/>
                  <a:moveTo>
                    <a:pt x="41" y="49"/>
                  </a:moveTo>
                  <a:cubicBezTo>
                    <a:pt x="52" y="49"/>
                    <a:pt x="52" y="49"/>
                    <a:pt x="52" y="49"/>
                  </a:cubicBezTo>
                  <a:cubicBezTo>
                    <a:pt x="52" y="46"/>
                    <a:pt x="52" y="46"/>
                    <a:pt x="52" y="46"/>
                  </a:cubicBezTo>
                  <a:cubicBezTo>
                    <a:pt x="41" y="46"/>
                    <a:pt x="41" y="46"/>
                    <a:pt x="41" y="46"/>
                  </a:cubicBezTo>
                  <a:lnTo>
                    <a:pt x="41" y="49"/>
                  </a:lnTo>
                  <a:close/>
                  <a:moveTo>
                    <a:pt x="41" y="43"/>
                  </a:moveTo>
                  <a:cubicBezTo>
                    <a:pt x="59" y="43"/>
                    <a:pt x="59" y="43"/>
                    <a:pt x="59" y="43"/>
                  </a:cubicBezTo>
                  <a:cubicBezTo>
                    <a:pt x="59" y="40"/>
                    <a:pt x="59" y="40"/>
                    <a:pt x="59" y="40"/>
                  </a:cubicBezTo>
                  <a:cubicBezTo>
                    <a:pt x="41" y="40"/>
                    <a:pt x="41" y="40"/>
                    <a:pt x="41" y="40"/>
                  </a:cubicBezTo>
                  <a:lnTo>
                    <a:pt x="41" y="43"/>
                  </a:lnTo>
                  <a:close/>
                  <a:moveTo>
                    <a:pt x="41" y="35"/>
                  </a:moveTo>
                  <a:cubicBezTo>
                    <a:pt x="59" y="35"/>
                    <a:pt x="59" y="35"/>
                    <a:pt x="59" y="35"/>
                  </a:cubicBezTo>
                  <a:cubicBezTo>
                    <a:pt x="59" y="32"/>
                    <a:pt x="59" y="32"/>
                    <a:pt x="59" y="32"/>
                  </a:cubicBezTo>
                  <a:cubicBezTo>
                    <a:pt x="41" y="32"/>
                    <a:pt x="41" y="32"/>
                    <a:pt x="41" y="32"/>
                  </a:cubicBezTo>
                  <a:lnTo>
                    <a:pt x="41" y="35"/>
                  </a:lnTo>
                  <a:close/>
                  <a:moveTo>
                    <a:pt x="25" y="52"/>
                  </a:moveTo>
                  <a:cubicBezTo>
                    <a:pt x="30" y="52"/>
                    <a:pt x="35" y="48"/>
                    <a:pt x="36" y="43"/>
                  </a:cubicBezTo>
                  <a:cubicBezTo>
                    <a:pt x="23" y="43"/>
                    <a:pt x="23" y="43"/>
                    <a:pt x="23" y="43"/>
                  </a:cubicBezTo>
                  <a:cubicBezTo>
                    <a:pt x="23" y="30"/>
                    <a:pt x="23" y="30"/>
                    <a:pt x="23" y="30"/>
                  </a:cubicBezTo>
                  <a:cubicBezTo>
                    <a:pt x="17" y="30"/>
                    <a:pt x="14" y="35"/>
                    <a:pt x="14" y="41"/>
                  </a:cubicBezTo>
                  <a:cubicBezTo>
                    <a:pt x="14" y="47"/>
                    <a:pt x="18" y="52"/>
                    <a:pt x="25" y="52"/>
                  </a:cubicBezTo>
                  <a:close/>
                  <a:moveTo>
                    <a:pt x="38" y="40"/>
                  </a:moveTo>
                  <a:cubicBezTo>
                    <a:pt x="38" y="40"/>
                    <a:pt x="38" y="27"/>
                    <a:pt x="26" y="27"/>
                  </a:cubicBezTo>
                  <a:cubicBezTo>
                    <a:pt x="26" y="40"/>
                    <a:pt x="26" y="40"/>
                    <a:pt x="26" y="40"/>
                  </a:cubicBezTo>
                  <a:lnTo>
                    <a:pt x="38" y="40"/>
                  </a:lnTo>
                  <a:close/>
                  <a:moveTo>
                    <a:pt x="13" y="22"/>
                  </a:moveTo>
                  <a:cubicBezTo>
                    <a:pt x="38" y="22"/>
                    <a:pt x="38" y="22"/>
                    <a:pt x="38" y="22"/>
                  </a:cubicBezTo>
                  <a:cubicBezTo>
                    <a:pt x="38" y="17"/>
                    <a:pt x="38" y="17"/>
                    <a:pt x="38" y="17"/>
                  </a:cubicBezTo>
                  <a:cubicBezTo>
                    <a:pt x="13" y="17"/>
                    <a:pt x="13" y="17"/>
                    <a:pt x="13" y="17"/>
                  </a:cubicBezTo>
                  <a:lnTo>
                    <a:pt x="13" y="22"/>
                  </a:lnTo>
                  <a:close/>
                  <a:moveTo>
                    <a:pt x="68" y="65"/>
                  </a:moveTo>
                  <a:cubicBezTo>
                    <a:pt x="5" y="65"/>
                    <a:pt x="5" y="65"/>
                    <a:pt x="5" y="65"/>
                  </a:cubicBezTo>
                  <a:cubicBezTo>
                    <a:pt x="5" y="60"/>
                    <a:pt x="5" y="60"/>
                    <a:pt x="5" y="60"/>
                  </a:cubicBezTo>
                  <a:cubicBezTo>
                    <a:pt x="68" y="60"/>
                    <a:pt x="68" y="60"/>
                    <a:pt x="68" y="60"/>
                  </a:cubicBezTo>
                  <a:lnTo>
                    <a:pt x="68" y="65"/>
                  </a:lnTo>
                  <a:close/>
                  <a:moveTo>
                    <a:pt x="31" y="67"/>
                  </a:moveTo>
                  <a:cubicBezTo>
                    <a:pt x="23" y="79"/>
                    <a:pt x="23" y="79"/>
                    <a:pt x="23" y="79"/>
                  </a:cubicBezTo>
                  <a:cubicBezTo>
                    <a:pt x="16" y="79"/>
                    <a:pt x="16" y="79"/>
                    <a:pt x="16" y="79"/>
                  </a:cubicBezTo>
                  <a:cubicBezTo>
                    <a:pt x="23" y="67"/>
                    <a:pt x="23" y="67"/>
                    <a:pt x="23" y="67"/>
                  </a:cubicBezTo>
                  <a:lnTo>
                    <a:pt x="31" y="67"/>
                  </a:lnTo>
                  <a:close/>
                  <a:moveTo>
                    <a:pt x="55" y="79"/>
                  </a:moveTo>
                  <a:cubicBezTo>
                    <a:pt x="48" y="79"/>
                    <a:pt x="48" y="79"/>
                    <a:pt x="48" y="79"/>
                  </a:cubicBezTo>
                  <a:cubicBezTo>
                    <a:pt x="41" y="67"/>
                    <a:pt x="41" y="67"/>
                    <a:pt x="41" y="67"/>
                  </a:cubicBezTo>
                  <a:cubicBezTo>
                    <a:pt x="48" y="67"/>
                    <a:pt x="48" y="67"/>
                    <a:pt x="48" y="67"/>
                  </a:cubicBezTo>
                  <a:lnTo>
                    <a:pt x="55" y="79"/>
                  </a:lnTo>
                  <a:close/>
                </a:path>
              </a:pathLst>
            </a:custGeom>
            <a:solidFill>
              <a:srgbClr val="FFFFFF"/>
            </a:solidFill>
            <a:ln w="9525">
              <a:noFill/>
              <a:round/>
              <a:headEnd/>
              <a:tailEnd/>
            </a:ln>
            <a:extLst/>
          </p:spPr>
          <p:txBody>
            <a:bodyPr/>
            <a:lstStyle/>
            <a:p>
              <a:endParaRPr lang="zh-CN" altLang="en-US" sz="2669">
                <a:latin typeface="Arial" panose="020B0604020202020204" pitchFamily="34" charset="0"/>
                <a:ea typeface="微软雅黑" panose="020B0503020204020204" pitchFamily="34" charset="-122"/>
                <a:sym typeface="Arial" panose="020B0604020202020204" pitchFamily="34" charset="0"/>
              </a:endParaRPr>
            </a:p>
          </p:txBody>
        </p:sp>
      </p:grpSp>
      <p:sp>
        <p:nvSpPr>
          <p:cNvPr id="39" name="Rectangle 8">
            <a:extLst>
              <a:ext uri="{FF2B5EF4-FFF2-40B4-BE49-F238E27FC236}">
                <a16:creationId xmlns:a16="http://schemas.microsoft.com/office/drawing/2014/main" xmlns="" id="{3DD6102A-D7FE-43CA-A6DA-691DEB1BE96A}"/>
              </a:ext>
            </a:extLst>
          </p:cNvPr>
          <p:cNvSpPr>
            <a:spLocks noChangeArrowheads="1"/>
          </p:cNvSpPr>
          <p:nvPr/>
        </p:nvSpPr>
        <p:spPr bwMode="auto">
          <a:xfrm>
            <a:off x="6715451" y="2376967"/>
            <a:ext cx="2564735" cy="369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dirty="0">
                <a:solidFill>
                  <a:schemeClr val="bg1">
                    <a:lumMod val="65000"/>
                  </a:schemeClr>
                </a:solidFill>
                <a:ea typeface="微软雅黑" panose="020B0503020204020204" pitchFamily="34" charset="-122"/>
                <a:sym typeface="Arial" panose="020B0604020202020204" pitchFamily="34" charset="0"/>
              </a:rPr>
              <a:t>请替换文字内容</a:t>
            </a:r>
            <a:endParaRPr lang="zh-CN" altLang="en-US" dirty="0">
              <a:solidFill>
                <a:schemeClr val="bg1">
                  <a:lumMod val="65000"/>
                </a:schemeClr>
              </a:solidFill>
              <a:ea typeface="微软雅黑" panose="020B0503020204020204" pitchFamily="34" charset="-122"/>
              <a:sym typeface="Arial" panose="020B0604020202020204" pitchFamily="34" charset="0"/>
            </a:endParaRPr>
          </a:p>
        </p:txBody>
      </p:sp>
      <p:grpSp>
        <p:nvGrpSpPr>
          <p:cNvPr id="40" name="Group 9">
            <a:extLst>
              <a:ext uri="{FF2B5EF4-FFF2-40B4-BE49-F238E27FC236}">
                <a16:creationId xmlns:a16="http://schemas.microsoft.com/office/drawing/2014/main" xmlns="" id="{1CBCCE85-D02F-4E87-ACC7-FF2F02F1234D}"/>
              </a:ext>
            </a:extLst>
          </p:cNvPr>
          <p:cNvGrpSpPr>
            <a:grpSpLocks/>
          </p:cNvGrpSpPr>
          <p:nvPr/>
        </p:nvGrpSpPr>
        <p:grpSpPr bwMode="auto">
          <a:xfrm>
            <a:off x="5556966" y="2168487"/>
            <a:ext cx="816965" cy="816965"/>
            <a:chOff x="0" y="0"/>
            <a:chExt cx="366" cy="366"/>
          </a:xfrm>
        </p:grpSpPr>
        <p:sp>
          <p:nvSpPr>
            <p:cNvPr id="41" name="Oval 10">
              <a:extLst>
                <a:ext uri="{FF2B5EF4-FFF2-40B4-BE49-F238E27FC236}">
                  <a16:creationId xmlns:a16="http://schemas.microsoft.com/office/drawing/2014/main" xmlns="" id="{7A5DABC2-D2FB-44B3-8F79-3A07A8A8924B}"/>
                </a:ext>
              </a:extLst>
            </p:cNvPr>
            <p:cNvSpPr>
              <a:spLocks noChangeArrowheads="1"/>
            </p:cNvSpPr>
            <p:nvPr/>
          </p:nvSpPr>
          <p:spPr bwMode="auto">
            <a:xfrm>
              <a:off x="0" y="0"/>
              <a:ext cx="366" cy="366"/>
            </a:xfrm>
            <a:prstGeom prst="ellipse">
              <a:avLst/>
            </a:prstGeom>
            <a:solidFill>
              <a:srgbClr val="C00000"/>
            </a:solidFill>
            <a:ln w="12700">
              <a:no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669">
                <a:ea typeface="微软雅黑" panose="020B0503020204020204" pitchFamily="34" charset="-122"/>
                <a:sym typeface="Arial" panose="020B0604020202020204" pitchFamily="34" charset="0"/>
              </a:endParaRPr>
            </a:p>
          </p:txBody>
        </p:sp>
        <p:sp>
          <p:nvSpPr>
            <p:cNvPr id="42" name="Freeform 11">
              <a:extLst>
                <a:ext uri="{FF2B5EF4-FFF2-40B4-BE49-F238E27FC236}">
                  <a16:creationId xmlns:a16="http://schemas.microsoft.com/office/drawing/2014/main" xmlns="" id="{E586C85D-0231-43D8-946D-DF0035F564E2}"/>
                </a:ext>
              </a:extLst>
            </p:cNvPr>
            <p:cNvSpPr>
              <a:spLocks noEditPoints="1"/>
            </p:cNvSpPr>
            <p:nvPr/>
          </p:nvSpPr>
          <p:spPr bwMode="auto">
            <a:xfrm>
              <a:off x="108" y="100"/>
              <a:ext cx="152" cy="164"/>
            </a:xfrm>
            <a:custGeom>
              <a:avLst/>
              <a:gdLst>
                <a:gd name="T0" fmla="*/ 112 w 73"/>
                <a:gd name="T1" fmla="*/ 164 h 79"/>
                <a:gd name="T2" fmla="*/ 108 w 73"/>
                <a:gd name="T3" fmla="*/ 85 h 79"/>
                <a:gd name="T4" fmla="*/ 102 w 73"/>
                <a:gd name="T5" fmla="*/ 75 h 79"/>
                <a:gd name="T6" fmla="*/ 121 w 73"/>
                <a:gd name="T7" fmla="*/ 69 h 79"/>
                <a:gd name="T8" fmla="*/ 115 w 73"/>
                <a:gd name="T9" fmla="*/ 75 h 79"/>
                <a:gd name="T10" fmla="*/ 137 w 73"/>
                <a:gd name="T11" fmla="*/ 93 h 79"/>
                <a:gd name="T12" fmla="*/ 152 w 73"/>
                <a:gd name="T13" fmla="*/ 93 h 79"/>
                <a:gd name="T14" fmla="*/ 152 w 73"/>
                <a:gd name="T15" fmla="*/ 125 h 79"/>
                <a:gd name="T16" fmla="*/ 79 w 73"/>
                <a:gd name="T17" fmla="*/ 125 h 79"/>
                <a:gd name="T18" fmla="*/ 146 w 73"/>
                <a:gd name="T19" fmla="*/ 125 h 79"/>
                <a:gd name="T20" fmla="*/ 115 w 73"/>
                <a:gd name="T21" fmla="*/ 131 h 79"/>
                <a:gd name="T22" fmla="*/ 108 w 73"/>
                <a:gd name="T23" fmla="*/ 135 h 79"/>
                <a:gd name="T24" fmla="*/ 104 w 73"/>
                <a:gd name="T25" fmla="*/ 125 h 79"/>
                <a:gd name="T26" fmla="*/ 108 w 73"/>
                <a:gd name="T27" fmla="*/ 102 h 79"/>
                <a:gd name="T28" fmla="*/ 115 w 73"/>
                <a:gd name="T29" fmla="*/ 118 h 79"/>
                <a:gd name="T30" fmla="*/ 115 w 73"/>
                <a:gd name="T31" fmla="*/ 131 h 79"/>
                <a:gd name="T32" fmla="*/ 67 w 73"/>
                <a:gd name="T33" fmla="*/ 102 h 79"/>
                <a:gd name="T34" fmla="*/ 23 w 73"/>
                <a:gd name="T35" fmla="*/ 112 h 79"/>
                <a:gd name="T36" fmla="*/ 23 w 73"/>
                <a:gd name="T37" fmla="*/ 102 h 79"/>
                <a:gd name="T38" fmla="*/ 23 w 73"/>
                <a:gd name="T39" fmla="*/ 95 h 79"/>
                <a:gd name="T40" fmla="*/ 23 w 73"/>
                <a:gd name="T41" fmla="*/ 85 h 79"/>
                <a:gd name="T42" fmla="*/ 69 w 73"/>
                <a:gd name="T43" fmla="*/ 95 h 79"/>
                <a:gd name="T44" fmla="*/ 19 w 73"/>
                <a:gd name="T45" fmla="*/ 58 h 79"/>
                <a:gd name="T46" fmla="*/ 90 w 73"/>
                <a:gd name="T47" fmla="*/ 52 h 79"/>
                <a:gd name="T48" fmla="*/ 90 w 73"/>
                <a:gd name="T49" fmla="*/ 62 h 79"/>
                <a:gd name="T50" fmla="*/ 23 w 73"/>
                <a:gd name="T51" fmla="*/ 79 h 79"/>
                <a:gd name="T52" fmla="*/ 23 w 73"/>
                <a:gd name="T53" fmla="*/ 69 h 79"/>
                <a:gd name="T54" fmla="*/ 92 w 73"/>
                <a:gd name="T55" fmla="*/ 69 h 79"/>
                <a:gd name="T56" fmla="*/ 90 w 73"/>
                <a:gd name="T57" fmla="*/ 79 h 79"/>
                <a:gd name="T58" fmla="*/ 104 w 73"/>
                <a:gd name="T59" fmla="*/ 44 h 79"/>
                <a:gd name="T60" fmla="*/ 87 w 73"/>
                <a:gd name="T61" fmla="*/ 27 h 79"/>
                <a:gd name="T62" fmla="*/ 77 w 73"/>
                <a:gd name="T63" fmla="*/ 39 h 79"/>
                <a:gd name="T64" fmla="*/ 25 w 73"/>
                <a:gd name="T65" fmla="*/ 29 h 79"/>
                <a:gd name="T66" fmla="*/ 25 w 73"/>
                <a:gd name="T67" fmla="*/ 27 h 79"/>
                <a:gd name="T68" fmla="*/ 8 w 73"/>
                <a:gd name="T69" fmla="*/ 139 h 79"/>
                <a:gd name="T70" fmla="*/ 71 w 73"/>
                <a:gd name="T71" fmla="*/ 154 h 79"/>
                <a:gd name="T72" fmla="*/ 19 w 73"/>
                <a:gd name="T73" fmla="*/ 164 h 79"/>
                <a:gd name="T74" fmla="*/ 0 w 73"/>
                <a:gd name="T75" fmla="*/ 35 h 79"/>
                <a:gd name="T76" fmla="*/ 29 w 73"/>
                <a:gd name="T77" fmla="*/ 21 h 79"/>
                <a:gd name="T78" fmla="*/ 37 w 73"/>
                <a:gd name="T79" fmla="*/ 17 h 79"/>
                <a:gd name="T80" fmla="*/ 75 w 73"/>
                <a:gd name="T81" fmla="*/ 17 h 79"/>
                <a:gd name="T82" fmla="*/ 85 w 73"/>
                <a:gd name="T83" fmla="*/ 21 h 79"/>
                <a:gd name="T84" fmla="*/ 115 w 73"/>
                <a:gd name="T85" fmla="*/ 35 h 79"/>
                <a:gd name="T86" fmla="*/ 104 w 73"/>
                <a:gd name="T87" fmla="*/ 66 h 79"/>
                <a:gd name="T88" fmla="*/ 56 w 73"/>
                <a:gd name="T89" fmla="*/ 8 h 79"/>
                <a:gd name="T90" fmla="*/ 56 w 73"/>
                <a:gd name="T91" fmla="*/ 27 h 79"/>
                <a:gd name="T92" fmla="*/ 56 w 73"/>
                <a:gd name="T93" fmla="*/ 8 h 7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3" h="79">
                  <a:moveTo>
                    <a:pt x="73" y="60"/>
                  </a:moveTo>
                  <a:cubicBezTo>
                    <a:pt x="73" y="71"/>
                    <a:pt x="65" y="79"/>
                    <a:pt x="54" y="79"/>
                  </a:cubicBezTo>
                  <a:cubicBezTo>
                    <a:pt x="43" y="79"/>
                    <a:pt x="35" y="71"/>
                    <a:pt x="35" y="60"/>
                  </a:cubicBezTo>
                  <a:cubicBezTo>
                    <a:pt x="35" y="50"/>
                    <a:pt x="42" y="42"/>
                    <a:pt x="52" y="41"/>
                  </a:cubicBezTo>
                  <a:cubicBezTo>
                    <a:pt x="52" y="36"/>
                    <a:pt x="52" y="36"/>
                    <a:pt x="52" y="36"/>
                  </a:cubicBezTo>
                  <a:cubicBezTo>
                    <a:pt x="49" y="36"/>
                    <a:pt x="49" y="36"/>
                    <a:pt x="49" y="36"/>
                  </a:cubicBezTo>
                  <a:cubicBezTo>
                    <a:pt x="49" y="33"/>
                    <a:pt x="49" y="33"/>
                    <a:pt x="49" y="33"/>
                  </a:cubicBezTo>
                  <a:cubicBezTo>
                    <a:pt x="58" y="33"/>
                    <a:pt x="58" y="33"/>
                    <a:pt x="58" y="33"/>
                  </a:cubicBezTo>
                  <a:cubicBezTo>
                    <a:pt x="58" y="36"/>
                    <a:pt x="58" y="36"/>
                    <a:pt x="58" y="36"/>
                  </a:cubicBezTo>
                  <a:cubicBezTo>
                    <a:pt x="55" y="36"/>
                    <a:pt x="55" y="36"/>
                    <a:pt x="55" y="36"/>
                  </a:cubicBezTo>
                  <a:cubicBezTo>
                    <a:pt x="55" y="41"/>
                    <a:pt x="55" y="41"/>
                    <a:pt x="55" y="41"/>
                  </a:cubicBezTo>
                  <a:cubicBezTo>
                    <a:pt x="59" y="41"/>
                    <a:pt x="63" y="43"/>
                    <a:pt x="66" y="45"/>
                  </a:cubicBezTo>
                  <a:cubicBezTo>
                    <a:pt x="69" y="41"/>
                    <a:pt x="69" y="41"/>
                    <a:pt x="69" y="41"/>
                  </a:cubicBezTo>
                  <a:cubicBezTo>
                    <a:pt x="73" y="45"/>
                    <a:pt x="73" y="45"/>
                    <a:pt x="73" y="45"/>
                  </a:cubicBezTo>
                  <a:cubicBezTo>
                    <a:pt x="69" y="48"/>
                    <a:pt x="69" y="48"/>
                    <a:pt x="69" y="48"/>
                  </a:cubicBezTo>
                  <a:cubicBezTo>
                    <a:pt x="72" y="52"/>
                    <a:pt x="73" y="56"/>
                    <a:pt x="73" y="60"/>
                  </a:cubicBezTo>
                  <a:close/>
                  <a:moveTo>
                    <a:pt x="54" y="44"/>
                  </a:moveTo>
                  <a:cubicBezTo>
                    <a:pt x="45" y="44"/>
                    <a:pt x="38" y="51"/>
                    <a:pt x="38" y="60"/>
                  </a:cubicBezTo>
                  <a:cubicBezTo>
                    <a:pt x="38" y="69"/>
                    <a:pt x="45" y="76"/>
                    <a:pt x="54" y="76"/>
                  </a:cubicBezTo>
                  <a:cubicBezTo>
                    <a:pt x="63" y="76"/>
                    <a:pt x="70" y="69"/>
                    <a:pt x="70" y="60"/>
                  </a:cubicBezTo>
                  <a:cubicBezTo>
                    <a:pt x="70" y="51"/>
                    <a:pt x="63" y="44"/>
                    <a:pt x="54" y="44"/>
                  </a:cubicBezTo>
                  <a:close/>
                  <a:moveTo>
                    <a:pt x="55" y="63"/>
                  </a:moveTo>
                  <a:cubicBezTo>
                    <a:pt x="55" y="65"/>
                    <a:pt x="55" y="65"/>
                    <a:pt x="55" y="65"/>
                  </a:cubicBezTo>
                  <a:cubicBezTo>
                    <a:pt x="52" y="65"/>
                    <a:pt x="52" y="65"/>
                    <a:pt x="52" y="65"/>
                  </a:cubicBezTo>
                  <a:cubicBezTo>
                    <a:pt x="52" y="63"/>
                    <a:pt x="52" y="63"/>
                    <a:pt x="52" y="63"/>
                  </a:cubicBezTo>
                  <a:cubicBezTo>
                    <a:pt x="51" y="62"/>
                    <a:pt x="50" y="61"/>
                    <a:pt x="50" y="60"/>
                  </a:cubicBezTo>
                  <a:cubicBezTo>
                    <a:pt x="50" y="59"/>
                    <a:pt x="51" y="58"/>
                    <a:pt x="52" y="57"/>
                  </a:cubicBezTo>
                  <a:cubicBezTo>
                    <a:pt x="52" y="49"/>
                    <a:pt x="52" y="49"/>
                    <a:pt x="52" y="49"/>
                  </a:cubicBezTo>
                  <a:cubicBezTo>
                    <a:pt x="55" y="49"/>
                    <a:pt x="55" y="49"/>
                    <a:pt x="55" y="49"/>
                  </a:cubicBezTo>
                  <a:cubicBezTo>
                    <a:pt x="55" y="57"/>
                    <a:pt x="55" y="57"/>
                    <a:pt x="55" y="57"/>
                  </a:cubicBezTo>
                  <a:cubicBezTo>
                    <a:pt x="56" y="58"/>
                    <a:pt x="57" y="59"/>
                    <a:pt x="57" y="60"/>
                  </a:cubicBezTo>
                  <a:cubicBezTo>
                    <a:pt x="57" y="61"/>
                    <a:pt x="56" y="62"/>
                    <a:pt x="55" y="63"/>
                  </a:cubicBezTo>
                  <a:close/>
                  <a:moveTo>
                    <a:pt x="11" y="49"/>
                  </a:moveTo>
                  <a:cubicBezTo>
                    <a:pt x="32" y="49"/>
                    <a:pt x="32" y="49"/>
                    <a:pt x="32" y="49"/>
                  </a:cubicBezTo>
                  <a:cubicBezTo>
                    <a:pt x="31" y="51"/>
                    <a:pt x="30" y="52"/>
                    <a:pt x="30" y="54"/>
                  </a:cubicBezTo>
                  <a:cubicBezTo>
                    <a:pt x="11" y="54"/>
                    <a:pt x="11" y="54"/>
                    <a:pt x="11" y="54"/>
                  </a:cubicBezTo>
                  <a:cubicBezTo>
                    <a:pt x="10" y="54"/>
                    <a:pt x="9" y="53"/>
                    <a:pt x="9" y="51"/>
                  </a:cubicBezTo>
                  <a:cubicBezTo>
                    <a:pt x="9" y="50"/>
                    <a:pt x="10" y="49"/>
                    <a:pt x="11" y="49"/>
                  </a:cubicBezTo>
                  <a:close/>
                  <a:moveTo>
                    <a:pt x="33" y="46"/>
                  </a:moveTo>
                  <a:cubicBezTo>
                    <a:pt x="11" y="46"/>
                    <a:pt x="11" y="46"/>
                    <a:pt x="11" y="46"/>
                  </a:cubicBezTo>
                  <a:cubicBezTo>
                    <a:pt x="10" y="46"/>
                    <a:pt x="9" y="45"/>
                    <a:pt x="9" y="44"/>
                  </a:cubicBezTo>
                  <a:cubicBezTo>
                    <a:pt x="9" y="42"/>
                    <a:pt x="10" y="41"/>
                    <a:pt x="11" y="41"/>
                  </a:cubicBezTo>
                  <a:cubicBezTo>
                    <a:pt x="38" y="41"/>
                    <a:pt x="38" y="41"/>
                    <a:pt x="38" y="41"/>
                  </a:cubicBezTo>
                  <a:cubicBezTo>
                    <a:pt x="36" y="43"/>
                    <a:pt x="35" y="44"/>
                    <a:pt x="33" y="46"/>
                  </a:cubicBezTo>
                  <a:close/>
                  <a:moveTo>
                    <a:pt x="11" y="30"/>
                  </a:moveTo>
                  <a:cubicBezTo>
                    <a:pt x="10" y="30"/>
                    <a:pt x="9" y="29"/>
                    <a:pt x="9" y="28"/>
                  </a:cubicBezTo>
                  <a:cubicBezTo>
                    <a:pt x="9" y="26"/>
                    <a:pt x="10" y="25"/>
                    <a:pt x="11" y="25"/>
                  </a:cubicBezTo>
                  <a:cubicBezTo>
                    <a:pt x="43" y="25"/>
                    <a:pt x="43" y="25"/>
                    <a:pt x="43" y="25"/>
                  </a:cubicBezTo>
                  <a:cubicBezTo>
                    <a:pt x="44" y="25"/>
                    <a:pt x="45" y="26"/>
                    <a:pt x="45" y="28"/>
                  </a:cubicBezTo>
                  <a:cubicBezTo>
                    <a:pt x="45" y="29"/>
                    <a:pt x="44" y="30"/>
                    <a:pt x="43" y="30"/>
                  </a:cubicBezTo>
                  <a:lnTo>
                    <a:pt x="11" y="30"/>
                  </a:lnTo>
                  <a:close/>
                  <a:moveTo>
                    <a:pt x="11" y="38"/>
                  </a:moveTo>
                  <a:cubicBezTo>
                    <a:pt x="10" y="38"/>
                    <a:pt x="9" y="37"/>
                    <a:pt x="9" y="36"/>
                  </a:cubicBezTo>
                  <a:cubicBezTo>
                    <a:pt x="9" y="34"/>
                    <a:pt x="10" y="33"/>
                    <a:pt x="11" y="33"/>
                  </a:cubicBezTo>
                  <a:cubicBezTo>
                    <a:pt x="43" y="33"/>
                    <a:pt x="43" y="33"/>
                    <a:pt x="43" y="33"/>
                  </a:cubicBezTo>
                  <a:cubicBezTo>
                    <a:pt x="43" y="33"/>
                    <a:pt x="44" y="33"/>
                    <a:pt x="44" y="33"/>
                  </a:cubicBezTo>
                  <a:cubicBezTo>
                    <a:pt x="44" y="37"/>
                    <a:pt x="44" y="37"/>
                    <a:pt x="44" y="37"/>
                  </a:cubicBezTo>
                  <a:cubicBezTo>
                    <a:pt x="43" y="38"/>
                    <a:pt x="43" y="38"/>
                    <a:pt x="43" y="38"/>
                  </a:cubicBezTo>
                  <a:lnTo>
                    <a:pt x="11" y="38"/>
                  </a:lnTo>
                  <a:close/>
                  <a:moveTo>
                    <a:pt x="50" y="21"/>
                  </a:moveTo>
                  <a:cubicBezTo>
                    <a:pt x="50" y="16"/>
                    <a:pt x="47" y="13"/>
                    <a:pt x="42" y="13"/>
                  </a:cubicBezTo>
                  <a:cubicBezTo>
                    <a:pt x="42" y="13"/>
                    <a:pt x="42" y="13"/>
                    <a:pt x="42" y="13"/>
                  </a:cubicBezTo>
                  <a:cubicBezTo>
                    <a:pt x="42" y="13"/>
                    <a:pt x="42" y="13"/>
                    <a:pt x="42" y="14"/>
                  </a:cubicBezTo>
                  <a:cubicBezTo>
                    <a:pt x="42" y="17"/>
                    <a:pt x="40" y="19"/>
                    <a:pt x="37" y="19"/>
                  </a:cubicBezTo>
                  <a:cubicBezTo>
                    <a:pt x="18" y="19"/>
                    <a:pt x="18" y="19"/>
                    <a:pt x="18" y="19"/>
                  </a:cubicBezTo>
                  <a:cubicBezTo>
                    <a:pt x="15" y="19"/>
                    <a:pt x="12" y="17"/>
                    <a:pt x="12" y="14"/>
                  </a:cubicBezTo>
                  <a:cubicBezTo>
                    <a:pt x="12" y="13"/>
                    <a:pt x="12" y="13"/>
                    <a:pt x="12" y="13"/>
                  </a:cubicBezTo>
                  <a:cubicBezTo>
                    <a:pt x="12" y="13"/>
                    <a:pt x="12" y="13"/>
                    <a:pt x="12" y="13"/>
                  </a:cubicBezTo>
                  <a:cubicBezTo>
                    <a:pt x="8" y="13"/>
                    <a:pt x="4" y="16"/>
                    <a:pt x="4" y="21"/>
                  </a:cubicBezTo>
                  <a:cubicBezTo>
                    <a:pt x="4" y="67"/>
                    <a:pt x="4" y="67"/>
                    <a:pt x="4" y="67"/>
                  </a:cubicBezTo>
                  <a:cubicBezTo>
                    <a:pt x="4" y="71"/>
                    <a:pt x="8" y="74"/>
                    <a:pt x="12" y="74"/>
                  </a:cubicBezTo>
                  <a:cubicBezTo>
                    <a:pt x="34" y="74"/>
                    <a:pt x="34" y="74"/>
                    <a:pt x="34" y="74"/>
                  </a:cubicBezTo>
                  <a:cubicBezTo>
                    <a:pt x="36" y="76"/>
                    <a:pt x="38" y="78"/>
                    <a:pt x="39" y="79"/>
                  </a:cubicBezTo>
                  <a:cubicBezTo>
                    <a:pt x="9" y="79"/>
                    <a:pt x="9" y="79"/>
                    <a:pt x="9" y="79"/>
                  </a:cubicBezTo>
                  <a:cubicBezTo>
                    <a:pt x="5" y="79"/>
                    <a:pt x="0" y="76"/>
                    <a:pt x="0" y="71"/>
                  </a:cubicBezTo>
                  <a:cubicBezTo>
                    <a:pt x="0" y="17"/>
                    <a:pt x="0" y="17"/>
                    <a:pt x="0" y="17"/>
                  </a:cubicBezTo>
                  <a:cubicBezTo>
                    <a:pt x="0" y="13"/>
                    <a:pt x="5" y="10"/>
                    <a:pt x="9" y="10"/>
                  </a:cubicBezTo>
                  <a:cubicBezTo>
                    <a:pt x="14" y="10"/>
                    <a:pt x="14" y="10"/>
                    <a:pt x="14" y="10"/>
                  </a:cubicBezTo>
                  <a:cubicBezTo>
                    <a:pt x="15" y="9"/>
                    <a:pt x="16" y="8"/>
                    <a:pt x="18" y="8"/>
                  </a:cubicBezTo>
                  <a:cubicBezTo>
                    <a:pt x="18" y="8"/>
                    <a:pt x="18" y="8"/>
                    <a:pt x="18" y="8"/>
                  </a:cubicBezTo>
                  <a:cubicBezTo>
                    <a:pt x="19" y="4"/>
                    <a:pt x="23" y="0"/>
                    <a:pt x="27" y="0"/>
                  </a:cubicBezTo>
                  <a:cubicBezTo>
                    <a:pt x="32" y="0"/>
                    <a:pt x="35" y="4"/>
                    <a:pt x="36" y="8"/>
                  </a:cubicBezTo>
                  <a:cubicBezTo>
                    <a:pt x="37" y="8"/>
                    <a:pt x="37" y="8"/>
                    <a:pt x="37" y="8"/>
                  </a:cubicBezTo>
                  <a:cubicBezTo>
                    <a:pt x="38" y="8"/>
                    <a:pt x="40" y="9"/>
                    <a:pt x="41" y="10"/>
                  </a:cubicBezTo>
                  <a:cubicBezTo>
                    <a:pt x="45" y="10"/>
                    <a:pt x="45" y="10"/>
                    <a:pt x="45" y="10"/>
                  </a:cubicBezTo>
                  <a:cubicBezTo>
                    <a:pt x="50" y="10"/>
                    <a:pt x="55" y="13"/>
                    <a:pt x="55" y="17"/>
                  </a:cubicBezTo>
                  <a:cubicBezTo>
                    <a:pt x="55" y="32"/>
                    <a:pt x="55" y="32"/>
                    <a:pt x="55" y="32"/>
                  </a:cubicBezTo>
                  <a:cubicBezTo>
                    <a:pt x="50" y="32"/>
                    <a:pt x="50" y="32"/>
                    <a:pt x="50" y="32"/>
                  </a:cubicBezTo>
                  <a:lnTo>
                    <a:pt x="50" y="21"/>
                  </a:lnTo>
                  <a:close/>
                  <a:moveTo>
                    <a:pt x="27" y="4"/>
                  </a:moveTo>
                  <a:cubicBezTo>
                    <a:pt x="25" y="4"/>
                    <a:pt x="23" y="6"/>
                    <a:pt x="23" y="9"/>
                  </a:cubicBezTo>
                  <a:cubicBezTo>
                    <a:pt x="23" y="11"/>
                    <a:pt x="25" y="13"/>
                    <a:pt x="27" y="13"/>
                  </a:cubicBezTo>
                  <a:cubicBezTo>
                    <a:pt x="30" y="13"/>
                    <a:pt x="32" y="11"/>
                    <a:pt x="32" y="9"/>
                  </a:cubicBezTo>
                  <a:cubicBezTo>
                    <a:pt x="32" y="6"/>
                    <a:pt x="30" y="4"/>
                    <a:pt x="27" y="4"/>
                  </a:cubicBezTo>
                  <a:close/>
                </a:path>
              </a:pathLst>
            </a:custGeom>
            <a:solidFill>
              <a:srgbClr val="FFFFFF"/>
            </a:solidFill>
            <a:ln w="9525">
              <a:noFill/>
              <a:round/>
              <a:headEnd/>
              <a:tailEnd/>
            </a:ln>
            <a:extLst/>
          </p:spPr>
          <p:txBody>
            <a:bodyPr/>
            <a:lstStyle/>
            <a:p>
              <a:endParaRPr lang="zh-CN" altLang="en-US" sz="2669">
                <a:latin typeface="Arial" panose="020B0604020202020204" pitchFamily="34" charset="0"/>
                <a:ea typeface="微软雅黑" panose="020B0503020204020204" pitchFamily="34" charset="-122"/>
                <a:sym typeface="Arial" panose="020B0604020202020204" pitchFamily="34" charset="0"/>
              </a:endParaRPr>
            </a:p>
          </p:txBody>
        </p:sp>
      </p:grpSp>
      <p:sp>
        <p:nvSpPr>
          <p:cNvPr id="43" name="Rectangle 12">
            <a:extLst>
              <a:ext uri="{FF2B5EF4-FFF2-40B4-BE49-F238E27FC236}">
                <a16:creationId xmlns:a16="http://schemas.microsoft.com/office/drawing/2014/main" xmlns="" id="{F0A73B69-1EF1-4197-9518-C53B3745CF73}"/>
              </a:ext>
            </a:extLst>
          </p:cNvPr>
          <p:cNvSpPr>
            <a:spLocks noChangeArrowheads="1"/>
          </p:cNvSpPr>
          <p:nvPr/>
        </p:nvSpPr>
        <p:spPr bwMode="auto">
          <a:xfrm>
            <a:off x="6742237" y="3644083"/>
            <a:ext cx="2564735" cy="369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dirty="0">
                <a:solidFill>
                  <a:schemeClr val="bg1">
                    <a:lumMod val="65000"/>
                  </a:schemeClr>
                </a:solidFill>
                <a:ea typeface="微软雅黑" panose="020B0503020204020204" pitchFamily="34" charset="-122"/>
                <a:sym typeface="Arial" panose="020B0604020202020204" pitchFamily="34" charset="0"/>
              </a:rPr>
              <a:t>请替换文字内容</a:t>
            </a:r>
            <a:endParaRPr lang="zh-CN" altLang="en-US" dirty="0">
              <a:solidFill>
                <a:schemeClr val="bg1">
                  <a:lumMod val="65000"/>
                </a:schemeClr>
              </a:solidFill>
              <a:ea typeface="微软雅黑" panose="020B0503020204020204" pitchFamily="34" charset="-122"/>
              <a:sym typeface="Arial" panose="020B0604020202020204" pitchFamily="34" charset="0"/>
            </a:endParaRPr>
          </a:p>
        </p:txBody>
      </p:sp>
      <p:grpSp>
        <p:nvGrpSpPr>
          <p:cNvPr id="44" name="Group 13">
            <a:extLst>
              <a:ext uri="{FF2B5EF4-FFF2-40B4-BE49-F238E27FC236}">
                <a16:creationId xmlns:a16="http://schemas.microsoft.com/office/drawing/2014/main" xmlns="" id="{2B55DB1A-9FD4-4762-AF6E-53A752A3512C}"/>
              </a:ext>
            </a:extLst>
          </p:cNvPr>
          <p:cNvGrpSpPr>
            <a:grpSpLocks/>
          </p:cNvGrpSpPr>
          <p:nvPr/>
        </p:nvGrpSpPr>
        <p:grpSpPr bwMode="auto">
          <a:xfrm>
            <a:off x="5556966" y="3436345"/>
            <a:ext cx="816965" cy="816965"/>
            <a:chOff x="0" y="0"/>
            <a:chExt cx="366" cy="366"/>
          </a:xfrm>
        </p:grpSpPr>
        <p:sp>
          <p:nvSpPr>
            <p:cNvPr id="45" name="Oval 14">
              <a:extLst>
                <a:ext uri="{FF2B5EF4-FFF2-40B4-BE49-F238E27FC236}">
                  <a16:creationId xmlns:a16="http://schemas.microsoft.com/office/drawing/2014/main" xmlns="" id="{3228BA97-D3F2-4A9F-95A3-A40D1D39285E}"/>
                </a:ext>
              </a:extLst>
            </p:cNvPr>
            <p:cNvSpPr>
              <a:spLocks noChangeArrowheads="1"/>
            </p:cNvSpPr>
            <p:nvPr/>
          </p:nvSpPr>
          <p:spPr bwMode="auto">
            <a:xfrm>
              <a:off x="0" y="0"/>
              <a:ext cx="366" cy="366"/>
            </a:xfrm>
            <a:prstGeom prst="ellipse">
              <a:avLst/>
            </a:prstGeom>
            <a:solidFill>
              <a:srgbClr val="C00000"/>
            </a:solidFill>
            <a:ln w="12700">
              <a:no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669" dirty="0">
                <a:ea typeface="微软雅黑" panose="020B0503020204020204" pitchFamily="34" charset="-122"/>
                <a:sym typeface="Arial" panose="020B0604020202020204" pitchFamily="34" charset="0"/>
              </a:endParaRPr>
            </a:p>
          </p:txBody>
        </p:sp>
        <p:sp>
          <p:nvSpPr>
            <p:cNvPr id="46" name="Freeform 15">
              <a:extLst>
                <a:ext uri="{FF2B5EF4-FFF2-40B4-BE49-F238E27FC236}">
                  <a16:creationId xmlns:a16="http://schemas.microsoft.com/office/drawing/2014/main" xmlns="" id="{E9153215-4FC9-4CAE-9719-AD44AA44A312}"/>
                </a:ext>
              </a:extLst>
            </p:cNvPr>
            <p:cNvSpPr>
              <a:spLocks noEditPoints="1"/>
            </p:cNvSpPr>
            <p:nvPr/>
          </p:nvSpPr>
          <p:spPr bwMode="auto">
            <a:xfrm>
              <a:off x="102" y="102"/>
              <a:ext cx="162" cy="162"/>
            </a:xfrm>
            <a:custGeom>
              <a:avLst/>
              <a:gdLst>
                <a:gd name="T0" fmla="*/ 104 w 78"/>
                <a:gd name="T1" fmla="*/ 83 h 78"/>
                <a:gd name="T2" fmla="*/ 120 w 78"/>
                <a:gd name="T3" fmla="*/ 85 h 78"/>
                <a:gd name="T4" fmla="*/ 162 w 78"/>
                <a:gd name="T5" fmla="*/ 44 h 78"/>
                <a:gd name="T6" fmla="*/ 162 w 78"/>
                <a:gd name="T7" fmla="*/ 37 h 78"/>
                <a:gd name="T8" fmla="*/ 133 w 78"/>
                <a:gd name="T9" fmla="*/ 69 h 78"/>
                <a:gd name="T10" fmla="*/ 104 w 78"/>
                <a:gd name="T11" fmla="*/ 64 h 78"/>
                <a:gd name="T12" fmla="*/ 96 w 78"/>
                <a:gd name="T13" fmla="*/ 37 h 78"/>
                <a:gd name="T14" fmla="*/ 127 w 78"/>
                <a:gd name="T15" fmla="*/ 4 h 78"/>
                <a:gd name="T16" fmla="*/ 120 w 78"/>
                <a:gd name="T17" fmla="*/ 2 h 78"/>
                <a:gd name="T18" fmla="*/ 79 w 78"/>
                <a:gd name="T19" fmla="*/ 44 h 78"/>
                <a:gd name="T20" fmla="*/ 83 w 78"/>
                <a:gd name="T21" fmla="*/ 60 h 78"/>
                <a:gd name="T22" fmla="*/ 44 w 78"/>
                <a:gd name="T23" fmla="*/ 110 h 78"/>
                <a:gd name="T24" fmla="*/ 35 w 78"/>
                <a:gd name="T25" fmla="*/ 108 h 78"/>
                <a:gd name="T26" fmla="*/ 10 w 78"/>
                <a:gd name="T27" fmla="*/ 133 h 78"/>
                <a:gd name="T28" fmla="*/ 35 w 78"/>
                <a:gd name="T29" fmla="*/ 160 h 78"/>
                <a:gd name="T30" fmla="*/ 60 w 78"/>
                <a:gd name="T31" fmla="*/ 133 h 78"/>
                <a:gd name="T32" fmla="*/ 60 w 78"/>
                <a:gd name="T33" fmla="*/ 125 h 78"/>
                <a:gd name="T34" fmla="*/ 104 w 78"/>
                <a:gd name="T35" fmla="*/ 83 h 78"/>
                <a:gd name="T36" fmla="*/ 35 w 78"/>
                <a:gd name="T37" fmla="*/ 147 h 78"/>
                <a:gd name="T38" fmla="*/ 23 w 78"/>
                <a:gd name="T39" fmla="*/ 133 h 78"/>
                <a:gd name="T40" fmla="*/ 35 w 78"/>
                <a:gd name="T41" fmla="*/ 120 h 78"/>
                <a:gd name="T42" fmla="*/ 50 w 78"/>
                <a:gd name="T43" fmla="*/ 133 h 78"/>
                <a:gd name="T44" fmla="*/ 35 w 78"/>
                <a:gd name="T45" fmla="*/ 147 h 78"/>
                <a:gd name="T46" fmla="*/ 37 w 78"/>
                <a:gd name="T47" fmla="*/ 50 h 78"/>
                <a:gd name="T48" fmla="*/ 62 w 78"/>
                <a:gd name="T49" fmla="*/ 75 h 78"/>
                <a:gd name="T50" fmla="*/ 75 w 78"/>
                <a:gd name="T51" fmla="*/ 64 h 78"/>
                <a:gd name="T52" fmla="*/ 50 w 78"/>
                <a:gd name="T53" fmla="*/ 39 h 78"/>
                <a:gd name="T54" fmla="*/ 56 w 78"/>
                <a:gd name="T55" fmla="*/ 33 h 78"/>
                <a:gd name="T56" fmla="*/ 23 w 78"/>
                <a:gd name="T57" fmla="*/ 0 h 78"/>
                <a:gd name="T58" fmla="*/ 0 w 78"/>
                <a:gd name="T59" fmla="*/ 25 h 78"/>
                <a:gd name="T60" fmla="*/ 33 w 78"/>
                <a:gd name="T61" fmla="*/ 56 h 78"/>
                <a:gd name="T62" fmla="*/ 37 w 78"/>
                <a:gd name="T63" fmla="*/ 50 h 78"/>
                <a:gd name="T64" fmla="*/ 114 w 78"/>
                <a:gd name="T65" fmla="*/ 87 h 78"/>
                <a:gd name="T66" fmla="*/ 79 w 78"/>
                <a:gd name="T67" fmla="*/ 118 h 78"/>
                <a:gd name="T68" fmla="*/ 116 w 78"/>
                <a:gd name="T69" fmla="*/ 156 h 78"/>
                <a:gd name="T70" fmla="*/ 139 w 78"/>
                <a:gd name="T71" fmla="*/ 156 h 78"/>
                <a:gd name="T72" fmla="*/ 150 w 78"/>
                <a:gd name="T73" fmla="*/ 145 h 78"/>
                <a:gd name="T74" fmla="*/ 150 w 78"/>
                <a:gd name="T75" fmla="*/ 123 h 78"/>
                <a:gd name="T76" fmla="*/ 114 w 78"/>
                <a:gd name="T77" fmla="*/ 87 h 78"/>
                <a:gd name="T78" fmla="*/ 129 w 78"/>
                <a:gd name="T79" fmla="*/ 147 h 78"/>
                <a:gd name="T80" fmla="*/ 125 w 78"/>
                <a:gd name="T81" fmla="*/ 147 h 78"/>
                <a:gd name="T82" fmla="*/ 93 w 78"/>
                <a:gd name="T83" fmla="*/ 118 h 78"/>
                <a:gd name="T84" fmla="*/ 93 w 78"/>
                <a:gd name="T85" fmla="*/ 112 h 78"/>
                <a:gd name="T86" fmla="*/ 100 w 78"/>
                <a:gd name="T87" fmla="*/ 112 h 78"/>
                <a:gd name="T88" fmla="*/ 129 w 78"/>
                <a:gd name="T89" fmla="*/ 143 h 78"/>
                <a:gd name="T90" fmla="*/ 129 w 78"/>
                <a:gd name="T91" fmla="*/ 147 h 78"/>
                <a:gd name="T92" fmla="*/ 143 w 78"/>
                <a:gd name="T93" fmla="*/ 135 h 78"/>
                <a:gd name="T94" fmla="*/ 137 w 78"/>
                <a:gd name="T95" fmla="*/ 135 h 78"/>
                <a:gd name="T96" fmla="*/ 108 w 78"/>
                <a:gd name="T97" fmla="*/ 106 h 78"/>
                <a:gd name="T98" fmla="*/ 108 w 78"/>
                <a:gd name="T99" fmla="*/ 100 h 78"/>
                <a:gd name="T100" fmla="*/ 112 w 78"/>
                <a:gd name="T101" fmla="*/ 100 h 78"/>
                <a:gd name="T102" fmla="*/ 143 w 78"/>
                <a:gd name="T103" fmla="*/ 129 h 78"/>
                <a:gd name="T104" fmla="*/ 143 w 78"/>
                <a:gd name="T105" fmla="*/ 135 h 7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78" h="78">
                  <a:moveTo>
                    <a:pt x="50" y="40"/>
                  </a:moveTo>
                  <a:cubicBezTo>
                    <a:pt x="53" y="41"/>
                    <a:pt x="55" y="41"/>
                    <a:pt x="58" y="41"/>
                  </a:cubicBezTo>
                  <a:cubicBezTo>
                    <a:pt x="69" y="41"/>
                    <a:pt x="78" y="32"/>
                    <a:pt x="78" y="21"/>
                  </a:cubicBezTo>
                  <a:cubicBezTo>
                    <a:pt x="78" y="20"/>
                    <a:pt x="78" y="19"/>
                    <a:pt x="78" y="18"/>
                  </a:cubicBezTo>
                  <a:cubicBezTo>
                    <a:pt x="64" y="33"/>
                    <a:pt x="64" y="33"/>
                    <a:pt x="64" y="33"/>
                  </a:cubicBezTo>
                  <a:cubicBezTo>
                    <a:pt x="50" y="31"/>
                    <a:pt x="50" y="31"/>
                    <a:pt x="50" y="31"/>
                  </a:cubicBezTo>
                  <a:cubicBezTo>
                    <a:pt x="46" y="18"/>
                    <a:pt x="46" y="18"/>
                    <a:pt x="46" y="18"/>
                  </a:cubicBezTo>
                  <a:cubicBezTo>
                    <a:pt x="61" y="2"/>
                    <a:pt x="61" y="2"/>
                    <a:pt x="61" y="2"/>
                  </a:cubicBezTo>
                  <a:cubicBezTo>
                    <a:pt x="60" y="2"/>
                    <a:pt x="59" y="1"/>
                    <a:pt x="58" y="1"/>
                  </a:cubicBezTo>
                  <a:cubicBezTo>
                    <a:pt x="47" y="1"/>
                    <a:pt x="38" y="10"/>
                    <a:pt x="38" y="21"/>
                  </a:cubicBezTo>
                  <a:cubicBezTo>
                    <a:pt x="38" y="24"/>
                    <a:pt x="39" y="27"/>
                    <a:pt x="40" y="29"/>
                  </a:cubicBezTo>
                  <a:cubicBezTo>
                    <a:pt x="34" y="40"/>
                    <a:pt x="24" y="49"/>
                    <a:pt x="21" y="53"/>
                  </a:cubicBezTo>
                  <a:cubicBezTo>
                    <a:pt x="20" y="52"/>
                    <a:pt x="18" y="52"/>
                    <a:pt x="17" y="52"/>
                  </a:cubicBezTo>
                  <a:cubicBezTo>
                    <a:pt x="10" y="52"/>
                    <a:pt x="5" y="58"/>
                    <a:pt x="5" y="64"/>
                  </a:cubicBezTo>
                  <a:cubicBezTo>
                    <a:pt x="5" y="71"/>
                    <a:pt x="10" y="77"/>
                    <a:pt x="17" y="77"/>
                  </a:cubicBezTo>
                  <a:cubicBezTo>
                    <a:pt x="24" y="77"/>
                    <a:pt x="29" y="71"/>
                    <a:pt x="29" y="64"/>
                  </a:cubicBezTo>
                  <a:cubicBezTo>
                    <a:pt x="29" y="63"/>
                    <a:pt x="29" y="61"/>
                    <a:pt x="29" y="60"/>
                  </a:cubicBezTo>
                  <a:cubicBezTo>
                    <a:pt x="31" y="56"/>
                    <a:pt x="39" y="47"/>
                    <a:pt x="50" y="40"/>
                  </a:cubicBezTo>
                  <a:close/>
                  <a:moveTo>
                    <a:pt x="17" y="71"/>
                  </a:moveTo>
                  <a:cubicBezTo>
                    <a:pt x="14" y="71"/>
                    <a:pt x="11" y="68"/>
                    <a:pt x="11" y="64"/>
                  </a:cubicBezTo>
                  <a:cubicBezTo>
                    <a:pt x="11" y="61"/>
                    <a:pt x="14" y="58"/>
                    <a:pt x="17" y="58"/>
                  </a:cubicBezTo>
                  <a:cubicBezTo>
                    <a:pt x="21" y="58"/>
                    <a:pt x="24" y="61"/>
                    <a:pt x="24" y="64"/>
                  </a:cubicBezTo>
                  <a:cubicBezTo>
                    <a:pt x="24" y="68"/>
                    <a:pt x="21" y="71"/>
                    <a:pt x="17" y="71"/>
                  </a:cubicBezTo>
                  <a:close/>
                  <a:moveTo>
                    <a:pt x="18" y="24"/>
                  </a:moveTo>
                  <a:cubicBezTo>
                    <a:pt x="30" y="36"/>
                    <a:pt x="30" y="36"/>
                    <a:pt x="30" y="36"/>
                  </a:cubicBezTo>
                  <a:cubicBezTo>
                    <a:pt x="36" y="31"/>
                    <a:pt x="36" y="31"/>
                    <a:pt x="36" y="31"/>
                  </a:cubicBezTo>
                  <a:cubicBezTo>
                    <a:pt x="24" y="19"/>
                    <a:pt x="24" y="19"/>
                    <a:pt x="24" y="19"/>
                  </a:cubicBezTo>
                  <a:cubicBezTo>
                    <a:pt x="27" y="16"/>
                    <a:pt x="27" y="16"/>
                    <a:pt x="27" y="16"/>
                  </a:cubicBezTo>
                  <a:cubicBezTo>
                    <a:pt x="11" y="0"/>
                    <a:pt x="11" y="0"/>
                    <a:pt x="11" y="0"/>
                  </a:cubicBezTo>
                  <a:cubicBezTo>
                    <a:pt x="0" y="12"/>
                    <a:pt x="0" y="12"/>
                    <a:pt x="0" y="12"/>
                  </a:cubicBezTo>
                  <a:cubicBezTo>
                    <a:pt x="16" y="27"/>
                    <a:pt x="16" y="27"/>
                    <a:pt x="16" y="27"/>
                  </a:cubicBezTo>
                  <a:lnTo>
                    <a:pt x="18" y="24"/>
                  </a:lnTo>
                  <a:close/>
                  <a:moveTo>
                    <a:pt x="55" y="42"/>
                  </a:moveTo>
                  <a:cubicBezTo>
                    <a:pt x="55" y="42"/>
                    <a:pt x="45" y="45"/>
                    <a:pt x="38" y="57"/>
                  </a:cubicBezTo>
                  <a:cubicBezTo>
                    <a:pt x="38" y="56"/>
                    <a:pt x="56" y="75"/>
                    <a:pt x="56" y="75"/>
                  </a:cubicBezTo>
                  <a:cubicBezTo>
                    <a:pt x="59" y="78"/>
                    <a:pt x="64" y="78"/>
                    <a:pt x="67" y="75"/>
                  </a:cubicBezTo>
                  <a:cubicBezTo>
                    <a:pt x="72" y="70"/>
                    <a:pt x="72" y="70"/>
                    <a:pt x="72" y="70"/>
                  </a:cubicBezTo>
                  <a:cubicBezTo>
                    <a:pt x="75" y="67"/>
                    <a:pt x="75" y="62"/>
                    <a:pt x="72" y="59"/>
                  </a:cubicBezTo>
                  <a:lnTo>
                    <a:pt x="55" y="42"/>
                  </a:lnTo>
                  <a:close/>
                  <a:moveTo>
                    <a:pt x="62" y="71"/>
                  </a:moveTo>
                  <a:cubicBezTo>
                    <a:pt x="62" y="72"/>
                    <a:pt x="60" y="72"/>
                    <a:pt x="60" y="71"/>
                  </a:cubicBezTo>
                  <a:cubicBezTo>
                    <a:pt x="45" y="57"/>
                    <a:pt x="45" y="57"/>
                    <a:pt x="45" y="57"/>
                  </a:cubicBezTo>
                  <a:cubicBezTo>
                    <a:pt x="44" y="56"/>
                    <a:pt x="44" y="55"/>
                    <a:pt x="45" y="54"/>
                  </a:cubicBezTo>
                  <a:cubicBezTo>
                    <a:pt x="46" y="54"/>
                    <a:pt x="47" y="54"/>
                    <a:pt x="48" y="54"/>
                  </a:cubicBezTo>
                  <a:cubicBezTo>
                    <a:pt x="62" y="69"/>
                    <a:pt x="62" y="69"/>
                    <a:pt x="62" y="69"/>
                  </a:cubicBezTo>
                  <a:cubicBezTo>
                    <a:pt x="63" y="69"/>
                    <a:pt x="63" y="71"/>
                    <a:pt x="62" y="71"/>
                  </a:cubicBezTo>
                  <a:close/>
                  <a:moveTo>
                    <a:pt x="69" y="65"/>
                  </a:moveTo>
                  <a:cubicBezTo>
                    <a:pt x="68" y="66"/>
                    <a:pt x="67" y="66"/>
                    <a:pt x="66" y="65"/>
                  </a:cubicBezTo>
                  <a:cubicBezTo>
                    <a:pt x="52" y="51"/>
                    <a:pt x="52" y="51"/>
                    <a:pt x="52" y="51"/>
                  </a:cubicBezTo>
                  <a:cubicBezTo>
                    <a:pt x="51" y="50"/>
                    <a:pt x="51" y="49"/>
                    <a:pt x="52" y="48"/>
                  </a:cubicBezTo>
                  <a:cubicBezTo>
                    <a:pt x="52" y="47"/>
                    <a:pt x="54" y="47"/>
                    <a:pt x="54" y="48"/>
                  </a:cubicBezTo>
                  <a:cubicBezTo>
                    <a:pt x="69" y="62"/>
                    <a:pt x="69" y="62"/>
                    <a:pt x="69" y="62"/>
                  </a:cubicBezTo>
                  <a:cubicBezTo>
                    <a:pt x="69" y="63"/>
                    <a:pt x="69" y="64"/>
                    <a:pt x="69" y="65"/>
                  </a:cubicBezTo>
                  <a:close/>
                </a:path>
              </a:pathLst>
            </a:custGeom>
            <a:solidFill>
              <a:srgbClr val="FFFFFF"/>
            </a:solidFill>
            <a:ln w="9525">
              <a:noFill/>
              <a:round/>
              <a:headEnd/>
              <a:tailEnd/>
            </a:ln>
            <a:extLst/>
          </p:spPr>
          <p:txBody>
            <a:bodyPr/>
            <a:lstStyle/>
            <a:p>
              <a:endParaRPr lang="zh-CN" altLang="en-US" sz="2669">
                <a:latin typeface="Arial" panose="020B0604020202020204" pitchFamily="34" charset="0"/>
                <a:ea typeface="微软雅黑" panose="020B0503020204020204" pitchFamily="34" charset="-122"/>
                <a:sym typeface="Arial" panose="020B0604020202020204" pitchFamily="34" charset="0"/>
              </a:endParaRPr>
            </a:p>
          </p:txBody>
        </p:sp>
      </p:grpSp>
      <p:sp>
        <p:nvSpPr>
          <p:cNvPr id="47" name="Rectangle 16">
            <a:extLst>
              <a:ext uri="{FF2B5EF4-FFF2-40B4-BE49-F238E27FC236}">
                <a16:creationId xmlns:a16="http://schemas.microsoft.com/office/drawing/2014/main" xmlns="" id="{990261D7-31D1-4AED-99E9-06C280881A17}"/>
              </a:ext>
            </a:extLst>
          </p:cNvPr>
          <p:cNvSpPr>
            <a:spLocks noChangeArrowheads="1"/>
          </p:cNvSpPr>
          <p:nvPr/>
        </p:nvSpPr>
        <p:spPr bwMode="auto">
          <a:xfrm>
            <a:off x="6742237" y="4911198"/>
            <a:ext cx="2564735" cy="369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dirty="0">
                <a:solidFill>
                  <a:schemeClr val="bg1">
                    <a:lumMod val="65000"/>
                  </a:schemeClr>
                </a:solidFill>
                <a:ea typeface="微软雅黑" panose="020B0503020204020204" pitchFamily="34" charset="-122"/>
                <a:sym typeface="Arial" panose="020B0604020202020204" pitchFamily="34" charset="0"/>
              </a:rPr>
              <a:t>请替换文字内容</a:t>
            </a:r>
            <a:endParaRPr lang="zh-CN" altLang="en-US" dirty="0">
              <a:solidFill>
                <a:schemeClr val="bg1">
                  <a:lumMod val="65000"/>
                </a:schemeClr>
              </a:solidFill>
              <a:ea typeface="微软雅黑" panose="020B0503020204020204" pitchFamily="34" charset="-122"/>
              <a:sym typeface="Arial" panose="020B0604020202020204" pitchFamily="34" charset="0"/>
            </a:endParaRPr>
          </a:p>
        </p:txBody>
      </p:sp>
      <p:grpSp>
        <p:nvGrpSpPr>
          <p:cNvPr id="48" name="Group 18">
            <a:extLst>
              <a:ext uri="{FF2B5EF4-FFF2-40B4-BE49-F238E27FC236}">
                <a16:creationId xmlns:a16="http://schemas.microsoft.com/office/drawing/2014/main" xmlns="" id="{475449D2-E8BE-48FB-B708-508F290A612F}"/>
              </a:ext>
            </a:extLst>
          </p:cNvPr>
          <p:cNvGrpSpPr>
            <a:grpSpLocks/>
          </p:cNvGrpSpPr>
          <p:nvPr/>
        </p:nvGrpSpPr>
        <p:grpSpPr bwMode="auto">
          <a:xfrm>
            <a:off x="5559197" y="4670723"/>
            <a:ext cx="812502" cy="816965"/>
            <a:chOff x="0" y="0"/>
            <a:chExt cx="364" cy="366"/>
          </a:xfrm>
        </p:grpSpPr>
        <p:sp>
          <p:nvSpPr>
            <p:cNvPr id="49" name="Oval 19">
              <a:extLst>
                <a:ext uri="{FF2B5EF4-FFF2-40B4-BE49-F238E27FC236}">
                  <a16:creationId xmlns:a16="http://schemas.microsoft.com/office/drawing/2014/main" xmlns="" id="{198EDC84-2BC0-4F4E-A4CD-314B323D5406}"/>
                </a:ext>
              </a:extLst>
            </p:cNvPr>
            <p:cNvSpPr>
              <a:spLocks noChangeArrowheads="1"/>
            </p:cNvSpPr>
            <p:nvPr/>
          </p:nvSpPr>
          <p:spPr bwMode="auto">
            <a:xfrm>
              <a:off x="0" y="0"/>
              <a:ext cx="364" cy="366"/>
            </a:xfrm>
            <a:prstGeom prst="ellipse">
              <a:avLst/>
            </a:prstGeom>
            <a:solidFill>
              <a:srgbClr val="C00000"/>
            </a:solidFill>
            <a:ln w="12700">
              <a:no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669" dirty="0">
                <a:ea typeface="微软雅黑" panose="020B0503020204020204" pitchFamily="34" charset="-122"/>
                <a:sym typeface="Arial" panose="020B0604020202020204" pitchFamily="34" charset="0"/>
              </a:endParaRPr>
            </a:p>
          </p:txBody>
        </p:sp>
        <p:sp>
          <p:nvSpPr>
            <p:cNvPr id="50" name="Freeform 20">
              <a:extLst>
                <a:ext uri="{FF2B5EF4-FFF2-40B4-BE49-F238E27FC236}">
                  <a16:creationId xmlns:a16="http://schemas.microsoft.com/office/drawing/2014/main" xmlns="" id="{B0EEDB35-4641-4A74-B022-D7BA01C391C0}"/>
                </a:ext>
              </a:extLst>
            </p:cNvPr>
            <p:cNvSpPr>
              <a:spLocks noEditPoints="1"/>
            </p:cNvSpPr>
            <p:nvPr/>
          </p:nvSpPr>
          <p:spPr bwMode="auto">
            <a:xfrm>
              <a:off x="108" y="106"/>
              <a:ext cx="148" cy="154"/>
            </a:xfrm>
            <a:custGeom>
              <a:avLst/>
              <a:gdLst>
                <a:gd name="T0" fmla="*/ 135 w 71"/>
                <a:gd name="T1" fmla="*/ 12 h 74"/>
                <a:gd name="T2" fmla="*/ 135 w 71"/>
                <a:gd name="T3" fmla="*/ 10 h 74"/>
                <a:gd name="T4" fmla="*/ 106 w 71"/>
                <a:gd name="T5" fmla="*/ 0 h 74"/>
                <a:gd name="T6" fmla="*/ 79 w 71"/>
                <a:gd name="T7" fmla="*/ 10 h 74"/>
                <a:gd name="T8" fmla="*/ 67 w 71"/>
                <a:gd name="T9" fmla="*/ 23 h 74"/>
                <a:gd name="T10" fmla="*/ 67 w 71"/>
                <a:gd name="T11" fmla="*/ 40 h 74"/>
                <a:gd name="T12" fmla="*/ 85 w 71"/>
                <a:gd name="T13" fmla="*/ 40 h 74"/>
                <a:gd name="T14" fmla="*/ 96 w 71"/>
                <a:gd name="T15" fmla="*/ 27 h 74"/>
                <a:gd name="T16" fmla="*/ 106 w 71"/>
                <a:gd name="T17" fmla="*/ 23 h 74"/>
                <a:gd name="T18" fmla="*/ 117 w 71"/>
                <a:gd name="T19" fmla="*/ 27 h 74"/>
                <a:gd name="T20" fmla="*/ 119 w 71"/>
                <a:gd name="T21" fmla="*/ 29 h 74"/>
                <a:gd name="T22" fmla="*/ 123 w 71"/>
                <a:gd name="T23" fmla="*/ 40 h 74"/>
                <a:gd name="T24" fmla="*/ 119 w 71"/>
                <a:gd name="T25" fmla="*/ 50 h 74"/>
                <a:gd name="T26" fmla="*/ 92 w 71"/>
                <a:gd name="T27" fmla="*/ 79 h 74"/>
                <a:gd name="T28" fmla="*/ 79 w 71"/>
                <a:gd name="T29" fmla="*/ 83 h 74"/>
                <a:gd name="T30" fmla="*/ 69 w 71"/>
                <a:gd name="T31" fmla="*/ 79 h 74"/>
                <a:gd name="T32" fmla="*/ 69 w 71"/>
                <a:gd name="T33" fmla="*/ 77 h 74"/>
                <a:gd name="T34" fmla="*/ 52 w 71"/>
                <a:gd name="T35" fmla="*/ 94 h 74"/>
                <a:gd name="T36" fmla="*/ 52 w 71"/>
                <a:gd name="T37" fmla="*/ 96 h 74"/>
                <a:gd name="T38" fmla="*/ 79 w 71"/>
                <a:gd name="T39" fmla="*/ 106 h 74"/>
                <a:gd name="T40" fmla="*/ 79 w 71"/>
                <a:gd name="T41" fmla="*/ 106 h 74"/>
                <a:gd name="T42" fmla="*/ 108 w 71"/>
                <a:gd name="T43" fmla="*/ 96 h 74"/>
                <a:gd name="T44" fmla="*/ 135 w 71"/>
                <a:gd name="T45" fmla="*/ 67 h 74"/>
                <a:gd name="T46" fmla="*/ 148 w 71"/>
                <a:gd name="T47" fmla="*/ 40 h 74"/>
                <a:gd name="T48" fmla="*/ 135 w 71"/>
                <a:gd name="T49" fmla="*/ 12 h 74"/>
                <a:gd name="T50" fmla="*/ 65 w 71"/>
                <a:gd name="T51" fmla="*/ 114 h 74"/>
                <a:gd name="T52" fmla="*/ 52 w 71"/>
                <a:gd name="T53" fmla="*/ 127 h 74"/>
                <a:gd name="T54" fmla="*/ 42 w 71"/>
                <a:gd name="T55" fmla="*/ 131 h 74"/>
                <a:gd name="T56" fmla="*/ 31 w 71"/>
                <a:gd name="T57" fmla="*/ 127 h 74"/>
                <a:gd name="T58" fmla="*/ 29 w 71"/>
                <a:gd name="T59" fmla="*/ 125 h 74"/>
                <a:gd name="T60" fmla="*/ 25 w 71"/>
                <a:gd name="T61" fmla="*/ 114 h 74"/>
                <a:gd name="T62" fmla="*/ 29 w 71"/>
                <a:gd name="T63" fmla="*/ 104 h 74"/>
                <a:gd name="T64" fmla="*/ 56 w 71"/>
                <a:gd name="T65" fmla="*/ 75 h 74"/>
                <a:gd name="T66" fmla="*/ 69 w 71"/>
                <a:gd name="T67" fmla="*/ 71 h 74"/>
                <a:gd name="T68" fmla="*/ 79 w 71"/>
                <a:gd name="T69" fmla="*/ 75 h 74"/>
                <a:gd name="T70" fmla="*/ 79 w 71"/>
                <a:gd name="T71" fmla="*/ 77 h 74"/>
                <a:gd name="T72" fmla="*/ 79 w 71"/>
                <a:gd name="T73" fmla="*/ 77 h 74"/>
                <a:gd name="T74" fmla="*/ 96 w 71"/>
                <a:gd name="T75" fmla="*/ 60 h 74"/>
                <a:gd name="T76" fmla="*/ 96 w 71"/>
                <a:gd name="T77" fmla="*/ 58 h 74"/>
                <a:gd name="T78" fmla="*/ 94 w 71"/>
                <a:gd name="T79" fmla="*/ 56 h 74"/>
                <a:gd name="T80" fmla="*/ 90 w 71"/>
                <a:gd name="T81" fmla="*/ 54 h 74"/>
                <a:gd name="T82" fmla="*/ 69 w 71"/>
                <a:gd name="T83" fmla="*/ 48 h 74"/>
                <a:gd name="T84" fmla="*/ 40 w 71"/>
                <a:gd name="T85" fmla="*/ 58 h 74"/>
                <a:gd name="T86" fmla="*/ 13 w 71"/>
                <a:gd name="T87" fmla="*/ 87 h 74"/>
                <a:gd name="T88" fmla="*/ 0 w 71"/>
                <a:gd name="T89" fmla="*/ 114 h 74"/>
                <a:gd name="T90" fmla="*/ 13 w 71"/>
                <a:gd name="T91" fmla="*/ 142 h 74"/>
                <a:gd name="T92" fmla="*/ 13 w 71"/>
                <a:gd name="T93" fmla="*/ 144 h 74"/>
                <a:gd name="T94" fmla="*/ 42 w 71"/>
                <a:gd name="T95" fmla="*/ 154 h 74"/>
                <a:gd name="T96" fmla="*/ 42 w 71"/>
                <a:gd name="T97" fmla="*/ 154 h 74"/>
                <a:gd name="T98" fmla="*/ 69 w 71"/>
                <a:gd name="T99" fmla="*/ 144 h 74"/>
                <a:gd name="T100" fmla="*/ 81 w 71"/>
                <a:gd name="T101" fmla="*/ 131 h 74"/>
                <a:gd name="T102" fmla="*/ 81 w 71"/>
                <a:gd name="T103" fmla="*/ 114 h 74"/>
                <a:gd name="T104" fmla="*/ 65 w 71"/>
                <a:gd name="T105" fmla="*/ 114 h 7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71" h="74">
                  <a:moveTo>
                    <a:pt x="65" y="6"/>
                  </a:moveTo>
                  <a:cubicBezTo>
                    <a:pt x="65" y="5"/>
                    <a:pt x="65" y="5"/>
                    <a:pt x="65" y="5"/>
                  </a:cubicBezTo>
                  <a:cubicBezTo>
                    <a:pt x="61" y="1"/>
                    <a:pt x="56" y="0"/>
                    <a:pt x="51" y="0"/>
                  </a:cubicBezTo>
                  <a:cubicBezTo>
                    <a:pt x="47" y="0"/>
                    <a:pt x="42" y="1"/>
                    <a:pt x="38" y="5"/>
                  </a:cubicBezTo>
                  <a:cubicBezTo>
                    <a:pt x="32" y="11"/>
                    <a:pt x="32" y="11"/>
                    <a:pt x="32" y="11"/>
                  </a:cubicBezTo>
                  <a:cubicBezTo>
                    <a:pt x="30" y="13"/>
                    <a:pt x="30" y="17"/>
                    <a:pt x="32" y="19"/>
                  </a:cubicBezTo>
                  <a:cubicBezTo>
                    <a:pt x="35" y="21"/>
                    <a:pt x="38" y="21"/>
                    <a:pt x="41" y="19"/>
                  </a:cubicBezTo>
                  <a:cubicBezTo>
                    <a:pt x="46" y="13"/>
                    <a:pt x="46" y="13"/>
                    <a:pt x="46" y="13"/>
                  </a:cubicBezTo>
                  <a:cubicBezTo>
                    <a:pt x="48" y="12"/>
                    <a:pt x="50" y="11"/>
                    <a:pt x="51" y="11"/>
                  </a:cubicBezTo>
                  <a:cubicBezTo>
                    <a:pt x="53" y="11"/>
                    <a:pt x="55" y="12"/>
                    <a:pt x="56" y="13"/>
                  </a:cubicBezTo>
                  <a:cubicBezTo>
                    <a:pt x="57" y="14"/>
                    <a:pt x="57" y="14"/>
                    <a:pt x="57" y="14"/>
                  </a:cubicBezTo>
                  <a:cubicBezTo>
                    <a:pt x="58" y="15"/>
                    <a:pt x="59" y="17"/>
                    <a:pt x="59" y="19"/>
                  </a:cubicBezTo>
                  <a:cubicBezTo>
                    <a:pt x="59" y="21"/>
                    <a:pt x="58" y="23"/>
                    <a:pt x="57" y="24"/>
                  </a:cubicBezTo>
                  <a:cubicBezTo>
                    <a:pt x="44" y="38"/>
                    <a:pt x="44" y="38"/>
                    <a:pt x="44" y="38"/>
                  </a:cubicBezTo>
                  <a:cubicBezTo>
                    <a:pt x="42" y="39"/>
                    <a:pt x="40" y="40"/>
                    <a:pt x="38" y="40"/>
                  </a:cubicBezTo>
                  <a:cubicBezTo>
                    <a:pt x="37" y="40"/>
                    <a:pt x="35" y="39"/>
                    <a:pt x="33" y="38"/>
                  </a:cubicBezTo>
                  <a:cubicBezTo>
                    <a:pt x="33" y="37"/>
                    <a:pt x="33" y="37"/>
                    <a:pt x="33" y="37"/>
                  </a:cubicBezTo>
                  <a:cubicBezTo>
                    <a:pt x="25" y="45"/>
                    <a:pt x="25" y="45"/>
                    <a:pt x="25" y="45"/>
                  </a:cubicBezTo>
                  <a:cubicBezTo>
                    <a:pt x="25" y="46"/>
                    <a:pt x="25" y="46"/>
                    <a:pt x="25" y="46"/>
                  </a:cubicBezTo>
                  <a:cubicBezTo>
                    <a:pt x="29" y="50"/>
                    <a:pt x="34" y="51"/>
                    <a:pt x="38" y="51"/>
                  </a:cubicBezTo>
                  <a:cubicBezTo>
                    <a:pt x="38" y="51"/>
                    <a:pt x="38" y="51"/>
                    <a:pt x="38" y="51"/>
                  </a:cubicBezTo>
                  <a:cubicBezTo>
                    <a:pt x="43" y="51"/>
                    <a:pt x="48" y="50"/>
                    <a:pt x="52" y="46"/>
                  </a:cubicBezTo>
                  <a:cubicBezTo>
                    <a:pt x="65" y="32"/>
                    <a:pt x="65" y="32"/>
                    <a:pt x="65" y="32"/>
                  </a:cubicBezTo>
                  <a:cubicBezTo>
                    <a:pt x="69" y="29"/>
                    <a:pt x="71" y="24"/>
                    <a:pt x="71" y="19"/>
                  </a:cubicBezTo>
                  <a:cubicBezTo>
                    <a:pt x="71" y="14"/>
                    <a:pt x="69" y="9"/>
                    <a:pt x="65" y="6"/>
                  </a:cubicBezTo>
                  <a:close/>
                  <a:moveTo>
                    <a:pt x="31" y="55"/>
                  </a:moveTo>
                  <a:cubicBezTo>
                    <a:pt x="25" y="61"/>
                    <a:pt x="25" y="61"/>
                    <a:pt x="25" y="61"/>
                  </a:cubicBezTo>
                  <a:cubicBezTo>
                    <a:pt x="23" y="62"/>
                    <a:pt x="21" y="63"/>
                    <a:pt x="20" y="63"/>
                  </a:cubicBezTo>
                  <a:cubicBezTo>
                    <a:pt x="18" y="63"/>
                    <a:pt x="16" y="62"/>
                    <a:pt x="15" y="61"/>
                  </a:cubicBezTo>
                  <a:cubicBezTo>
                    <a:pt x="14" y="60"/>
                    <a:pt x="14" y="60"/>
                    <a:pt x="14" y="60"/>
                  </a:cubicBezTo>
                  <a:cubicBezTo>
                    <a:pt x="13" y="59"/>
                    <a:pt x="12" y="57"/>
                    <a:pt x="12" y="55"/>
                  </a:cubicBezTo>
                  <a:cubicBezTo>
                    <a:pt x="12" y="53"/>
                    <a:pt x="13" y="51"/>
                    <a:pt x="14" y="50"/>
                  </a:cubicBezTo>
                  <a:cubicBezTo>
                    <a:pt x="27" y="36"/>
                    <a:pt x="27" y="36"/>
                    <a:pt x="27" y="36"/>
                  </a:cubicBezTo>
                  <a:cubicBezTo>
                    <a:pt x="29" y="35"/>
                    <a:pt x="31" y="34"/>
                    <a:pt x="33" y="34"/>
                  </a:cubicBezTo>
                  <a:cubicBezTo>
                    <a:pt x="34" y="34"/>
                    <a:pt x="36" y="35"/>
                    <a:pt x="38" y="36"/>
                  </a:cubicBezTo>
                  <a:cubicBezTo>
                    <a:pt x="38" y="37"/>
                    <a:pt x="38" y="37"/>
                    <a:pt x="38" y="37"/>
                  </a:cubicBezTo>
                  <a:cubicBezTo>
                    <a:pt x="38" y="37"/>
                    <a:pt x="38" y="37"/>
                    <a:pt x="38" y="37"/>
                  </a:cubicBezTo>
                  <a:cubicBezTo>
                    <a:pt x="46" y="29"/>
                    <a:pt x="46" y="29"/>
                    <a:pt x="46" y="29"/>
                  </a:cubicBezTo>
                  <a:cubicBezTo>
                    <a:pt x="46" y="28"/>
                    <a:pt x="46" y="28"/>
                    <a:pt x="46" y="28"/>
                  </a:cubicBezTo>
                  <a:cubicBezTo>
                    <a:pt x="45" y="27"/>
                    <a:pt x="45" y="27"/>
                    <a:pt x="45" y="27"/>
                  </a:cubicBezTo>
                  <a:cubicBezTo>
                    <a:pt x="44" y="27"/>
                    <a:pt x="44" y="26"/>
                    <a:pt x="43" y="26"/>
                  </a:cubicBezTo>
                  <a:cubicBezTo>
                    <a:pt x="40" y="24"/>
                    <a:pt x="36" y="23"/>
                    <a:pt x="33" y="23"/>
                  </a:cubicBezTo>
                  <a:cubicBezTo>
                    <a:pt x="28" y="23"/>
                    <a:pt x="23" y="24"/>
                    <a:pt x="19" y="28"/>
                  </a:cubicBezTo>
                  <a:cubicBezTo>
                    <a:pt x="6" y="42"/>
                    <a:pt x="6" y="42"/>
                    <a:pt x="6" y="42"/>
                  </a:cubicBezTo>
                  <a:cubicBezTo>
                    <a:pt x="2" y="45"/>
                    <a:pt x="0" y="50"/>
                    <a:pt x="0" y="55"/>
                  </a:cubicBezTo>
                  <a:cubicBezTo>
                    <a:pt x="0" y="60"/>
                    <a:pt x="2" y="65"/>
                    <a:pt x="6" y="68"/>
                  </a:cubicBezTo>
                  <a:cubicBezTo>
                    <a:pt x="6" y="69"/>
                    <a:pt x="6" y="69"/>
                    <a:pt x="6" y="69"/>
                  </a:cubicBezTo>
                  <a:cubicBezTo>
                    <a:pt x="10" y="73"/>
                    <a:pt x="15" y="74"/>
                    <a:pt x="20" y="74"/>
                  </a:cubicBezTo>
                  <a:cubicBezTo>
                    <a:pt x="20" y="74"/>
                    <a:pt x="20" y="74"/>
                    <a:pt x="20" y="74"/>
                  </a:cubicBezTo>
                  <a:cubicBezTo>
                    <a:pt x="24" y="74"/>
                    <a:pt x="29" y="73"/>
                    <a:pt x="33" y="69"/>
                  </a:cubicBezTo>
                  <a:cubicBezTo>
                    <a:pt x="39" y="63"/>
                    <a:pt x="39" y="63"/>
                    <a:pt x="39" y="63"/>
                  </a:cubicBezTo>
                  <a:cubicBezTo>
                    <a:pt x="41" y="61"/>
                    <a:pt x="41" y="57"/>
                    <a:pt x="39" y="55"/>
                  </a:cubicBezTo>
                  <a:cubicBezTo>
                    <a:pt x="37" y="53"/>
                    <a:pt x="33" y="53"/>
                    <a:pt x="31" y="55"/>
                  </a:cubicBezTo>
                  <a:close/>
                </a:path>
              </a:pathLst>
            </a:custGeom>
            <a:solidFill>
              <a:schemeClr val="bg1"/>
            </a:solidFill>
            <a:ln w="9525">
              <a:noFill/>
              <a:round/>
              <a:headEnd/>
              <a:tailEnd/>
            </a:ln>
            <a:extLst/>
          </p:spPr>
          <p:txBody>
            <a:bodyPr/>
            <a:lstStyle/>
            <a:p>
              <a:endParaRPr lang="zh-CN" altLang="en-US" sz="2669">
                <a:latin typeface="Arial" panose="020B0604020202020204" pitchFamily="34" charset="0"/>
                <a:ea typeface="微软雅黑" panose="020B0503020204020204" pitchFamily="34" charset="-122"/>
                <a:sym typeface="Arial" panose="020B0604020202020204" pitchFamily="34" charset="0"/>
              </a:endParaRPr>
            </a:p>
          </p:txBody>
        </p:sp>
      </p:grpSp>
      <p:sp>
        <p:nvSpPr>
          <p:cNvPr id="51" name="Text Box 24">
            <a:extLst>
              <a:ext uri="{FF2B5EF4-FFF2-40B4-BE49-F238E27FC236}">
                <a16:creationId xmlns:a16="http://schemas.microsoft.com/office/drawing/2014/main" xmlns="" id="{08D8B140-7329-4449-96F0-4784884C5BD6}"/>
              </a:ext>
            </a:extLst>
          </p:cNvPr>
          <p:cNvSpPr txBox="1">
            <a:spLocks noChangeArrowheads="1"/>
          </p:cNvSpPr>
          <p:nvPr/>
        </p:nvSpPr>
        <p:spPr bwMode="auto">
          <a:xfrm>
            <a:off x="4251162" y="780091"/>
            <a:ext cx="986045" cy="957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5624" dirty="0">
                <a:solidFill>
                  <a:schemeClr val="bg1">
                    <a:lumMod val="50000"/>
                  </a:schemeClr>
                </a:solidFill>
                <a:ea typeface="微软雅黑" panose="020B0503020204020204" pitchFamily="34" charset="-122"/>
                <a:sym typeface="Arial" panose="020B0604020202020204" pitchFamily="34" charset="0"/>
              </a:rPr>
              <a:t>01</a:t>
            </a:r>
          </a:p>
        </p:txBody>
      </p:sp>
      <p:sp>
        <p:nvSpPr>
          <p:cNvPr id="52" name="Text Box 25">
            <a:extLst>
              <a:ext uri="{FF2B5EF4-FFF2-40B4-BE49-F238E27FC236}">
                <a16:creationId xmlns:a16="http://schemas.microsoft.com/office/drawing/2014/main" xmlns="" id="{ACCF9B70-F71B-453E-9FEF-3D7859355177}"/>
              </a:ext>
            </a:extLst>
          </p:cNvPr>
          <p:cNvSpPr txBox="1">
            <a:spLocks noChangeArrowheads="1"/>
          </p:cNvSpPr>
          <p:nvPr/>
        </p:nvSpPr>
        <p:spPr bwMode="auto">
          <a:xfrm>
            <a:off x="4251162" y="2045719"/>
            <a:ext cx="986045" cy="957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5624" dirty="0">
                <a:solidFill>
                  <a:schemeClr val="bg1">
                    <a:lumMod val="50000"/>
                  </a:schemeClr>
                </a:solidFill>
                <a:ea typeface="微软雅黑" panose="020B0503020204020204" pitchFamily="34" charset="-122"/>
                <a:sym typeface="Arial" panose="020B0604020202020204" pitchFamily="34" charset="0"/>
              </a:rPr>
              <a:t>02</a:t>
            </a:r>
          </a:p>
        </p:txBody>
      </p:sp>
      <p:sp>
        <p:nvSpPr>
          <p:cNvPr id="53" name="Text Box 26">
            <a:extLst>
              <a:ext uri="{FF2B5EF4-FFF2-40B4-BE49-F238E27FC236}">
                <a16:creationId xmlns:a16="http://schemas.microsoft.com/office/drawing/2014/main" xmlns="" id="{9145732B-CE10-4214-8937-8CCFCE449EDC}"/>
              </a:ext>
            </a:extLst>
          </p:cNvPr>
          <p:cNvSpPr txBox="1">
            <a:spLocks noChangeArrowheads="1"/>
          </p:cNvSpPr>
          <p:nvPr/>
        </p:nvSpPr>
        <p:spPr bwMode="auto">
          <a:xfrm>
            <a:off x="4251162" y="3333667"/>
            <a:ext cx="986045" cy="957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5624" dirty="0">
                <a:solidFill>
                  <a:schemeClr val="bg1">
                    <a:lumMod val="50000"/>
                  </a:schemeClr>
                </a:solidFill>
                <a:ea typeface="微软雅黑" panose="020B0503020204020204" pitchFamily="34" charset="-122"/>
                <a:sym typeface="Arial" panose="020B0604020202020204" pitchFamily="34" charset="0"/>
              </a:rPr>
              <a:t>03</a:t>
            </a:r>
          </a:p>
        </p:txBody>
      </p:sp>
      <p:sp>
        <p:nvSpPr>
          <p:cNvPr id="54" name="Text Box 27">
            <a:extLst>
              <a:ext uri="{FF2B5EF4-FFF2-40B4-BE49-F238E27FC236}">
                <a16:creationId xmlns:a16="http://schemas.microsoft.com/office/drawing/2014/main" xmlns="" id="{F8DEC5A2-8877-4080-A712-99A2A0D88A7C}"/>
              </a:ext>
            </a:extLst>
          </p:cNvPr>
          <p:cNvSpPr txBox="1">
            <a:spLocks noChangeArrowheads="1"/>
          </p:cNvSpPr>
          <p:nvPr/>
        </p:nvSpPr>
        <p:spPr bwMode="auto">
          <a:xfrm>
            <a:off x="4251162" y="4554651"/>
            <a:ext cx="986045" cy="957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5624" dirty="0">
                <a:solidFill>
                  <a:schemeClr val="bg1">
                    <a:lumMod val="50000"/>
                  </a:schemeClr>
                </a:solidFill>
                <a:ea typeface="微软雅黑" panose="020B0503020204020204" pitchFamily="34" charset="-122"/>
                <a:sym typeface="Arial" panose="020B0604020202020204" pitchFamily="34" charset="0"/>
              </a:rPr>
              <a:t>04</a:t>
            </a:r>
          </a:p>
        </p:txBody>
      </p:sp>
      <p:sp>
        <p:nvSpPr>
          <p:cNvPr id="55" name="Line 29">
            <a:extLst>
              <a:ext uri="{FF2B5EF4-FFF2-40B4-BE49-F238E27FC236}">
                <a16:creationId xmlns:a16="http://schemas.microsoft.com/office/drawing/2014/main" xmlns="" id="{01B9C677-F5B0-4C84-93C9-A9EC35EDFD5D}"/>
              </a:ext>
            </a:extLst>
          </p:cNvPr>
          <p:cNvSpPr>
            <a:spLocks noChangeShapeType="1"/>
          </p:cNvSpPr>
          <p:nvPr/>
        </p:nvSpPr>
        <p:spPr bwMode="auto">
          <a:xfrm>
            <a:off x="-20126" y="2620940"/>
            <a:ext cx="3214291" cy="0"/>
          </a:xfrm>
          <a:prstGeom prst="line">
            <a:avLst/>
          </a:prstGeom>
          <a:noFill/>
          <a:ln w="6350">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669">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Text Box 30">
            <a:extLst>
              <a:ext uri="{FF2B5EF4-FFF2-40B4-BE49-F238E27FC236}">
                <a16:creationId xmlns:a16="http://schemas.microsoft.com/office/drawing/2014/main" xmlns="" id="{CF77F278-020B-48E6-8050-A95CF559C9CE}"/>
              </a:ext>
            </a:extLst>
          </p:cNvPr>
          <p:cNvSpPr txBox="1">
            <a:spLocks noChangeArrowheads="1"/>
          </p:cNvSpPr>
          <p:nvPr/>
        </p:nvSpPr>
        <p:spPr bwMode="auto">
          <a:xfrm>
            <a:off x="72194" y="2874736"/>
            <a:ext cx="923216" cy="553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600" b="1" dirty="0">
                <a:solidFill>
                  <a:srgbClr val="C00000"/>
                </a:solidFill>
                <a:ea typeface="微软雅黑" panose="020B0503020204020204" pitchFamily="34" charset="-122"/>
                <a:sym typeface="Arial" panose="020B0604020202020204" pitchFamily="34" charset="0"/>
              </a:rPr>
              <a:t>目录</a:t>
            </a:r>
            <a:endParaRPr lang="zh-CN" altLang="zh-CN" sz="3600" b="1" dirty="0">
              <a:solidFill>
                <a:srgbClr val="C00000"/>
              </a:solidFill>
              <a:ea typeface="微软雅黑" panose="020B0503020204020204" pitchFamily="34" charset="-122"/>
              <a:sym typeface="Arial" panose="020B0604020202020204" pitchFamily="34" charset="0"/>
            </a:endParaRPr>
          </a:p>
        </p:txBody>
      </p:sp>
      <p:sp>
        <p:nvSpPr>
          <p:cNvPr id="57" name="Text Box 31">
            <a:extLst>
              <a:ext uri="{FF2B5EF4-FFF2-40B4-BE49-F238E27FC236}">
                <a16:creationId xmlns:a16="http://schemas.microsoft.com/office/drawing/2014/main" xmlns="" id="{1813A534-D028-4F9B-BAEE-39201D60258F}"/>
              </a:ext>
            </a:extLst>
          </p:cNvPr>
          <p:cNvSpPr txBox="1">
            <a:spLocks noChangeArrowheads="1"/>
          </p:cNvSpPr>
          <p:nvPr/>
        </p:nvSpPr>
        <p:spPr bwMode="auto">
          <a:xfrm>
            <a:off x="1136490" y="2997833"/>
            <a:ext cx="1974656" cy="430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dirty="0">
                <a:solidFill>
                  <a:srgbClr val="C00000"/>
                </a:solidFill>
                <a:ea typeface="微软雅黑" panose="020B0503020204020204" pitchFamily="34" charset="-122"/>
                <a:sym typeface="Arial" panose="020B0604020202020204" pitchFamily="34" charset="0"/>
              </a:rPr>
              <a:t>CONTENTS</a:t>
            </a:r>
            <a:endParaRPr lang="zh-CN" altLang="zh-CN" sz="2800" dirty="0">
              <a:solidFill>
                <a:srgbClr val="C00000"/>
              </a:solidFill>
              <a:ea typeface="微软雅黑" panose="020B0503020204020204" pitchFamily="34" charset="-122"/>
              <a:sym typeface="Arial" panose="020B0604020202020204" pitchFamily="34" charset="0"/>
            </a:endParaRPr>
          </a:p>
        </p:txBody>
      </p:sp>
      <p:sp>
        <p:nvSpPr>
          <p:cNvPr id="58" name="Line 32">
            <a:extLst>
              <a:ext uri="{FF2B5EF4-FFF2-40B4-BE49-F238E27FC236}">
                <a16:creationId xmlns:a16="http://schemas.microsoft.com/office/drawing/2014/main" xmlns="" id="{452C0F94-4B4F-4F3D-BEB8-67A635D5BFAF}"/>
              </a:ext>
            </a:extLst>
          </p:cNvPr>
          <p:cNvSpPr>
            <a:spLocks noChangeShapeType="1"/>
          </p:cNvSpPr>
          <p:nvPr/>
        </p:nvSpPr>
        <p:spPr bwMode="auto">
          <a:xfrm>
            <a:off x="-20126" y="3734782"/>
            <a:ext cx="3214291" cy="0"/>
          </a:xfrm>
          <a:prstGeom prst="line">
            <a:avLst/>
          </a:prstGeom>
          <a:noFill/>
          <a:ln w="6350">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669">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8110686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anim calcmode="lin" valueType="num">
                                      <p:cBhvr>
                                        <p:cTn id="12" dur="500" fill="hold"/>
                                        <p:tgtEl>
                                          <p:spTgt spid="15"/>
                                        </p:tgtEl>
                                        <p:attrNameLst>
                                          <p:attrName>ppt_x</p:attrName>
                                        </p:attrNameLst>
                                      </p:cBhvr>
                                      <p:tavLst>
                                        <p:tav tm="0">
                                          <p:val>
                                            <p:strVal val="#ppt_x"/>
                                          </p:val>
                                        </p:tav>
                                        <p:tav tm="100000">
                                          <p:val>
                                            <p:strVal val="#ppt_x"/>
                                          </p:val>
                                        </p:tav>
                                      </p:tavLst>
                                    </p:anim>
                                    <p:anim calcmode="lin" valueType="num">
                                      <p:cBhvr>
                                        <p:cTn id="13" dur="500" fill="hold"/>
                                        <p:tgtEl>
                                          <p:spTgt spid="15"/>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1000"/>
                                        <p:tgtEl>
                                          <p:spTgt spid="17"/>
                                        </p:tgtEl>
                                      </p:cBhvr>
                                    </p:animEffect>
                                  </p:childTnLst>
                                </p:cTn>
                              </p:par>
                              <p:par>
                                <p:cTn id="18" presetID="22" presetClass="entr" presetSubtype="2"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right)">
                                      <p:cBhvr>
                                        <p:cTn id="20" dur="1000"/>
                                        <p:tgtEl>
                                          <p:spTgt spid="16"/>
                                        </p:tgtEl>
                                      </p:cBhvr>
                                    </p:animEffect>
                                  </p:childTnLst>
                                </p:cTn>
                              </p:par>
                            </p:childTnLst>
                          </p:cTn>
                        </p:par>
                        <p:par>
                          <p:cTn id="21" fill="hold">
                            <p:stCondLst>
                              <p:cond delay="2000"/>
                            </p:stCondLst>
                            <p:childTnLst>
                              <p:par>
                                <p:cTn id="22" presetID="2" presetClass="entr" presetSubtype="8" fill="hold" grpId="0" nodeType="afterEffect">
                                  <p:stCondLst>
                                    <p:cond delay="0"/>
                                  </p:stCondLst>
                                  <p:childTnLst>
                                    <p:set>
                                      <p:cBhvr>
                                        <p:cTn id="23" dur="1" fill="hold">
                                          <p:stCondLst>
                                            <p:cond delay="0"/>
                                          </p:stCondLst>
                                        </p:cTn>
                                        <p:tgtEl>
                                          <p:spTgt spid="55"/>
                                        </p:tgtEl>
                                        <p:attrNameLst>
                                          <p:attrName>style.visibility</p:attrName>
                                        </p:attrNameLst>
                                      </p:cBhvr>
                                      <p:to>
                                        <p:strVal val="visible"/>
                                      </p:to>
                                    </p:set>
                                    <p:anim calcmode="lin" valueType="num">
                                      <p:cBhvr additive="base">
                                        <p:cTn id="24" dur="500" fill="hold"/>
                                        <p:tgtEl>
                                          <p:spTgt spid="55"/>
                                        </p:tgtEl>
                                        <p:attrNameLst>
                                          <p:attrName>ppt_x</p:attrName>
                                        </p:attrNameLst>
                                      </p:cBhvr>
                                      <p:tavLst>
                                        <p:tav tm="0">
                                          <p:val>
                                            <p:strVal val="0-#ppt_w/2"/>
                                          </p:val>
                                        </p:tav>
                                        <p:tav tm="100000">
                                          <p:val>
                                            <p:strVal val="#ppt_x"/>
                                          </p:val>
                                        </p:tav>
                                      </p:tavLst>
                                    </p:anim>
                                    <p:anim calcmode="lin" valueType="num">
                                      <p:cBhvr additive="base">
                                        <p:cTn id="25" dur="500" fill="hold"/>
                                        <p:tgtEl>
                                          <p:spTgt spid="55"/>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58"/>
                                        </p:tgtEl>
                                        <p:attrNameLst>
                                          <p:attrName>style.visibility</p:attrName>
                                        </p:attrNameLst>
                                      </p:cBhvr>
                                      <p:to>
                                        <p:strVal val="visible"/>
                                      </p:to>
                                    </p:set>
                                    <p:anim calcmode="lin" valueType="num">
                                      <p:cBhvr additive="base">
                                        <p:cTn id="28" dur="500" fill="hold"/>
                                        <p:tgtEl>
                                          <p:spTgt spid="58"/>
                                        </p:tgtEl>
                                        <p:attrNameLst>
                                          <p:attrName>ppt_x</p:attrName>
                                        </p:attrNameLst>
                                      </p:cBhvr>
                                      <p:tavLst>
                                        <p:tav tm="0">
                                          <p:val>
                                            <p:strVal val="0-#ppt_w/2"/>
                                          </p:val>
                                        </p:tav>
                                        <p:tav tm="100000">
                                          <p:val>
                                            <p:strVal val="#ppt_x"/>
                                          </p:val>
                                        </p:tav>
                                      </p:tavLst>
                                    </p:anim>
                                    <p:anim calcmode="lin" valueType="num">
                                      <p:cBhvr additive="base">
                                        <p:cTn id="29" dur="500" fill="hold"/>
                                        <p:tgtEl>
                                          <p:spTgt spid="58"/>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56"/>
                                        </p:tgtEl>
                                        <p:attrNameLst>
                                          <p:attrName>style.visibility</p:attrName>
                                        </p:attrNameLst>
                                      </p:cBhvr>
                                      <p:to>
                                        <p:strVal val="visible"/>
                                      </p:to>
                                    </p:set>
                                    <p:anim by="(-#ppt_w*2)" calcmode="lin" valueType="num">
                                      <p:cBhvr rctx="PPT">
                                        <p:cTn id="33" dur="500" autoRev="1" fill="hold">
                                          <p:stCondLst>
                                            <p:cond delay="0"/>
                                          </p:stCondLst>
                                        </p:cTn>
                                        <p:tgtEl>
                                          <p:spTgt spid="56"/>
                                        </p:tgtEl>
                                        <p:attrNameLst>
                                          <p:attrName>ppt_w</p:attrName>
                                        </p:attrNameLst>
                                      </p:cBhvr>
                                    </p:anim>
                                    <p:anim by="(#ppt_w*0.50)" calcmode="lin" valueType="num">
                                      <p:cBhvr>
                                        <p:cTn id="34" dur="500" decel="50000" autoRev="1" fill="hold">
                                          <p:stCondLst>
                                            <p:cond delay="0"/>
                                          </p:stCondLst>
                                        </p:cTn>
                                        <p:tgtEl>
                                          <p:spTgt spid="56"/>
                                        </p:tgtEl>
                                        <p:attrNameLst>
                                          <p:attrName>ppt_x</p:attrName>
                                        </p:attrNameLst>
                                      </p:cBhvr>
                                    </p:anim>
                                    <p:anim from="(-#ppt_h/2)" to="(#ppt_y)" calcmode="lin" valueType="num">
                                      <p:cBhvr>
                                        <p:cTn id="35" dur="1000" fill="hold">
                                          <p:stCondLst>
                                            <p:cond delay="0"/>
                                          </p:stCondLst>
                                        </p:cTn>
                                        <p:tgtEl>
                                          <p:spTgt spid="56"/>
                                        </p:tgtEl>
                                        <p:attrNameLst>
                                          <p:attrName>ppt_y</p:attrName>
                                        </p:attrNameLst>
                                      </p:cBhvr>
                                    </p:anim>
                                    <p:animRot by="21600000">
                                      <p:cBhvr>
                                        <p:cTn id="36" dur="1000" fill="hold">
                                          <p:stCondLst>
                                            <p:cond delay="0"/>
                                          </p:stCondLst>
                                        </p:cTn>
                                        <p:tgtEl>
                                          <p:spTgt spid="56"/>
                                        </p:tgtEl>
                                        <p:attrNameLst>
                                          <p:attrName>r</p:attrName>
                                        </p:attrNameLst>
                                      </p:cBhvr>
                                    </p:animRot>
                                  </p:childTnLst>
                                </p:cTn>
                              </p:par>
                            </p:childTnLst>
                          </p:cTn>
                        </p:par>
                        <p:par>
                          <p:cTn id="37" fill="hold">
                            <p:stCondLst>
                              <p:cond delay="3600"/>
                            </p:stCondLst>
                            <p:childTnLst>
                              <p:par>
                                <p:cTn id="38" presetID="56" presetClass="entr" presetSubtype="0" fill="hold" grpId="0" nodeType="afterEffect">
                                  <p:stCondLst>
                                    <p:cond delay="0"/>
                                  </p:stCondLst>
                                  <p:iterate type="lt">
                                    <p:tmPct val="10000"/>
                                  </p:iterate>
                                  <p:childTnLst>
                                    <p:set>
                                      <p:cBhvr>
                                        <p:cTn id="39" dur="1" fill="hold">
                                          <p:stCondLst>
                                            <p:cond delay="0"/>
                                          </p:stCondLst>
                                        </p:cTn>
                                        <p:tgtEl>
                                          <p:spTgt spid="57"/>
                                        </p:tgtEl>
                                        <p:attrNameLst>
                                          <p:attrName>style.visibility</p:attrName>
                                        </p:attrNameLst>
                                      </p:cBhvr>
                                      <p:to>
                                        <p:strVal val="visible"/>
                                      </p:to>
                                    </p:set>
                                    <p:anim by="(-#ppt_w*2)" calcmode="lin" valueType="num">
                                      <p:cBhvr rctx="PPT">
                                        <p:cTn id="40" dur="500" autoRev="1" fill="hold">
                                          <p:stCondLst>
                                            <p:cond delay="0"/>
                                          </p:stCondLst>
                                        </p:cTn>
                                        <p:tgtEl>
                                          <p:spTgt spid="57"/>
                                        </p:tgtEl>
                                        <p:attrNameLst>
                                          <p:attrName>ppt_w</p:attrName>
                                        </p:attrNameLst>
                                      </p:cBhvr>
                                    </p:anim>
                                    <p:anim by="(#ppt_w*0.50)" calcmode="lin" valueType="num">
                                      <p:cBhvr>
                                        <p:cTn id="41" dur="500" decel="50000" autoRev="1" fill="hold">
                                          <p:stCondLst>
                                            <p:cond delay="0"/>
                                          </p:stCondLst>
                                        </p:cTn>
                                        <p:tgtEl>
                                          <p:spTgt spid="57"/>
                                        </p:tgtEl>
                                        <p:attrNameLst>
                                          <p:attrName>ppt_x</p:attrName>
                                        </p:attrNameLst>
                                      </p:cBhvr>
                                    </p:anim>
                                    <p:anim from="(-#ppt_h/2)" to="(#ppt_y)" calcmode="lin" valueType="num">
                                      <p:cBhvr>
                                        <p:cTn id="42" dur="1000" fill="hold">
                                          <p:stCondLst>
                                            <p:cond delay="0"/>
                                          </p:stCondLst>
                                        </p:cTn>
                                        <p:tgtEl>
                                          <p:spTgt spid="57"/>
                                        </p:tgtEl>
                                        <p:attrNameLst>
                                          <p:attrName>ppt_y</p:attrName>
                                        </p:attrNameLst>
                                      </p:cBhvr>
                                    </p:anim>
                                    <p:animRot by="21600000">
                                      <p:cBhvr>
                                        <p:cTn id="43" dur="1000" fill="hold">
                                          <p:stCondLst>
                                            <p:cond delay="0"/>
                                          </p:stCondLst>
                                        </p:cTn>
                                        <p:tgtEl>
                                          <p:spTgt spid="57"/>
                                        </p:tgtEl>
                                        <p:attrNameLst>
                                          <p:attrName>r</p:attrName>
                                        </p:attrNameLst>
                                      </p:cBhvr>
                                    </p:animRot>
                                  </p:childTnLst>
                                </p:cTn>
                              </p:par>
                            </p:childTnLst>
                          </p:cTn>
                        </p:par>
                        <p:par>
                          <p:cTn id="44" fill="hold">
                            <p:stCondLst>
                              <p:cond delay="5300"/>
                            </p:stCondLst>
                            <p:childTnLst>
                              <p:par>
                                <p:cTn id="45" presetID="2" presetClass="entr" presetSubtype="2" fill="hold" grpId="0" nodeType="afterEffect">
                                  <p:stCondLst>
                                    <p:cond delay="0"/>
                                  </p:stCondLst>
                                  <p:childTnLst>
                                    <p:set>
                                      <p:cBhvr>
                                        <p:cTn id="46" dur="1" fill="hold">
                                          <p:stCondLst>
                                            <p:cond delay="0"/>
                                          </p:stCondLst>
                                        </p:cTn>
                                        <p:tgtEl>
                                          <p:spTgt spid="35"/>
                                        </p:tgtEl>
                                        <p:attrNameLst>
                                          <p:attrName>style.visibility</p:attrName>
                                        </p:attrNameLst>
                                      </p:cBhvr>
                                      <p:to>
                                        <p:strVal val="visible"/>
                                      </p:to>
                                    </p:set>
                                    <p:anim calcmode="lin" valueType="num">
                                      <p:cBhvr additive="base">
                                        <p:cTn id="47" dur="500" fill="hold"/>
                                        <p:tgtEl>
                                          <p:spTgt spid="35"/>
                                        </p:tgtEl>
                                        <p:attrNameLst>
                                          <p:attrName>ppt_x</p:attrName>
                                        </p:attrNameLst>
                                      </p:cBhvr>
                                      <p:tavLst>
                                        <p:tav tm="0">
                                          <p:val>
                                            <p:strVal val="1+#ppt_w/2"/>
                                          </p:val>
                                        </p:tav>
                                        <p:tav tm="100000">
                                          <p:val>
                                            <p:strVal val="#ppt_x"/>
                                          </p:val>
                                        </p:tav>
                                      </p:tavLst>
                                    </p:anim>
                                    <p:anim calcmode="lin" valueType="num">
                                      <p:cBhvr additive="base">
                                        <p:cTn id="48" dur="500" fill="hold"/>
                                        <p:tgtEl>
                                          <p:spTgt spid="35"/>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0"/>
                                  </p:stCondLst>
                                  <p:childTnLst>
                                    <p:set>
                                      <p:cBhvr>
                                        <p:cTn id="50" dur="1" fill="hold">
                                          <p:stCondLst>
                                            <p:cond delay="0"/>
                                          </p:stCondLst>
                                        </p:cTn>
                                        <p:tgtEl>
                                          <p:spTgt spid="36"/>
                                        </p:tgtEl>
                                        <p:attrNameLst>
                                          <p:attrName>style.visibility</p:attrName>
                                        </p:attrNameLst>
                                      </p:cBhvr>
                                      <p:to>
                                        <p:strVal val="visible"/>
                                      </p:to>
                                    </p:set>
                                    <p:anim calcmode="lin" valueType="num">
                                      <p:cBhvr additive="base">
                                        <p:cTn id="51" dur="500" fill="hold"/>
                                        <p:tgtEl>
                                          <p:spTgt spid="36"/>
                                        </p:tgtEl>
                                        <p:attrNameLst>
                                          <p:attrName>ppt_x</p:attrName>
                                        </p:attrNameLst>
                                      </p:cBhvr>
                                      <p:tavLst>
                                        <p:tav tm="0">
                                          <p:val>
                                            <p:strVal val="1+#ppt_w/2"/>
                                          </p:val>
                                        </p:tav>
                                        <p:tav tm="100000">
                                          <p:val>
                                            <p:strVal val="#ppt_x"/>
                                          </p:val>
                                        </p:tav>
                                      </p:tavLst>
                                    </p:anim>
                                    <p:anim calcmode="lin" valueType="num">
                                      <p:cBhvr additive="base">
                                        <p:cTn id="52" dur="500" fill="hold"/>
                                        <p:tgtEl>
                                          <p:spTgt spid="36"/>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51"/>
                                        </p:tgtEl>
                                        <p:attrNameLst>
                                          <p:attrName>style.visibility</p:attrName>
                                        </p:attrNameLst>
                                      </p:cBhvr>
                                      <p:to>
                                        <p:strVal val="visible"/>
                                      </p:to>
                                    </p:set>
                                    <p:anim calcmode="lin" valueType="num">
                                      <p:cBhvr additive="base">
                                        <p:cTn id="55" dur="500" fill="hold"/>
                                        <p:tgtEl>
                                          <p:spTgt spid="51"/>
                                        </p:tgtEl>
                                        <p:attrNameLst>
                                          <p:attrName>ppt_x</p:attrName>
                                        </p:attrNameLst>
                                      </p:cBhvr>
                                      <p:tavLst>
                                        <p:tav tm="0">
                                          <p:val>
                                            <p:strVal val="1+#ppt_w/2"/>
                                          </p:val>
                                        </p:tav>
                                        <p:tav tm="100000">
                                          <p:val>
                                            <p:strVal val="#ppt_x"/>
                                          </p:val>
                                        </p:tav>
                                      </p:tavLst>
                                    </p:anim>
                                    <p:anim calcmode="lin" valueType="num">
                                      <p:cBhvr additive="base">
                                        <p:cTn id="56" dur="500" fill="hold"/>
                                        <p:tgtEl>
                                          <p:spTgt spid="51"/>
                                        </p:tgtEl>
                                        <p:attrNameLst>
                                          <p:attrName>ppt_y</p:attrName>
                                        </p:attrNameLst>
                                      </p:cBhvr>
                                      <p:tavLst>
                                        <p:tav tm="0">
                                          <p:val>
                                            <p:strVal val="#ppt_y"/>
                                          </p:val>
                                        </p:tav>
                                        <p:tav tm="100000">
                                          <p:val>
                                            <p:strVal val="#ppt_y"/>
                                          </p:val>
                                        </p:tav>
                                      </p:tavLst>
                                    </p:anim>
                                  </p:childTnLst>
                                </p:cTn>
                              </p:par>
                            </p:childTnLst>
                          </p:cTn>
                        </p:par>
                        <p:par>
                          <p:cTn id="57" fill="hold">
                            <p:stCondLst>
                              <p:cond delay="5800"/>
                            </p:stCondLst>
                            <p:childTnLst>
                              <p:par>
                                <p:cTn id="58" presetID="2" presetClass="entr" presetSubtype="2" fill="hold" grpId="0" nodeType="afterEffect">
                                  <p:stCondLst>
                                    <p:cond delay="0"/>
                                  </p:stCondLst>
                                  <p:childTnLst>
                                    <p:set>
                                      <p:cBhvr>
                                        <p:cTn id="59" dur="1" fill="hold">
                                          <p:stCondLst>
                                            <p:cond delay="0"/>
                                          </p:stCondLst>
                                        </p:cTn>
                                        <p:tgtEl>
                                          <p:spTgt spid="39"/>
                                        </p:tgtEl>
                                        <p:attrNameLst>
                                          <p:attrName>style.visibility</p:attrName>
                                        </p:attrNameLst>
                                      </p:cBhvr>
                                      <p:to>
                                        <p:strVal val="visible"/>
                                      </p:to>
                                    </p:set>
                                    <p:anim calcmode="lin" valueType="num">
                                      <p:cBhvr additive="base">
                                        <p:cTn id="60" dur="500" fill="hold"/>
                                        <p:tgtEl>
                                          <p:spTgt spid="39"/>
                                        </p:tgtEl>
                                        <p:attrNameLst>
                                          <p:attrName>ppt_x</p:attrName>
                                        </p:attrNameLst>
                                      </p:cBhvr>
                                      <p:tavLst>
                                        <p:tav tm="0">
                                          <p:val>
                                            <p:strVal val="1+#ppt_w/2"/>
                                          </p:val>
                                        </p:tav>
                                        <p:tav tm="100000">
                                          <p:val>
                                            <p:strVal val="#ppt_x"/>
                                          </p:val>
                                        </p:tav>
                                      </p:tavLst>
                                    </p:anim>
                                    <p:anim calcmode="lin" valueType="num">
                                      <p:cBhvr additive="base">
                                        <p:cTn id="61" dur="500" fill="hold"/>
                                        <p:tgtEl>
                                          <p:spTgt spid="39"/>
                                        </p:tgtEl>
                                        <p:attrNameLst>
                                          <p:attrName>ppt_y</p:attrName>
                                        </p:attrNameLst>
                                      </p:cBhvr>
                                      <p:tavLst>
                                        <p:tav tm="0">
                                          <p:val>
                                            <p:strVal val="#ppt_y"/>
                                          </p:val>
                                        </p:tav>
                                        <p:tav tm="100000">
                                          <p:val>
                                            <p:strVal val="#ppt_y"/>
                                          </p:val>
                                        </p:tav>
                                      </p:tavLst>
                                    </p:anim>
                                  </p:childTnLst>
                                </p:cTn>
                              </p:par>
                              <p:par>
                                <p:cTn id="62" presetID="2" presetClass="entr" presetSubtype="2" fill="hold" nodeType="withEffect">
                                  <p:stCondLst>
                                    <p:cond delay="0"/>
                                  </p:stCondLst>
                                  <p:childTnLst>
                                    <p:set>
                                      <p:cBhvr>
                                        <p:cTn id="63" dur="1" fill="hold">
                                          <p:stCondLst>
                                            <p:cond delay="0"/>
                                          </p:stCondLst>
                                        </p:cTn>
                                        <p:tgtEl>
                                          <p:spTgt spid="40"/>
                                        </p:tgtEl>
                                        <p:attrNameLst>
                                          <p:attrName>style.visibility</p:attrName>
                                        </p:attrNameLst>
                                      </p:cBhvr>
                                      <p:to>
                                        <p:strVal val="visible"/>
                                      </p:to>
                                    </p:set>
                                    <p:anim calcmode="lin" valueType="num">
                                      <p:cBhvr additive="base">
                                        <p:cTn id="64" dur="500" fill="hold"/>
                                        <p:tgtEl>
                                          <p:spTgt spid="40"/>
                                        </p:tgtEl>
                                        <p:attrNameLst>
                                          <p:attrName>ppt_x</p:attrName>
                                        </p:attrNameLst>
                                      </p:cBhvr>
                                      <p:tavLst>
                                        <p:tav tm="0">
                                          <p:val>
                                            <p:strVal val="1+#ppt_w/2"/>
                                          </p:val>
                                        </p:tav>
                                        <p:tav tm="100000">
                                          <p:val>
                                            <p:strVal val="#ppt_x"/>
                                          </p:val>
                                        </p:tav>
                                      </p:tavLst>
                                    </p:anim>
                                    <p:anim calcmode="lin" valueType="num">
                                      <p:cBhvr additive="base">
                                        <p:cTn id="65" dur="500" fill="hold"/>
                                        <p:tgtEl>
                                          <p:spTgt spid="40"/>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0"/>
                                  </p:stCondLst>
                                  <p:childTnLst>
                                    <p:set>
                                      <p:cBhvr>
                                        <p:cTn id="67" dur="1" fill="hold">
                                          <p:stCondLst>
                                            <p:cond delay="0"/>
                                          </p:stCondLst>
                                        </p:cTn>
                                        <p:tgtEl>
                                          <p:spTgt spid="52"/>
                                        </p:tgtEl>
                                        <p:attrNameLst>
                                          <p:attrName>style.visibility</p:attrName>
                                        </p:attrNameLst>
                                      </p:cBhvr>
                                      <p:to>
                                        <p:strVal val="visible"/>
                                      </p:to>
                                    </p:set>
                                    <p:anim calcmode="lin" valueType="num">
                                      <p:cBhvr additive="base">
                                        <p:cTn id="68" dur="500" fill="hold"/>
                                        <p:tgtEl>
                                          <p:spTgt spid="52"/>
                                        </p:tgtEl>
                                        <p:attrNameLst>
                                          <p:attrName>ppt_x</p:attrName>
                                        </p:attrNameLst>
                                      </p:cBhvr>
                                      <p:tavLst>
                                        <p:tav tm="0">
                                          <p:val>
                                            <p:strVal val="1+#ppt_w/2"/>
                                          </p:val>
                                        </p:tav>
                                        <p:tav tm="100000">
                                          <p:val>
                                            <p:strVal val="#ppt_x"/>
                                          </p:val>
                                        </p:tav>
                                      </p:tavLst>
                                    </p:anim>
                                    <p:anim calcmode="lin" valueType="num">
                                      <p:cBhvr additive="base">
                                        <p:cTn id="69" dur="500" fill="hold"/>
                                        <p:tgtEl>
                                          <p:spTgt spid="52"/>
                                        </p:tgtEl>
                                        <p:attrNameLst>
                                          <p:attrName>ppt_y</p:attrName>
                                        </p:attrNameLst>
                                      </p:cBhvr>
                                      <p:tavLst>
                                        <p:tav tm="0">
                                          <p:val>
                                            <p:strVal val="#ppt_y"/>
                                          </p:val>
                                        </p:tav>
                                        <p:tav tm="100000">
                                          <p:val>
                                            <p:strVal val="#ppt_y"/>
                                          </p:val>
                                        </p:tav>
                                      </p:tavLst>
                                    </p:anim>
                                  </p:childTnLst>
                                </p:cTn>
                              </p:par>
                            </p:childTnLst>
                          </p:cTn>
                        </p:par>
                        <p:par>
                          <p:cTn id="70" fill="hold">
                            <p:stCondLst>
                              <p:cond delay="6300"/>
                            </p:stCondLst>
                            <p:childTnLst>
                              <p:par>
                                <p:cTn id="71" presetID="2" presetClass="entr" presetSubtype="2" fill="hold" grpId="0" nodeType="afterEffect">
                                  <p:stCondLst>
                                    <p:cond delay="0"/>
                                  </p:stCondLst>
                                  <p:childTnLst>
                                    <p:set>
                                      <p:cBhvr>
                                        <p:cTn id="72" dur="1" fill="hold">
                                          <p:stCondLst>
                                            <p:cond delay="0"/>
                                          </p:stCondLst>
                                        </p:cTn>
                                        <p:tgtEl>
                                          <p:spTgt spid="43"/>
                                        </p:tgtEl>
                                        <p:attrNameLst>
                                          <p:attrName>style.visibility</p:attrName>
                                        </p:attrNameLst>
                                      </p:cBhvr>
                                      <p:to>
                                        <p:strVal val="visible"/>
                                      </p:to>
                                    </p:set>
                                    <p:anim calcmode="lin" valueType="num">
                                      <p:cBhvr additive="base">
                                        <p:cTn id="73" dur="500" fill="hold"/>
                                        <p:tgtEl>
                                          <p:spTgt spid="43"/>
                                        </p:tgtEl>
                                        <p:attrNameLst>
                                          <p:attrName>ppt_x</p:attrName>
                                        </p:attrNameLst>
                                      </p:cBhvr>
                                      <p:tavLst>
                                        <p:tav tm="0">
                                          <p:val>
                                            <p:strVal val="1+#ppt_w/2"/>
                                          </p:val>
                                        </p:tav>
                                        <p:tav tm="100000">
                                          <p:val>
                                            <p:strVal val="#ppt_x"/>
                                          </p:val>
                                        </p:tav>
                                      </p:tavLst>
                                    </p:anim>
                                    <p:anim calcmode="lin" valueType="num">
                                      <p:cBhvr additive="base">
                                        <p:cTn id="74" dur="500" fill="hold"/>
                                        <p:tgtEl>
                                          <p:spTgt spid="43"/>
                                        </p:tgtEl>
                                        <p:attrNameLst>
                                          <p:attrName>ppt_y</p:attrName>
                                        </p:attrNameLst>
                                      </p:cBhvr>
                                      <p:tavLst>
                                        <p:tav tm="0">
                                          <p:val>
                                            <p:strVal val="#ppt_y"/>
                                          </p:val>
                                        </p:tav>
                                        <p:tav tm="100000">
                                          <p:val>
                                            <p:strVal val="#ppt_y"/>
                                          </p:val>
                                        </p:tav>
                                      </p:tavLst>
                                    </p:anim>
                                  </p:childTnLst>
                                </p:cTn>
                              </p:par>
                              <p:par>
                                <p:cTn id="75" presetID="2" presetClass="entr" presetSubtype="2" fill="hold" nodeType="withEffect">
                                  <p:stCondLst>
                                    <p:cond delay="0"/>
                                  </p:stCondLst>
                                  <p:childTnLst>
                                    <p:set>
                                      <p:cBhvr>
                                        <p:cTn id="76" dur="1" fill="hold">
                                          <p:stCondLst>
                                            <p:cond delay="0"/>
                                          </p:stCondLst>
                                        </p:cTn>
                                        <p:tgtEl>
                                          <p:spTgt spid="44"/>
                                        </p:tgtEl>
                                        <p:attrNameLst>
                                          <p:attrName>style.visibility</p:attrName>
                                        </p:attrNameLst>
                                      </p:cBhvr>
                                      <p:to>
                                        <p:strVal val="visible"/>
                                      </p:to>
                                    </p:set>
                                    <p:anim calcmode="lin" valueType="num">
                                      <p:cBhvr additive="base">
                                        <p:cTn id="77" dur="500" fill="hold"/>
                                        <p:tgtEl>
                                          <p:spTgt spid="44"/>
                                        </p:tgtEl>
                                        <p:attrNameLst>
                                          <p:attrName>ppt_x</p:attrName>
                                        </p:attrNameLst>
                                      </p:cBhvr>
                                      <p:tavLst>
                                        <p:tav tm="0">
                                          <p:val>
                                            <p:strVal val="1+#ppt_w/2"/>
                                          </p:val>
                                        </p:tav>
                                        <p:tav tm="100000">
                                          <p:val>
                                            <p:strVal val="#ppt_x"/>
                                          </p:val>
                                        </p:tav>
                                      </p:tavLst>
                                    </p:anim>
                                    <p:anim calcmode="lin" valueType="num">
                                      <p:cBhvr additive="base">
                                        <p:cTn id="78" dur="500" fill="hold"/>
                                        <p:tgtEl>
                                          <p:spTgt spid="44"/>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0"/>
                                  </p:stCondLst>
                                  <p:childTnLst>
                                    <p:set>
                                      <p:cBhvr>
                                        <p:cTn id="80" dur="1" fill="hold">
                                          <p:stCondLst>
                                            <p:cond delay="0"/>
                                          </p:stCondLst>
                                        </p:cTn>
                                        <p:tgtEl>
                                          <p:spTgt spid="53"/>
                                        </p:tgtEl>
                                        <p:attrNameLst>
                                          <p:attrName>style.visibility</p:attrName>
                                        </p:attrNameLst>
                                      </p:cBhvr>
                                      <p:to>
                                        <p:strVal val="visible"/>
                                      </p:to>
                                    </p:set>
                                    <p:anim calcmode="lin" valueType="num">
                                      <p:cBhvr additive="base">
                                        <p:cTn id="81" dur="500" fill="hold"/>
                                        <p:tgtEl>
                                          <p:spTgt spid="53"/>
                                        </p:tgtEl>
                                        <p:attrNameLst>
                                          <p:attrName>ppt_x</p:attrName>
                                        </p:attrNameLst>
                                      </p:cBhvr>
                                      <p:tavLst>
                                        <p:tav tm="0">
                                          <p:val>
                                            <p:strVal val="1+#ppt_w/2"/>
                                          </p:val>
                                        </p:tav>
                                        <p:tav tm="100000">
                                          <p:val>
                                            <p:strVal val="#ppt_x"/>
                                          </p:val>
                                        </p:tav>
                                      </p:tavLst>
                                    </p:anim>
                                    <p:anim calcmode="lin" valueType="num">
                                      <p:cBhvr additive="base">
                                        <p:cTn id="82" dur="500" fill="hold"/>
                                        <p:tgtEl>
                                          <p:spTgt spid="53"/>
                                        </p:tgtEl>
                                        <p:attrNameLst>
                                          <p:attrName>ppt_y</p:attrName>
                                        </p:attrNameLst>
                                      </p:cBhvr>
                                      <p:tavLst>
                                        <p:tav tm="0">
                                          <p:val>
                                            <p:strVal val="#ppt_y"/>
                                          </p:val>
                                        </p:tav>
                                        <p:tav tm="100000">
                                          <p:val>
                                            <p:strVal val="#ppt_y"/>
                                          </p:val>
                                        </p:tav>
                                      </p:tavLst>
                                    </p:anim>
                                  </p:childTnLst>
                                </p:cTn>
                              </p:par>
                            </p:childTnLst>
                          </p:cTn>
                        </p:par>
                        <p:par>
                          <p:cTn id="83" fill="hold">
                            <p:stCondLst>
                              <p:cond delay="6800"/>
                            </p:stCondLst>
                            <p:childTnLst>
                              <p:par>
                                <p:cTn id="84" presetID="2" presetClass="entr" presetSubtype="2" fill="hold" grpId="0" nodeType="afterEffect">
                                  <p:stCondLst>
                                    <p:cond delay="0"/>
                                  </p:stCondLst>
                                  <p:childTnLst>
                                    <p:set>
                                      <p:cBhvr>
                                        <p:cTn id="85" dur="1" fill="hold">
                                          <p:stCondLst>
                                            <p:cond delay="0"/>
                                          </p:stCondLst>
                                        </p:cTn>
                                        <p:tgtEl>
                                          <p:spTgt spid="47"/>
                                        </p:tgtEl>
                                        <p:attrNameLst>
                                          <p:attrName>style.visibility</p:attrName>
                                        </p:attrNameLst>
                                      </p:cBhvr>
                                      <p:to>
                                        <p:strVal val="visible"/>
                                      </p:to>
                                    </p:set>
                                    <p:anim calcmode="lin" valueType="num">
                                      <p:cBhvr additive="base">
                                        <p:cTn id="86" dur="500" fill="hold"/>
                                        <p:tgtEl>
                                          <p:spTgt spid="47"/>
                                        </p:tgtEl>
                                        <p:attrNameLst>
                                          <p:attrName>ppt_x</p:attrName>
                                        </p:attrNameLst>
                                      </p:cBhvr>
                                      <p:tavLst>
                                        <p:tav tm="0">
                                          <p:val>
                                            <p:strVal val="1+#ppt_w/2"/>
                                          </p:val>
                                        </p:tav>
                                        <p:tav tm="100000">
                                          <p:val>
                                            <p:strVal val="#ppt_x"/>
                                          </p:val>
                                        </p:tav>
                                      </p:tavLst>
                                    </p:anim>
                                    <p:anim calcmode="lin" valueType="num">
                                      <p:cBhvr additive="base">
                                        <p:cTn id="87" dur="500" fill="hold"/>
                                        <p:tgtEl>
                                          <p:spTgt spid="47"/>
                                        </p:tgtEl>
                                        <p:attrNameLst>
                                          <p:attrName>ppt_y</p:attrName>
                                        </p:attrNameLst>
                                      </p:cBhvr>
                                      <p:tavLst>
                                        <p:tav tm="0">
                                          <p:val>
                                            <p:strVal val="#ppt_y"/>
                                          </p:val>
                                        </p:tav>
                                        <p:tav tm="100000">
                                          <p:val>
                                            <p:strVal val="#ppt_y"/>
                                          </p:val>
                                        </p:tav>
                                      </p:tavLst>
                                    </p:anim>
                                  </p:childTnLst>
                                </p:cTn>
                              </p:par>
                              <p:par>
                                <p:cTn id="88" presetID="2" presetClass="entr" presetSubtype="2" fill="hold" nodeType="withEffect">
                                  <p:stCondLst>
                                    <p:cond delay="0"/>
                                  </p:stCondLst>
                                  <p:childTnLst>
                                    <p:set>
                                      <p:cBhvr>
                                        <p:cTn id="89" dur="1" fill="hold">
                                          <p:stCondLst>
                                            <p:cond delay="0"/>
                                          </p:stCondLst>
                                        </p:cTn>
                                        <p:tgtEl>
                                          <p:spTgt spid="48"/>
                                        </p:tgtEl>
                                        <p:attrNameLst>
                                          <p:attrName>style.visibility</p:attrName>
                                        </p:attrNameLst>
                                      </p:cBhvr>
                                      <p:to>
                                        <p:strVal val="visible"/>
                                      </p:to>
                                    </p:set>
                                    <p:anim calcmode="lin" valueType="num">
                                      <p:cBhvr additive="base">
                                        <p:cTn id="90" dur="500" fill="hold"/>
                                        <p:tgtEl>
                                          <p:spTgt spid="48"/>
                                        </p:tgtEl>
                                        <p:attrNameLst>
                                          <p:attrName>ppt_x</p:attrName>
                                        </p:attrNameLst>
                                      </p:cBhvr>
                                      <p:tavLst>
                                        <p:tav tm="0">
                                          <p:val>
                                            <p:strVal val="1+#ppt_w/2"/>
                                          </p:val>
                                        </p:tav>
                                        <p:tav tm="100000">
                                          <p:val>
                                            <p:strVal val="#ppt_x"/>
                                          </p:val>
                                        </p:tav>
                                      </p:tavLst>
                                    </p:anim>
                                    <p:anim calcmode="lin" valueType="num">
                                      <p:cBhvr additive="base">
                                        <p:cTn id="91" dur="500" fill="hold"/>
                                        <p:tgtEl>
                                          <p:spTgt spid="48"/>
                                        </p:tgtEl>
                                        <p:attrNameLst>
                                          <p:attrName>ppt_y</p:attrName>
                                        </p:attrNameLst>
                                      </p:cBhvr>
                                      <p:tavLst>
                                        <p:tav tm="0">
                                          <p:val>
                                            <p:strVal val="#ppt_y"/>
                                          </p:val>
                                        </p:tav>
                                        <p:tav tm="100000">
                                          <p:val>
                                            <p:strVal val="#ppt_y"/>
                                          </p:val>
                                        </p:tav>
                                      </p:tavLst>
                                    </p:anim>
                                  </p:childTnLst>
                                </p:cTn>
                              </p:par>
                              <p:par>
                                <p:cTn id="92" presetID="2" presetClass="entr" presetSubtype="2" fill="hold" grpId="0" nodeType="withEffect">
                                  <p:stCondLst>
                                    <p:cond delay="0"/>
                                  </p:stCondLst>
                                  <p:childTnLst>
                                    <p:set>
                                      <p:cBhvr>
                                        <p:cTn id="93" dur="1" fill="hold">
                                          <p:stCondLst>
                                            <p:cond delay="0"/>
                                          </p:stCondLst>
                                        </p:cTn>
                                        <p:tgtEl>
                                          <p:spTgt spid="54"/>
                                        </p:tgtEl>
                                        <p:attrNameLst>
                                          <p:attrName>style.visibility</p:attrName>
                                        </p:attrNameLst>
                                      </p:cBhvr>
                                      <p:to>
                                        <p:strVal val="visible"/>
                                      </p:to>
                                    </p:set>
                                    <p:anim calcmode="lin" valueType="num">
                                      <p:cBhvr additive="base">
                                        <p:cTn id="94" dur="500" fill="hold"/>
                                        <p:tgtEl>
                                          <p:spTgt spid="54"/>
                                        </p:tgtEl>
                                        <p:attrNameLst>
                                          <p:attrName>ppt_x</p:attrName>
                                        </p:attrNameLst>
                                      </p:cBhvr>
                                      <p:tavLst>
                                        <p:tav tm="0">
                                          <p:val>
                                            <p:strVal val="1+#ppt_w/2"/>
                                          </p:val>
                                        </p:tav>
                                        <p:tav tm="100000">
                                          <p:val>
                                            <p:strVal val="#ppt_x"/>
                                          </p:val>
                                        </p:tav>
                                      </p:tavLst>
                                    </p:anim>
                                    <p:anim calcmode="lin" valueType="num">
                                      <p:cBhvr additive="base">
                                        <p:cTn id="95"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9" grpId="0"/>
      <p:bldP spid="43" grpId="0"/>
      <p:bldP spid="47" grpId="0"/>
      <p:bldP spid="51" grpId="0"/>
      <p:bldP spid="52" grpId="0"/>
      <p:bldP spid="53" grpId="0"/>
      <p:bldP spid="54" grpId="0"/>
      <p:bldP spid="55" grpId="0" animBg="1"/>
      <p:bldP spid="56" grpId="0"/>
      <p:bldP spid="57" grpId="0"/>
      <p:bldP spid="5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l="86429" b="83398"/>
          <a:stretch/>
        </p:blipFill>
        <p:spPr>
          <a:xfrm>
            <a:off x="10537371" y="29029"/>
            <a:ext cx="1654629" cy="1011941"/>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l="84286" t="50416"/>
          <a:stretch/>
        </p:blipFill>
        <p:spPr>
          <a:xfrm>
            <a:off x="10276114" y="3835830"/>
            <a:ext cx="1915886" cy="3022170"/>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r="79643" b="82921"/>
          <a:stretch/>
        </p:blipFill>
        <p:spPr>
          <a:xfrm>
            <a:off x="-1" y="0"/>
            <a:ext cx="2481943" cy="1040970"/>
          </a:xfrm>
          <a:prstGeom prst="rect">
            <a:avLst/>
          </a:prstGeom>
        </p:spPr>
      </p:pic>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7059" y="2407363"/>
            <a:ext cx="4629389" cy="4629389"/>
          </a:xfrm>
          <a:prstGeom prst="rect">
            <a:avLst/>
          </a:prstGeom>
        </p:spPr>
      </p:pic>
      <p:sp>
        <p:nvSpPr>
          <p:cNvPr id="21" name="文本框 20"/>
          <p:cNvSpPr txBox="1"/>
          <p:nvPr/>
        </p:nvSpPr>
        <p:spPr>
          <a:xfrm>
            <a:off x="6225726" y="2407363"/>
            <a:ext cx="5109092" cy="830997"/>
          </a:xfrm>
          <a:prstGeom prst="rect">
            <a:avLst/>
          </a:prstGeom>
          <a:noFill/>
        </p:spPr>
        <p:txBody>
          <a:bodyPr vert="horz" wrap="none" rtlCol="0" anchor="ctr">
            <a:spAutoFit/>
          </a:bodyPr>
          <a:lstStyle/>
          <a:p>
            <a:pPr algn="ctr"/>
            <a:r>
              <a:rPr lang="zh-CN" altLang="en-US" sz="4800" b="1" dirty="0">
                <a:solidFill>
                  <a:srgbClr val="DB2A2A"/>
                </a:solidFill>
                <a:latin typeface="方正姚体" panose="02010601030101010101" pitchFamily="2" charset="-122"/>
                <a:ea typeface="方正姚体" panose="02010601030101010101" pitchFamily="2" charset="-122"/>
              </a:rPr>
              <a:t>点击此处添加标题</a:t>
            </a:r>
          </a:p>
        </p:txBody>
      </p:sp>
      <p:sp>
        <p:nvSpPr>
          <p:cNvPr id="22" name="矩形 47"/>
          <p:cNvSpPr>
            <a:spLocks noChangeArrowheads="1"/>
          </p:cNvSpPr>
          <p:nvPr/>
        </p:nvSpPr>
        <p:spPr bwMode="auto">
          <a:xfrm>
            <a:off x="5846054" y="3419443"/>
            <a:ext cx="5868436" cy="498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10000"/>
              </a:lnSpc>
              <a:buNone/>
            </a:pPr>
            <a:r>
              <a:rPr lang="en-US" altLang="zh-CN" sz="1200" dirty="0">
                <a:solidFill>
                  <a:schemeClr val="tx1">
                    <a:lumMod val="75000"/>
                    <a:lumOff val="25000"/>
                  </a:schemeClr>
                </a:solidFill>
              </a:rPr>
              <a:t>Lorem ipsum dolor sit </a:t>
            </a:r>
            <a:r>
              <a:rPr lang="en-US" altLang="zh-CN" sz="1200" dirty="0" err="1">
                <a:solidFill>
                  <a:schemeClr val="tx1">
                    <a:lumMod val="75000"/>
                    <a:lumOff val="25000"/>
                  </a:schemeClr>
                </a:solidFill>
              </a:rPr>
              <a:t>amet</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consectetur</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adipiscing</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elit</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Donec</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luctus</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nibh</a:t>
            </a:r>
            <a:r>
              <a:rPr lang="en-US" altLang="zh-CN" sz="1200" dirty="0">
                <a:solidFill>
                  <a:schemeClr val="tx1">
                    <a:lumMod val="75000"/>
                    <a:lumOff val="25000"/>
                  </a:schemeClr>
                </a:solidFill>
              </a:rPr>
              <a:t> sit </a:t>
            </a:r>
            <a:r>
              <a:rPr lang="en-US" altLang="zh-CN" sz="1200" dirty="0" err="1">
                <a:solidFill>
                  <a:schemeClr val="tx1">
                    <a:lumMod val="75000"/>
                    <a:lumOff val="25000"/>
                  </a:schemeClr>
                </a:solidFill>
              </a:rPr>
              <a:t>amet</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sem</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vulputate</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venenatis</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bibendum</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orci</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pulvinar</a:t>
            </a:r>
            <a:r>
              <a:rPr lang="en-US" altLang="zh-CN" sz="1200" dirty="0">
                <a:solidFill>
                  <a:schemeClr val="tx1">
                    <a:lumMod val="75000"/>
                    <a:lumOff val="25000"/>
                  </a:schemeClr>
                </a:solidFill>
              </a:rPr>
              <a:t>. </a:t>
            </a:r>
          </a:p>
        </p:txBody>
      </p:sp>
      <p:sp>
        <p:nvSpPr>
          <p:cNvPr id="3" name="椭圆 2">
            <a:extLst>
              <a:ext uri="{FF2B5EF4-FFF2-40B4-BE49-F238E27FC236}">
                <a16:creationId xmlns:a16="http://schemas.microsoft.com/office/drawing/2014/main" xmlns="" id="{8E4C9116-577B-4AC7-8439-D31BA91204B4}"/>
              </a:ext>
            </a:extLst>
          </p:cNvPr>
          <p:cNvSpPr/>
          <p:nvPr/>
        </p:nvSpPr>
        <p:spPr>
          <a:xfrm>
            <a:off x="4958322" y="1622385"/>
            <a:ext cx="1137678" cy="113767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b="1" dirty="0"/>
              <a:t>一</a:t>
            </a:r>
          </a:p>
        </p:txBody>
      </p:sp>
    </p:spTree>
    <p:extLst>
      <p:ext uri="{BB962C8B-B14F-4D97-AF65-F5344CB8AC3E}">
        <p14:creationId xmlns:p14="http://schemas.microsoft.com/office/powerpoint/2010/main" val="1468559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1000"/>
                                        <p:tgtEl>
                                          <p:spTgt spid="5"/>
                                        </p:tgtEl>
                                      </p:cBhvr>
                                    </p:animEffect>
                                  </p:childTnLst>
                                </p:cTn>
                              </p:par>
                            </p:childTnLst>
                          </p:cTn>
                        </p:par>
                        <p:par>
                          <p:cTn id="12" fill="hold">
                            <p:stCondLst>
                              <p:cond delay="15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1000"/>
                                        <p:tgtEl>
                                          <p:spTgt spid="6"/>
                                        </p:tgtEl>
                                      </p:cBhvr>
                                    </p:animEffect>
                                  </p:childTnLst>
                                </p:cTn>
                              </p:par>
                              <p:par>
                                <p:cTn id="16" presetID="22" presetClass="entr" presetSubtype="2"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right)">
                                      <p:cBhvr>
                                        <p:cTn id="18" dur="1000"/>
                                        <p:tgtEl>
                                          <p:spTgt spid="4"/>
                                        </p:tgtEl>
                                      </p:cBhvr>
                                    </p:animEffect>
                                  </p:childTnLst>
                                </p:cTn>
                              </p:par>
                            </p:childTnLst>
                          </p:cTn>
                        </p:par>
                        <p:par>
                          <p:cTn id="19" fill="hold">
                            <p:stCondLst>
                              <p:cond delay="2500"/>
                            </p:stCondLst>
                            <p:childTnLst>
                              <p:par>
                                <p:cTn id="20" presetID="6" presetClass="entr" presetSubtype="32"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circle(out)">
                                      <p:cBhvr>
                                        <p:cTn id="22" dur="750"/>
                                        <p:tgtEl>
                                          <p:spTgt spid="15"/>
                                        </p:tgtEl>
                                      </p:cBhvr>
                                    </p:animEffect>
                                  </p:childTnLst>
                                </p:cTn>
                              </p:par>
                            </p:childTnLst>
                          </p:cTn>
                        </p:par>
                        <p:par>
                          <p:cTn id="23" fill="hold">
                            <p:stCondLst>
                              <p:cond delay="3250"/>
                            </p:stCondLst>
                            <p:childTnLst>
                              <p:par>
                                <p:cTn id="24" presetID="16" presetClass="entr" presetSubtype="37"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barn(outVertical)">
                                      <p:cBhvr>
                                        <p:cTn id="26" dur="500"/>
                                        <p:tgtEl>
                                          <p:spTgt spid="21"/>
                                        </p:tgtEl>
                                      </p:cBhvr>
                                    </p:animEffect>
                                  </p:childTnLst>
                                </p:cTn>
                              </p:par>
                            </p:childTnLst>
                          </p:cTn>
                        </p:par>
                        <p:par>
                          <p:cTn id="27" fill="hold">
                            <p:stCondLst>
                              <p:cond delay="3750"/>
                            </p:stCondLst>
                            <p:childTnLst>
                              <p:par>
                                <p:cTn id="28" presetID="12" presetClass="entr" presetSubtype="1"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500"/>
                                        <p:tgtEl>
                                          <p:spTgt spid="22"/>
                                        </p:tgtEl>
                                        <p:attrNameLst>
                                          <p:attrName>ppt_y</p:attrName>
                                        </p:attrNameLst>
                                      </p:cBhvr>
                                      <p:tavLst>
                                        <p:tav tm="0">
                                          <p:val>
                                            <p:strVal val="#ppt_y-#ppt_h*1.125000"/>
                                          </p:val>
                                        </p:tav>
                                        <p:tav tm="100000">
                                          <p:val>
                                            <p:strVal val="#ppt_y"/>
                                          </p:val>
                                        </p:tav>
                                      </p:tavLst>
                                    </p:anim>
                                    <p:animEffect transition="in" filter="wipe(down)">
                                      <p:cBhvr>
                                        <p:cTn id="3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p:nvPr/>
        </p:nvGrpSpPr>
        <p:grpSpPr>
          <a:xfrm>
            <a:off x="8543635" y="1795505"/>
            <a:ext cx="662952" cy="662952"/>
            <a:chOff x="8125599" y="1434035"/>
            <a:chExt cx="2036802" cy="2036802"/>
          </a:xfrm>
        </p:grpSpPr>
        <p:sp>
          <p:nvSpPr>
            <p:cNvPr id="45" name="椭圆 44"/>
            <p:cNvSpPr/>
            <p:nvPr/>
          </p:nvSpPr>
          <p:spPr>
            <a:xfrm>
              <a:off x="8125599" y="1434035"/>
              <a:ext cx="2036802" cy="2036802"/>
            </a:xfrm>
            <a:prstGeom prst="ellipse">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46"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xtLst/>
          </p:spPr>
          <p:txBody>
            <a:bodyPr vert="horz" wrap="square" lIns="91416" tIns="45708" rIns="91416" bIns="45708" numCol="1" anchor="t" anchorCtr="0" compatLnSpc="1">
              <a:prstTxWarp prst="textNoShape">
                <a:avLst/>
              </a:prstTxWarp>
            </a:bodyPr>
            <a:lstStyle/>
            <a:p>
              <a:endParaRPr lang="zh-CN" altLang="en-US" sz="1799">
                <a:solidFill>
                  <a:schemeClr val="tx1">
                    <a:lumMod val="65000"/>
                    <a:lumOff val="35000"/>
                  </a:schemeClr>
                </a:solidFill>
                <a:latin typeface="Arial" panose="020B0604020202020204" pitchFamily="34" charset="0"/>
                <a:cs typeface="Arial" panose="020B0604020202020204" pitchFamily="34" charset="0"/>
              </a:endParaRPr>
            </a:p>
          </p:txBody>
        </p:sp>
      </p:grpSp>
      <p:cxnSp>
        <p:nvCxnSpPr>
          <p:cNvPr id="2" name="直接连接符 1"/>
          <p:cNvCxnSpPr/>
          <p:nvPr/>
        </p:nvCxnSpPr>
        <p:spPr>
          <a:xfrm>
            <a:off x="1341822" y="668181"/>
            <a:ext cx="9721436"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574767" y="208955"/>
            <a:ext cx="632150" cy="569956"/>
            <a:chOff x="574767" y="208955"/>
            <a:chExt cx="632150" cy="569956"/>
          </a:xfrm>
        </p:grpSpPr>
        <p:sp>
          <p:nvSpPr>
            <p:cNvPr id="4" name="Freeform 5"/>
            <p:cNvSpPr>
              <a:spLocks/>
            </p:cNvSpPr>
            <p:nvPr/>
          </p:nvSpPr>
          <p:spPr bwMode="auto">
            <a:xfrm rot="1855731">
              <a:off x="574767" y="208955"/>
              <a:ext cx="632150" cy="56995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nvGrpSpPr>
            <p:cNvPr id="5" name="Group 4"/>
            <p:cNvGrpSpPr>
              <a:grpSpLocks noChangeAspect="1"/>
            </p:cNvGrpSpPr>
            <p:nvPr/>
          </p:nvGrpSpPr>
          <p:grpSpPr bwMode="auto">
            <a:xfrm flipH="1">
              <a:off x="757842" y="255640"/>
              <a:ext cx="257404" cy="412542"/>
              <a:chOff x="4638" y="-33"/>
              <a:chExt cx="667" cy="1069"/>
            </a:xfrm>
            <a:solidFill>
              <a:schemeClr val="bg1"/>
            </a:solidFill>
          </p:grpSpPr>
          <p:sp>
            <p:nvSpPr>
              <p:cNvPr id="6" name="Freeform 5"/>
              <p:cNvSpPr>
                <a:spLocks/>
              </p:cNvSpPr>
              <p:nvPr/>
            </p:nvSpPr>
            <p:spPr bwMode="auto">
              <a:xfrm>
                <a:off x="4638" y="556"/>
                <a:ext cx="667" cy="480"/>
              </a:xfrm>
              <a:custGeom>
                <a:avLst/>
                <a:gdLst>
                  <a:gd name="T0" fmla="*/ 67 w 67"/>
                  <a:gd name="T1" fmla="*/ 15 h 49"/>
                  <a:gd name="T2" fmla="*/ 52 w 67"/>
                  <a:gd name="T3" fmla="*/ 0 h 49"/>
                  <a:gd name="T4" fmla="*/ 38 w 67"/>
                  <a:gd name="T5" fmla="*/ 24 h 49"/>
                  <a:gd name="T6" fmla="*/ 36 w 67"/>
                  <a:gd name="T7" fmla="*/ 13 h 49"/>
                  <a:gd name="T8" fmla="*/ 38 w 67"/>
                  <a:gd name="T9" fmla="*/ 9 h 49"/>
                  <a:gd name="T10" fmla="*/ 34 w 67"/>
                  <a:gd name="T11" fmla="*/ 5 h 49"/>
                  <a:gd name="T12" fmla="*/ 30 w 67"/>
                  <a:gd name="T13" fmla="*/ 9 h 49"/>
                  <a:gd name="T14" fmla="*/ 31 w 67"/>
                  <a:gd name="T15" fmla="*/ 13 h 49"/>
                  <a:gd name="T16" fmla="*/ 30 w 67"/>
                  <a:gd name="T17" fmla="*/ 24 h 49"/>
                  <a:gd name="T18" fmla="*/ 16 w 67"/>
                  <a:gd name="T19" fmla="*/ 0 h 49"/>
                  <a:gd name="T20" fmla="*/ 1 w 67"/>
                  <a:gd name="T21" fmla="*/ 15 h 49"/>
                  <a:gd name="T22" fmla="*/ 0 w 67"/>
                  <a:gd name="T23" fmla="*/ 15 h 49"/>
                  <a:gd name="T24" fmla="*/ 0 w 67"/>
                  <a:gd name="T25" fmla="*/ 45 h 49"/>
                  <a:gd name="T26" fmla="*/ 1 w 67"/>
                  <a:gd name="T27" fmla="*/ 45 h 49"/>
                  <a:gd name="T28" fmla="*/ 34 w 67"/>
                  <a:gd name="T29" fmla="*/ 49 h 49"/>
                  <a:gd name="T30" fmla="*/ 66 w 67"/>
                  <a:gd name="T31" fmla="*/ 45 h 49"/>
                  <a:gd name="T32" fmla="*/ 67 w 67"/>
                  <a:gd name="T33" fmla="*/ 45 h 49"/>
                  <a:gd name="T34" fmla="*/ 67 w 67"/>
                  <a:gd name="T35" fmla="*/ 1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49">
                    <a:moveTo>
                      <a:pt x="67" y="15"/>
                    </a:moveTo>
                    <a:cubicBezTo>
                      <a:pt x="66" y="9"/>
                      <a:pt x="60" y="3"/>
                      <a:pt x="52" y="0"/>
                    </a:cubicBezTo>
                    <a:cubicBezTo>
                      <a:pt x="38" y="24"/>
                      <a:pt x="38" y="24"/>
                      <a:pt x="38" y="24"/>
                    </a:cubicBezTo>
                    <a:cubicBezTo>
                      <a:pt x="36" y="13"/>
                      <a:pt x="36" y="13"/>
                      <a:pt x="36" y="13"/>
                    </a:cubicBezTo>
                    <a:cubicBezTo>
                      <a:pt x="37" y="12"/>
                      <a:pt x="38" y="11"/>
                      <a:pt x="38" y="9"/>
                    </a:cubicBezTo>
                    <a:cubicBezTo>
                      <a:pt x="38" y="7"/>
                      <a:pt x="36" y="5"/>
                      <a:pt x="34" y="5"/>
                    </a:cubicBezTo>
                    <a:cubicBezTo>
                      <a:pt x="31" y="5"/>
                      <a:pt x="30" y="7"/>
                      <a:pt x="30" y="9"/>
                    </a:cubicBezTo>
                    <a:cubicBezTo>
                      <a:pt x="30" y="11"/>
                      <a:pt x="30" y="12"/>
                      <a:pt x="31" y="13"/>
                    </a:cubicBezTo>
                    <a:cubicBezTo>
                      <a:pt x="30" y="24"/>
                      <a:pt x="30" y="24"/>
                      <a:pt x="30" y="24"/>
                    </a:cubicBezTo>
                    <a:cubicBezTo>
                      <a:pt x="16" y="0"/>
                      <a:pt x="16" y="0"/>
                      <a:pt x="16" y="0"/>
                    </a:cubicBezTo>
                    <a:cubicBezTo>
                      <a:pt x="8" y="3"/>
                      <a:pt x="2" y="9"/>
                      <a:pt x="1" y="15"/>
                    </a:cubicBezTo>
                    <a:cubicBezTo>
                      <a:pt x="0" y="15"/>
                      <a:pt x="0" y="15"/>
                      <a:pt x="0" y="15"/>
                    </a:cubicBezTo>
                    <a:cubicBezTo>
                      <a:pt x="0" y="45"/>
                      <a:pt x="0" y="45"/>
                      <a:pt x="0" y="45"/>
                    </a:cubicBezTo>
                    <a:cubicBezTo>
                      <a:pt x="1" y="45"/>
                      <a:pt x="1" y="45"/>
                      <a:pt x="1" y="45"/>
                    </a:cubicBezTo>
                    <a:cubicBezTo>
                      <a:pt x="4" y="47"/>
                      <a:pt x="18" y="49"/>
                      <a:pt x="34" y="49"/>
                    </a:cubicBezTo>
                    <a:cubicBezTo>
                      <a:pt x="50" y="49"/>
                      <a:pt x="63" y="47"/>
                      <a:pt x="66" y="45"/>
                    </a:cubicBezTo>
                    <a:cubicBezTo>
                      <a:pt x="67" y="45"/>
                      <a:pt x="67" y="45"/>
                      <a:pt x="67" y="45"/>
                    </a:cubicBezTo>
                    <a:cubicBezTo>
                      <a:pt x="67" y="15"/>
                      <a:pt x="67" y="15"/>
                      <a:pt x="67"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685594"/>
                <a:endParaRPr lang="zh-CN" altLang="en-US" sz="1350">
                  <a:solidFill>
                    <a:prstClr val="black"/>
                  </a:solidFill>
                </a:endParaRPr>
              </a:p>
            </p:txBody>
          </p:sp>
          <p:sp>
            <p:nvSpPr>
              <p:cNvPr id="7" name="Freeform 6"/>
              <p:cNvSpPr>
                <a:spLocks noEditPoints="1"/>
              </p:cNvSpPr>
              <p:nvPr/>
            </p:nvSpPr>
            <p:spPr bwMode="auto">
              <a:xfrm>
                <a:off x="4737" y="-33"/>
                <a:ext cx="449" cy="589"/>
              </a:xfrm>
              <a:custGeom>
                <a:avLst/>
                <a:gdLst>
                  <a:gd name="T0" fmla="*/ 3 w 45"/>
                  <a:gd name="T1" fmla="*/ 38 h 60"/>
                  <a:gd name="T2" fmla="*/ 7 w 45"/>
                  <a:gd name="T3" fmla="*/ 43 h 60"/>
                  <a:gd name="T4" fmla="*/ 23 w 45"/>
                  <a:gd name="T5" fmla="*/ 60 h 60"/>
                  <a:gd name="T6" fmla="*/ 40 w 45"/>
                  <a:gd name="T7" fmla="*/ 43 h 60"/>
                  <a:gd name="T8" fmla="*/ 40 w 45"/>
                  <a:gd name="T9" fmla="*/ 43 h 60"/>
                  <a:gd name="T10" fmla="*/ 44 w 45"/>
                  <a:gd name="T11" fmla="*/ 38 h 60"/>
                  <a:gd name="T12" fmla="*/ 41 w 45"/>
                  <a:gd name="T13" fmla="*/ 33 h 60"/>
                  <a:gd name="T14" fmla="*/ 41 w 45"/>
                  <a:gd name="T15" fmla="*/ 33 h 60"/>
                  <a:gd name="T16" fmla="*/ 36 w 45"/>
                  <a:gd name="T17" fmla="*/ 13 h 60"/>
                  <a:gd name="T18" fmla="*/ 12 w 45"/>
                  <a:gd name="T19" fmla="*/ 10 h 60"/>
                  <a:gd name="T20" fmla="*/ 6 w 45"/>
                  <a:gd name="T21" fmla="*/ 33 h 60"/>
                  <a:gd name="T22" fmla="*/ 6 w 45"/>
                  <a:gd name="T23" fmla="*/ 33 h 60"/>
                  <a:gd name="T24" fmla="*/ 3 w 45"/>
                  <a:gd name="T25" fmla="*/ 38 h 60"/>
                  <a:gd name="T26" fmla="*/ 8 w 45"/>
                  <a:gd name="T27" fmla="*/ 34 h 60"/>
                  <a:gd name="T28" fmla="*/ 8 w 45"/>
                  <a:gd name="T29" fmla="*/ 34 h 60"/>
                  <a:gd name="T30" fmla="*/ 8 w 45"/>
                  <a:gd name="T31" fmla="*/ 34 h 60"/>
                  <a:gd name="T32" fmla="*/ 8 w 45"/>
                  <a:gd name="T33" fmla="*/ 32 h 60"/>
                  <a:gd name="T34" fmla="*/ 9 w 45"/>
                  <a:gd name="T35" fmla="*/ 25 h 60"/>
                  <a:gd name="T36" fmla="*/ 11 w 45"/>
                  <a:gd name="T37" fmla="*/ 23 h 60"/>
                  <a:gd name="T38" fmla="*/ 29 w 45"/>
                  <a:gd name="T39" fmla="*/ 19 h 60"/>
                  <a:gd name="T40" fmla="*/ 38 w 45"/>
                  <a:gd name="T41" fmla="*/ 34 h 60"/>
                  <a:gd name="T42" fmla="*/ 38 w 45"/>
                  <a:gd name="T43" fmla="*/ 34 h 60"/>
                  <a:gd name="T44" fmla="*/ 39 w 45"/>
                  <a:gd name="T45" fmla="*/ 34 h 60"/>
                  <a:gd name="T46" fmla="*/ 40 w 45"/>
                  <a:gd name="T47" fmla="*/ 34 h 60"/>
                  <a:gd name="T48" fmla="*/ 42 w 45"/>
                  <a:gd name="T49" fmla="*/ 35 h 60"/>
                  <a:gd name="T50" fmla="*/ 43 w 45"/>
                  <a:gd name="T51" fmla="*/ 38 h 60"/>
                  <a:gd name="T52" fmla="*/ 42 w 45"/>
                  <a:gd name="T53" fmla="*/ 41 h 60"/>
                  <a:gd name="T54" fmla="*/ 40 w 45"/>
                  <a:gd name="T55" fmla="*/ 42 h 60"/>
                  <a:gd name="T56" fmla="*/ 40 w 45"/>
                  <a:gd name="T57" fmla="*/ 42 h 60"/>
                  <a:gd name="T58" fmla="*/ 39 w 45"/>
                  <a:gd name="T59" fmla="*/ 42 h 60"/>
                  <a:gd name="T60" fmla="*/ 38 w 45"/>
                  <a:gd name="T61" fmla="*/ 43 h 60"/>
                  <a:gd name="T62" fmla="*/ 33 w 45"/>
                  <a:gd name="T63" fmla="*/ 54 h 60"/>
                  <a:gd name="T64" fmla="*/ 29 w 45"/>
                  <a:gd name="T65" fmla="*/ 58 h 60"/>
                  <a:gd name="T66" fmla="*/ 23 w 45"/>
                  <a:gd name="T67" fmla="*/ 59 h 60"/>
                  <a:gd name="T68" fmla="*/ 18 w 45"/>
                  <a:gd name="T69" fmla="*/ 58 h 60"/>
                  <a:gd name="T70" fmla="*/ 14 w 45"/>
                  <a:gd name="T71" fmla="*/ 54 h 60"/>
                  <a:gd name="T72" fmla="*/ 8 w 45"/>
                  <a:gd name="T73" fmla="*/ 43 h 60"/>
                  <a:gd name="T74" fmla="*/ 8 w 45"/>
                  <a:gd name="T75" fmla="*/ 42 h 60"/>
                  <a:gd name="T76" fmla="*/ 7 w 45"/>
                  <a:gd name="T77" fmla="*/ 42 h 60"/>
                  <a:gd name="T78" fmla="*/ 5 w 45"/>
                  <a:gd name="T79" fmla="*/ 38 h 60"/>
                  <a:gd name="T80" fmla="*/ 5 w 45"/>
                  <a:gd name="T81" fmla="*/ 35 h 60"/>
                  <a:gd name="T82" fmla="*/ 8 w 45"/>
                  <a:gd name="T8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5" h="60">
                    <a:moveTo>
                      <a:pt x="3" y="38"/>
                    </a:moveTo>
                    <a:cubicBezTo>
                      <a:pt x="3" y="40"/>
                      <a:pt x="5" y="43"/>
                      <a:pt x="7" y="43"/>
                    </a:cubicBezTo>
                    <a:cubicBezTo>
                      <a:pt x="9" y="53"/>
                      <a:pt x="16" y="60"/>
                      <a:pt x="23" y="60"/>
                    </a:cubicBezTo>
                    <a:cubicBezTo>
                      <a:pt x="31" y="60"/>
                      <a:pt x="38" y="53"/>
                      <a:pt x="40" y="43"/>
                    </a:cubicBezTo>
                    <a:cubicBezTo>
                      <a:pt x="40" y="43"/>
                      <a:pt x="40" y="43"/>
                      <a:pt x="40" y="43"/>
                    </a:cubicBezTo>
                    <a:cubicBezTo>
                      <a:pt x="42" y="43"/>
                      <a:pt x="44" y="41"/>
                      <a:pt x="44" y="38"/>
                    </a:cubicBezTo>
                    <a:cubicBezTo>
                      <a:pt x="44" y="35"/>
                      <a:pt x="43" y="33"/>
                      <a:pt x="41" y="33"/>
                    </a:cubicBezTo>
                    <a:cubicBezTo>
                      <a:pt x="41" y="33"/>
                      <a:pt x="41" y="33"/>
                      <a:pt x="41" y="33"/>
                    </a:cubicBezTo>
                    <a:cubicBezTo>
                      <a:pt x="41" y="33"/>
                      <a:pt x="45" y="18"/>
                      <a:pt x="36" y="13"/>
                    </a:cubicBezTo>
                    <a:cubicBezTo>
                      <a:pt x="35" y="0"/>
                      <a:pt x="12" y="10"/>
                      <a:pt x="12" y="10"/>
                    </a:cubicBezTo>
                    <a:cubicBezTo>
                      <a:pt x="0" y="17"/>
                      <a:pt x="6" y="33"/>
                      <a:pt x="6" y="33"/>
                    </a:cubicBezTo>
                    <a:cubicBezTo>
                      <a:pt x="6" y="33"/>
                      <a:pt x="6" y="33"/>
                      <a:pt x="6" y="33"/>
                    </a:cubicBezTo>
                    <a:cubicBezTo>
                      <a:pt x="4" y="34"/>
                      <a:pt x="3" y="36"/>
                      <a:pt x="3" y="38"/>
                    </a:cubicBezTo>
                    <a:close/>
                    <a:moveTo>
                      <a:pt x="8" y="34"/>
                    </a:moveTo>
                    <a:cubicBezTo>
                      <a:pt x="8" y="34"/>
                      <a:pt x="8" y="34"/>
                      <a:pt x="8" y="34"/>
                    </a:cubicBezTo>
                    <a:cubicBezTo>
                      <a:pt x="8" y="34"/>
                      <a:pt x="8" y="34"/>
                      <a:pt x="8" y="34"/>
                    </a:cubicBezTo>
                    <a:cubicBezTo>
                      <a:pt x="8" y="32"/>
                      <a:pt x="8" y="32"/>
                      <a:pt x="8" y="32"/>
                    </a:cubicBezTo>
                    <a:cubicBezTo>
                      <a:pt x="9" y="25"/>
                      <a:pt x="9" y="25"/>
                      <a:pt x="9" y="25"/>
                    </a:cubicBezTo>
                    <a:cubicBezTo>
                      <a:pt x="10" y="24"/>
                      <a:pt x="11" y="23"/>
                      <a:pt x="11" y="23"/>
                    </a:cubicBezTo>
                    <a:cubicBezTo>
                      <a:pt x="21" y="24"/>
                      <a:pt x="29" y="19"/>
                      <a:pt x="29" y="19"/>
                    </a:cubicBezTo>
                    <a:cubicBezTo>
                      <a:pt x="36" y="13"/>
                      <a:pt x="38" y="34"/>
                      <a:pt x="38" y="34"/>
                    </a:cubicBezTo>
                    <a:cubicBezTo>
                      <a:pt x="38" y="34"/>
                      <a:pt x="38" y="34"/>
                      <a:pt x="38" y="34"/>
                    </a:cubicBezTo>
                    <a:cubicBezTo>
                      <a:pt x="39" y="34"/>
                      <a:pt x="39" y="34"/>
                      <a:pt x="39" y="34"/>
                    </a:cubicBezTo>
                    <a:cubicBezTo>
                      <a:pt x="40" y="34"/>
                      <a:pt x="40" y="34"/>
                      <a:pt x="40" y="34"/>
                    </a:cubicBezTo>
                    <a:cubicBezTo>
                      <a:pt x="41" y="34"/>
                      <a:pt x="41" y="34"/>
                      <a:pt x="42" y="35"/>
                    </a:cubicBezTo>
                    <a:cubicBezTo>
                      <a:pt x="43" y="35"/>
                      <a:pt x="43" y="37"/>
                      <a:pt x="43" y="38"/>
                    </a:cubicBezTo>
                    <a:cubicBezTo>
                      <a:pt x="43" y="39"/>
                      <a:pt x="43" y="40"/>
                      <a:pt x="42" y="41"/>
                    </a:cubicBezTo>
                    <a:cubicBezTo>
                      <a:pt x="41" y="41"/>
                      <a:pt x="41" y="42"/>
                      <a:pt x="40" y="42"/>
                    </a:cubicBezTo>
                    <a:cubicBezTo>
                      <a:pt x="40" y="42"/>
                      <a:pt x="40" y="42"/>
                      <a:pt x="40" y="42"/>
                    </a:cubicBezTo>
                    <a:cubicBezTo>
                      <a:pt x="39" y="42"/>
                      <a:pt x="39" y="42"/>
                      <a:pt x="39" y="42"/>
                    </a:cubicBezTo>
                    <a:cubicBezTo>
                      <a:pt x="38" y="43"/>
                      <a:pt x="38" y="43"/>
                      <a:pt x="38" y="43"/>
                    </a:cubicBezTo>
                    <a:cubicBezTo>
                      <a:pt x="38" y="47"/>
                      <a:pt x="36" y="51"/>
                      <a:pt x="33" y="54"/>
                    </a:cubicBezTo>
                    <a:cubicBezTo>
                      <a:pt x="32" y="56"/>
                      <a:pt x="30" y="57"/>
                      <a:pt x="29" y="58"/>
                    </a:cubicBezTo>
                    <a:cubicBezTo>
                      <a:pt x="27" y="58"/>
                      <a:pt x="25" y="59"/>
                      <a:pt x="23" y="59"/>
                    </a:cubicBezTo>
                    <a:cubicBezTo>
                      <a:pt x="22" y="59"/>
                      <a:pt x="20" y="58"/>
                      <a:pt x="18" y="58"/>
                    </a:cubicBezTo>
                    <a:cubicBezTo>
                      <a:pt x="17" y="57"/>
                      <a:pt x="15" y="56"/>
                      <a:pt x="14" y="54"/>
                    </a:cubicBezTo>
                    <a:cubicBezTo>
                      <a:pt x="11" y="51"/>
                      <a:pt x="9" y="47"/>
                      <a:pt x="8" y="43"/>
                    </a:cubicBezTo>
                    <a:cubicBezTo>
                      <a:pt x="8" y="42"/>
                      <a:pt x="8" y="42"/>
                      <a:pt x="8" y="42"/>
                    </a:cubicBezTo>
                    <a:cubicBezTo>
                      <a:pt x="7" y="42"/>
                      <a:pt x="7" y="42"/>
                      <a:pt x="7" y="42"/>
                    </a:cubicBezTo>
                    <a:cubicBezTo>
                      <a:pt x="6" y="42"/>
                      <a:pt x="5" y="40"/>
                      <a:pt x="5" y="38"/>
                    </a:cubicBezTo>
                    <a:cubicBezTo>
                      <a:pt x="5" y="37"/>
                      <a:pt x="5" y="35"/>
                      <a:pt x="5" y="35"/>
                    </a:cubicBezTo>
                    <a:cubicBezTo>
                      <a:pt x="6" y="34"/>
                      <a:pt x="7" y="34"/>
                      <a:pt x="8"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685594"/>
                <a:endParaRPr lang="zh-CN" altLang="en-US" sz="1350">
                  <a:solidFill>
                    <a:prstClr val="black"/>
                  </a:solidFill>
                </a:endParaRPr>
              </a:p>
            </p:txBody>
          </p:sp>
        </p:grpSp>
      </p:grpSp>
      <p:grpSp>
        <p:nvGrpSpPr>
          <p:cNvPr id="8" name="组合 7"/>
          <p:cNvGrpSpPr/>
          <p:nvPr/>
        </p:nvGrpSpPr>
        <p:grpSpPr>
          <a:xfrm>
            <a:off x="11096635" y="434075"/>
            <a:ext cx="488724" cy="440638"/>
            <a:chOff x="3720691" y="2824413"/>
            <a:chExt cx="1341120" cy="1209172"/>
          </a:xfrm>
          <a:solidFill>
            <a:srgbClr val="158875"/>
          </a:solidFill>
        </p:grpSpPr>
        <p:sp>
          <p:nvSpPr>
            <p:cNvPr id="9"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10"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sp>
        <p:nvSpPr>
          <p:cNvPr id="11" name="文本占位符 4"/>
          <p:cNvSpPr txBox="1">
            <a:spLocks/>
          </p:cNvSpPr>
          <p:nvPr/>
        </p:nvSpPr>
        <p:spPr>
          <a:xfrm>
            <a:off x="1299849" y="90887"/>
            <a:ext cx="10515600" cy="5823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b="1" dirty="0">
                <a:solidFill>
                  <a:srgbClr val="DB2A2A"/>
                </a:solidFill>
                <a:latin typeface="方正姚体" panose="02010601030101010101" pitchFamily="2" charset="-122"/>
                <a:ea typeface="方正姚体" panose="02010601030101010101" pitchFamily="2" charset="-122"/>
              </a:rPr>
              <a:t>一、点击添加你的标题</a:t>
            </a:r>
          </a:p>
        </p:txBody>
      </p:sp>
      <p:sp>
        <p:nvSpPr>
          <p:cNvPr id="12" name="椭圆 11"/>
          <p:cNvSpPr/>
          <p:nvPr/>
        </p:nvSpPr>
        <p:spPr>
          <a:xfrm>
            <a:off x="2304448" y="1934605"/>
            <a:ext cx="1367796" cy="1367796"/>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13" name="弧形 12"/>
          <p:cNvSpPr/>
          <p:nvPr/>
        </p:nvSpPr>
        <p:spPr>
          <a:xfrm>
            <a:off x="2304448" y="1934605"/>
            <a:ext cx="1367796" cy="1367796"/>
          </a:xfrm>
          <a:prstGeom prst="arc">
            <a:avLst>
              <a:gd name="adj1" fmla="val 12287900"/>
              <a:gd name="adj2" fmla="val 1569112"/>
            </a:avLst>
          </a:prstGeom>
          <a:ln w="190500">
            <a:solidFill>
              <a:srgbClr val="DB2A2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799"/>
          </a:p>
        </p:txBody>
      </p:sp>
      <p:sp>
        <p:nvSpPr>
          <p:cNvPr id="14" name="文本框 9"/>
          <p:cNvSpPr txBox="1"/>
          <p:nvPr/>
        </p:nvSpPr>
        <p:spPr>
          <a:xfrm>
            <a:off x="2496537" y="2452463"/>
            <a:ext cx="1007850" cy="376928"/>
          </a:xfrm>
          <a:prstGeom prst="rect">
            <a:avLst/>
          </a:prstGeom>
          <a:noFill/>
        </p:spPr>
        <p:txBody>
          <a:bodyPr wrap="square" lIns="68562" tIns="34281" rIns="68562" bIns="34281" rtlCol="0">
            <a:spAutoFit/>
          </a:bodyPr>
          <a:lstStyle/>
          <a:p>
            <a:pPr marL="0" lvl="1" algn="ctr"/>
            <a:r>
              <a:rPr lang="en-US" altLang="zh-CN" sz="1999" dirty="0">
                <a:solidFill>
                  <a:srgbClr val="DB2A2A"/>
                </a:solidFill>
                <a:latin typeface="Impact" panose="020B0806030902050204" pitchFamily="34" charset="0"/>
                <a:ea typeface="微软雅黑" pitchFamily="34" charset="-122"/>
              </a:rPr>
              <a:t>50%</a:t>
            </a:r>
            <a:endParaRPr lang="zh-CN" altLang="en-US" sz="1999" dirty="0">
              <a:solidFill>
                <a:srgbClr val="DB2A2A"/>
              </a:solidFill>
              <a:latin typeface="Impact" panose="020B0806030902050204" pitchFamily="34" charset="0"/>
              <a:ea typeface="微软雅黑" pitchFamily="34" charset="-122"/>
            </a:endParaRPr>
          </a:p>
        </p:txBody>
      </p:sp>
      <p:sp>
        <p:nvSpPr>
          <p:cNvPr id="15" name="椭圆 14"/>
          <p:cNvSpPr/>
          <p:nvPr/>
        </p:nvSpPr>
        <p:spPr>
          <a:xfrm>
            <a:off x="2136592" y="3302401"/>
            <a:ext cx="167857" cy="167857"/>
          </a:xfrm>
          <a:prstGeom prst="ellipse">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16" name="椭圆 15"/>
          <p:cNvSpPr/>
          <p:nvPr/>
        </p:nvSpPr>
        <p:spPr>
          <a:xfrm>
            <a:off x="1776645" y="3014445"/>
            <a:ext cx="287957" cy="287957"/>
          </a:xfrm>
          <a:prstGeom prst="ellipse">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nvGrpSpPr>
          <p:cNvPr id="17" name="组合 16"/>
          <p:cNvGrpSpPr/>
          <p:nvPr/>
        </p:nvGrpSpPr>
        <p:grpSpPr>
          <a:xfrm>
            <a:off x="3864334" y="1775578"/>
            <a:ext cx="662952" cy="662952"/>
            <a:chOff x="8125599" y="1434035"/>
            <a:chExt cx="2036802" cy="2036802"/>
          </a:xfrm>
        </p:grpSpPr>
        <p:sp>
          <p:nvSpPr>
            <p:cNvPr id="18" name="椭圆 17"/>
            <p:cNvSpPr/>
            <p:nvPr/>
          </p:nvSpPr>
          <p:spPr>
            <a:xfrm>
              <a:off x="8125599" y="1434035"/>
              <a:ext cx="2036802" cy="2036802"/>
            </a:xfrm>
            <a:prstGeom prst="ellipse">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19"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xtLst/>
          </p:spPr>
          <p:txBody>
            <a:bodyPr vert="horz" wrap="square" lIns="91416" tIns="45708" rIns="91416" bIns="45708" numCol="1" anchor="t" anchorCtr="0" compatLnSpc="1">
              <a:prstTxWarp prst="textNoShape">
                <a:avLst/>
              </a:prstTxWarp>
            </a:bodyPr>
            <a:lstStyle/>
            <a:p>
              <a:endParaRPr lang="zh-CN" altLang="en-US" sz="1799">
                <a:solidFill>
                  <a:schemeClr val="tx1">
                    <a:lumMod val="65000"/>
                    <a:lumOff val="35000"/>
                  </a:schemeClr>
                </a:solidFill>
              </a:endParaRPr>
            </a:p>
          </p:txBody>
        </p:sp>
      </p:grpSp>
      <p:sp>
        <p:nvSpPr>
          <p:cNvPr id="20" name="矩形 19"/>
          <p:cNvSpPr/>
          <p:nvPr/>
        </p:nvSpPr>
        <p:spPr>
          <a:xfrm>
            <a:off x="3792344" y="2523906"/>
            <a:ext cx="1569233" cy="369228"/>
          </a:xfrm>
          <a:prstGeom prst="rect">
            <a:avLst/>
          </a:prstGeom>
        </p:spPr>
        <p:txBody>
          <a:bodyPr wrap="none" lIns="91407" tIns="45704" rIns="91407" bIns="45704">
            <a:spAutoFit/>
          </a:bodyPr>
          <a:lstStyle/>
          <a:p>
            <a:pPr>
              <a:spcBef>
                <a:spcPct val="0"/>
              </a:spcBef>
              <a:buFont typeface="Arial" charset="0"/>
              <a:buNone/>
            </a:pPr>
            <a:r>
              <a:rPr lang="zh-CN" altLang="en-US" sz="1799" b="1" dirty="0">
                <a:solidFill>
                  <a:srgbClr val="DB2A2A"/>
                </a:solidFill>
                <a:latin typeface="方正姚体" panose="02010601030101010101" pitchFamily="2" charset="-122"/>
                <a:ea typeface="方正姚体" panose="02010601030101010101" pitchFamily="2" charset="-122"/>
                <a:cs typeface="Arial" panose="020B0604020202020204" pitchFamily="34" charset="0"/>
              </a:rPr>
              <a:t>点击输入标题</a:t>
            </a:r>
          </a:p>
        </p:txBody>
      </p:sp>
      <p:sp>
        <p:nvSpPr>
          <p:cNvPr id="21" name="矩形 47"/>
          <p:cNvSpPr>
            <a:spLocks noChangeArrowheads="1"/>
          </p:cNvSpPr>
          <p:nvPr/>
        </p:nvSpPr>
        <p:spPr bwMode="auto">
          <a:xfrm>
            <a:off x="3792344" y="2874014"/>
            <a:ext cx="2159678" cy="93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a:t>
            </a:r>
          </a:p>
        </p:txBody>
      </p:sp>
      <p:sp>
        <p:nvSpPr>
          <p:cNvPr id="22" name="椭圆 21"/>
          <p:cNvSpPr/>
          <p:nvPr/>
        </p:nvSpPr>
        <p:spPr>
          <a:xfrm>
            <a:off x="6983750" y="1949654"/>
            <a:ext cx="1367796" cy="1367796"/>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3" name="弧形 22"/>
          <p:cNvSpPr/>
          <p:nvPr/>
        </p:nvSpPr>
        <p:spPr>
          <a:xfrm>
            <a:off x="6983750" y="1949654"/>
            <a:ext cx="1367796" cy="1367796"/>
          </a:xfrm>
          <a:prstGeom prst="arc">
            <a:avLst>
              <a:gd name="adj1" fmla="val 14818203"/>
              <a:gd name="adj2" fmla="val 1569112"/>
            </a:avLst>
          </a:prstGeom>
          <a:ln w="190500">
            <a:solidFill>
              <a:srgbClr val="DB2A2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799"/>
          </a:p>
        </p:txBody>
      </p:sp>
      <p:sp>
        <p:nvSpPr>
          <p:cNvPr id="24" name="文本框 9"/>
          <p:cNvSpPr txBox="1"/>
          <p:nvPr/>
        </p:nvSpPr>
        <p:spPr>
          <a:xfrm>
            <a:off x="7175839" y="2467512"/>
            <a:ext cx="1007850" cy="376928"/>
          </a:xfrm>
          <a:prstGeom prst="rect">
            <a:avLst/>
          </a:prstGeom>
          <a:noFill/>
        </p:spPr>
        <p:txBody>
          <a:bodyPr wrap="square" lIns="68562" tIns="34281" rIns="68562" bIns="34281" rtlCol="0">
            <a:spAutoFit/>
          </a:bodyPr>
          <a:lstStyle/>
          <a:p>
            <a:pPr marL="0" lvl="1" algn="ctr"/>
            <a:r>
              <a:rPr lang="en-US" altLang="zh-CN" sz="1999" dirty="0">
                <a:solidFill>
                  <a:srgbClr val="DB2A2A"/>
                </a:solidFill>
                <a:latin typeface="Impact" panose="020B0806030902050204" pitchFamily="34" charset="0"/>
                <a:ea typeface="微软雅黑" pitchFamily="34" charset="-122"/>
              </a:rPr>
              <a:t>40%</a:t>
            </a:r>
            <a:endParaRPr lang="zh-CN" altLang="en-US" sz="1999" dirty="0">
              <a:solidFill>
                <a:srgbClr val="DB2A2A"/>
              </a:solidFill>
              <a:latin typeface="Impact" panose="020B0806030902050204" pitchFamily="34" charset="0"/>
              <a:ea typeface="微软雅黑" pitchFamily="34" charset="-122"/>
            </a:endParaRPr>
          </a:p>
        </p:txBody>
      </p:sp>
      <p:sp>
        <p:nvSpPr>
          <p:cNvPr id="25" name="椭圆 24"/>
          <p:cNvSpPr/>
          <p:nvPr/>
        </p:nvSpPr>
        <p:spPr>
          <a:xfrm>
            <a:off x="6815893" y="3317450"/>
            <a:ext cx="167857" cy="167857"/>
          </a:xfrm>
          <a:prstGeom prst="ellipse">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26" name="椭圆 25"/>
          <p:cNvSpPr/>
          <p:nvPr/>
        </p:nvSpPr>
        <p:spPr>
          <a:xfrm>
            <a:off x="6455946" y="3029494"/>
            <a:ext cx="287957" cy="287957"/>
          </a:xfrm>
          <a:prstGeom prst="ellipse">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28" name="矩形 27"/>
          <p:cNvSpPr/>
          <p:nvPr/>
        </p:nvSpPr>
        <p:spPr>
          <a:xfrm>
            <a:off x="8471646" y="2538955"/>
            <a:ext cx="1569233" cy="369228"/>
          </a:xfrm>
          <a:prstGeom prst="rect">
            <a:avLst/>
          </a:prstGeom>
        </p:spPr>
        <p:txBody>
          <a:bodyPr wrap="none" lIns="91407" tIns="45704" rIns="91407" bIns="45704">
            <a:spAutoFit/>
          </a:bodyPr>
          <a:lstStyle/>
          <a:p>
            <a:pPr>
              <a:spcBef>
                <a:spcPct val="0"/>
              </a:spcBef>
              <a:buFont typeface="Arial" charset="0"/>
              <a:buNone/>
            </a:pPr>
            <a:r>
              <a:rPr lang="zh-CN" altLang="en-US" sz="1799" b="1" dirty="0">
                <a:solidFill>
                  <a:srgbClr val="DB2A2A"/>
                </a:solidFill>
                <a:latin typeface="方正姚体" panose="02010601030101010101" pitchFamily="2" charset="-122"/>
                <a:ea typeface="方正姚体" panose="02010601030101010101" pitchFamily="2" charset="-122"/>
                <a:cs typeface="Arial" panose="020B0604020202020204" pitchFamily="34" charset="0"/>
              </a:rPr>
              <a:t>点击输入标题</a:t>
            </a:r>
          </a:p>
        </p:txBody>
      </p:sp>
      <p:sp>
        <p:nvSpPr>
          <p:cNvPr id="29" name="矩形 47"/>
          <p:cNvSpPr>
            <a:spLocks noChangeArrowheads="1"/>
          </p:cNvSpPr>
          <p:nvPr/>
        </p:nvSpPr>
        <p:spPr bwMode="auto">
          <a:xfrm>
            <a:off x="8471645" y="2889063"/>
            <a:ext cx="2159678" cy="93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a:t>
            </a:r>
          </a:p>
        </p:txBody>
      </p:sp>
      <p:sp>
        <p:nvSpPr>
          <p:cNvPr id="30" name="椭圆 29"/>
          <p:cNvSpPr/>
          <p:nvPr/>
        </p:nvSpPr>
        <p:spPr>
          <a:xfrm>
            <a:off x="2304448" y="4151222"/>
            <a:ext cx="1367796" cy="1367796"/>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31" name="弧形 30"/>
          <p:cNvSpPr/>
          <p:nvPr/>
        </p:nvSpPr>
        <p:spPr>
          <a:xfrm>
            <a:off x="2304448" y="4151222"/>
            <a:ext cx="1367796" cy="1367796"/>
          </a:xfrm>
          <a:prstGeom prst="arc">
            <a:avLst>
              <a:gd name="adj1" fmla="val 9611967"/>
              <a:gd name="adj2" fmla="val 1569112"/>
            </a:avLst>
          </a:prstGeom>
          <a:ln w="190500">
            <a:solidFill>
              <a:srgbClr val="DB2A2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799"/>
          </a:p>
        </p:txBody>
      </p:sp>
      <p:sp>
        <p:nvSpPr>
          <p:cNvPr id="32" name="文本框 9"/>
          <p:cNvSpPr txBox="1"/>
          <p:nvPr/>
        </p:nvSpPr>
        <p:spPr>
          <a:xfrm>
            <a:off x="2496537" y="4669080"/>
            <a:ext cx="1007850" cy="376928"/>
          </a:xfrm>
          <a:prstGeom prst="rect">
            <a:avLst/>
          </a:prstGeom>
          <a:noFill/>
        </p:spPr>
        <p:txBody>
          <a:bodyPr wrap="square" lIns="68562" tIns="34281" rIns="68562" bIns="34281" rtlCol="0">
            <a:spAutoFit/>
          </a:bodyPr>
          <a:lstStyle/>
          <a:p>
            <a:pPr marL="0" lvl="1" algn="ctr"/>
            <a:r>
              <a:rPr lang="en-US" altLang="zh-CN" sz="1999" dirty="0">
                <a:solidFill>
                  <a:srgbClr val="DB2A2A"/>
                </a:solidFill>
                <a:latin typeface="Impact" panose="020B0806030902050204" pitchFamily="34" charset="0"/>
                <a:ea typeface="微软雅黑" pitchFamily="34" charset="-122"/>
              </a:rPr>
              <a:t>60%</a:t>
            </a:r>
            <a:endParaRPr lang="zh-CN" altLang="en-US" sz="1999" dirty="0">
              <a:solidFill>
                <a:srgbClr val="DB2A2A"/>
              </a:solidFill>
              <a:latin typeface="Impact" panose="020B0806030902050204" pitchFamily="34" charset="0"/>
              <a:ea typeface="微软雅黑" pitchFamily="34" charset="-122"/>
            </a:endParaRPr>
          </a:p>
        </p:txBody>
      </p:sp>
      <p:sp>
        <p:nvSpPr>
          <p:cNvPr id="33" name="椭圆 32"/>
          <p:cNvSpPr/>
          <p:nvPr/>
        </p:nvSpPr>
        <p:spPr>
          <a:xfrm>
            <a:off x="2136592" y="5519019"/>
            <a:ext cx="167857" cy="167857"/>
          </a:xfrm>
          <a:prstGeom prst="ellipse">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34" name="椭圆 33"/>
          <p:cNvSpPr/>
          <p:nvPr/>
        </p:nvSpPr>
        <p:spPr>
          <a:xfrm>
            <a:off x="1776645" y="5231062"/>
            <a:ext cx="287957" cy="287957"/>
          </a:xfrm>
          <a:prstGeom prst="ellipse">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35" name="矩形 34"/>
          <p:cNvSpPr/>
          <p:nvPr/>
        </p:nvSpPr>
        <p:spPr>
          <a:xfrm>
            <a:off x="3792344" y="4740524"/>
            <a:ext cx="1569233" cy="369228"/>
          </a:xfrm>
          <a:prstGeom prst="rect">
            <a:avLst/>
          </a:prstGeom>
        </p:spPr>
        <p:txBody>
          <a:bodyPr wrap="none" lIns="91407" tIns="45704" rIns="91407" bIns="45704">
            <a:spAutoFit/>
          </a:bodyPr>
          <a:lstStyle/>
          <a:p>
            <a:pPr>
              <a:spcBef>
                <a:spcPct val="0"/>
              </a:spcBef>
              <a:buFont typeface="Arial" charset="0"/>
              <a:buNone/>
            </a:pPr>
            <a:r>
              <a:rPr lang="zh-CN" altLang="en-US" sz="1799" b="1" dirty="0">
                <a:solidFill>
                  <a:srgbClr val="DB2A2A"/>
                </a:solidFill>
                <a:latin typeface="方正姚体" panose="02010601030101010101" pitchFamily="2" charset="-122"/>
                <a:ea typeface="方正姚体" panose="02010601030101010101" pitchFamily="2" charset="-122"/>
                <a:cs typeface="Arial" panose="020B0604020202020204" pitchFamily="34" charset="0"/>
              </a:rPr>
              <a:t>点击输入标题</a:t>
            </a:r>
          </a:p>
        </p:txBody>
      </p:sp>
      <p:sp>
        <p:nvSpPr>
          <p:cNvPr id="36" name="矩形 47"/>
          <p:cNvSpPr>
            <a:spLocks noChangeArrowheads="1"/>
          </p:cNvSpPr>
          <p:nvPr/>
        </p:nvSpPr>
        <p:spPr bwMode="auto">
          <a:xfrm>
            <a:off x="3792344" y="5090631"/>
            <a:ext cx="2159678" cy="93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a:t>
            </a:r>
          </a:p>
        </p:txBody>
      </p:sp>
      <p:sp>
        <p:nvSpPr>
          <p:cNvPr id="37" name="椭圆 36"/>
          <p:cNvSpPr/>
          <p:nvPr/>
        </p:nvSpPr>
        <p:spPr>
          <a:xfrm>
            <a:off x="6983750" y="4166271"/>
            <a:ext cx="1367796" cy="1367796"/>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38" name="弧形 37"/>
          <p:cNvSpPr/>
          <p:nvPr/>
        </p:nvSpPr>
        <p:spPr>
          <a:xfrm>
            <a:off x="6983750" y="4166271"/>
            <a:ext cx="1367796" cy="1367796"/>
          </a:xfrm>
          <a:prstGeom prst="arc">
            <a:avLst>
              <a:gd name="adj1" fmla="val 4966099"/>
              <a:gd name="adj2" fmla="val 1569112"/>
            </a:avLst>
          </a:prstGeom>
          <a:ln w="190500">
            <a:solidFill>
              <a:srgbClr val="DB2A2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799"/>
          </a:p>
        </p:txBody>
      </p:sp>
      <p:sp>
        <p:nvSpPr>
          <p:cNvPr id="39" name="文本框 9"/>
          <p:cNvSpPr txBox="1"/>
          <p:nvPr/>
        </p:nvSpPr>
        <p:spPr>
          <a:xfrm>
            <a:off x="7175839" y="4684130"/>
            <a:ext cx="1007850" cy="376928"/>
          </a:xfrm>
          <a:prstGeom prst="rect">
            <a:avLst/>
          </a:prstGeom>
          <a:noFill/>
        </p:spPr>
        <p:txBody>
          <a:bodyPr wrap="square" lIns="68562" tIns="34281" rIns="68562" bIns="34281" rtlCol="0">
            <a:spAutoFit/>
          </a:bodyPr>
          <a:lstStyle/>
          <a:p>
            <a:pPr marL="0" lvl="1" algn="ctr"/>
            <a:r>
              <a:rPr lang="en-US" altLang="zh-CN" sz="1999" dirty="0">
                <a:solidFill>
                  <a:srgbClr val="DB2A2A"/>
                </a:solidFill>
                <a:latin typeface="Impact" panose="020B0806030902050204" pitchFamily="34" charset="0"/>
                <a:ea typeface="微软雅黑" pitchFamily="34" charset="-122"/>
              </a:rPr>
              <a:t>90%</a:t>
            </a:r>
            <a:endParaRPr lang="zh-CN" altLang="en-US" sz="1999" dirty="0">
              <a:solidFill>
                <a:srgbClr val="DB2A2A"/>
              </a:solidFill>
              <a:latin typeface="Impact" panose="020B0806030902050204" pitchFamily="34" charset="0"/>
              <a:ea typeface="微软雅黑" pitchFamily="34" charset="-122"/>
            </a:endParaRPr>
          </a:p>
        </p:txBody>
      </p:sp>
      <p:sp>
        <p:nvSpPr>
          <p:cNvPr id="40" name="椭圆 39"/>
          <p:cNvSpPr/>
          <p:nvPr/>
        </p:nvSpPr>
        <p:spPr>
          <a:xfrm>
            <a:off x="6815893" y="5534068"/>
            <a:ext cx="167857" cy="167857"/>
          </a:xfrm>
          <a:prstGeom prst="ellipse">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41" name="椭圆 40"/>
          <p:cNvSpPr/>
          <p:nvPr/>
        </p:nvSpPr>
        <p:spPr>
          <a:xfrm>
            <a:off x="6455946" y="5246111"/>
            <a:ext cx="287957" cy="287957"/>
          </a:xfrm>
          <a:prstGeom prst="ellipse">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42" name="矩形 41"/>
          <p:cNvSpPr/>
          <p:nvPr/>
        </p:nvSpPr>
        <p:spPr>
          <a:xfrm>
            <a:off x="8471646" y="4755573"/>
            <a:ext cx="1569233" cy="369228"/>
          </a:xfrm>
          <a:prstGeom prst="rect">
            <a:avLst/>
          </a:prstGeom>
        </p:spPr>
        <p:txBody>
          <a:bodyPr wrap="none" lIns="91407" tIns="45704" rIns="91407" bIns="45704">
            <a:spAutoFit/>
          </a:bodyPr>
          <a:lstStyle/>
          <a:p>
            <a:pPr>
              <a:spcBef>
                <a:spcPct val="0"/>
              </a:spcBef>
              <a:buFont typeface="Arial" charset="0"/>
              <a:buNone/>
            </a:pPr>
            <a:r>
              <a:rPr lang="zh-CN" altLang="en-US" sz="1799" b="1" dirty="0">
                <a:solidFill>
                  <a:srgbClr val="DB2A2A"/>
                </a:solidFill>
                <a:latin typeface="方正姚体" panose="02010601030101010101" pitchFamily="2" charset="-122"/>
                <a:ea typeface="方正姚体" panose="02010601030101010101" pitchFamily="2" charset="-122"/>
                <a:cs typeface="Arial" panose="020B0604020202020204" pitchFamily="34" charset="0"/>
              </a:rPr>
              <a:t>点击输入标题</a:t>
            </a:r>
          </a:p>
        </p:txBody>
      </p:sp>
      <p:sp>
        <p:nvSpPr>
          <p:cNvPr id="43" name="矩形 47"/>
          <p:cNvSpPr>
            <a:spLocks noChangeArrowheads="1"/>
          </p:cNvSpPr>
          <p:nvPr/>
        </p:nvSpPr>
        <p:spPr bwMode="auto">
          <a:xfrm>
            <a:off x="8471645" y="5105681"/>
            <a:ext cx="2159678" cy="93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a:t>
            </a:r>
          </a:p>
        </p:txBody>
      </p:sp>
      <p:grpSp>
        <p:nvGrpSpPr>
          <p:cNvPr id="47" name="组合 46"/>
          <p:cNvGrpSpPr/>
          <p:nvPr/>
        </p:nvGrpSpPr>
        <p:grpSpPr>
          <a:xfrm>
            <a:off x="3864334" y="4077572"/>
            <a:ext cx="662952" cy="662952"/>
            <a:chOff x="8125599" y="1434035"/>
            <a:chExt cx="2036802" cy="2036802"/>
          </a:xfrm>
        </p:grpSpPr>
        <p:sp>
          <p:nvSpPr>
            <p:cNvPr id="48" name="椭圆 47"/>
            <p:cNvSpPr/>
            <p:nvPr/>
          </p:nvSpPr>
          <p:spPr>
            <a:xfrm>
              <a:off x="8125599" y="1434035"/>
              <a:ext cx="2036802" cy="2036802"/>
            </a:xfrm>
            <a:prstGeom prst="ellipse">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49"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16" tIns="45708" rIns="91416" bIns="45708" numCol="1" anchor="t" anchorCtr="0" compatLnSpc="1">
              <a:prstTxWarp prst="textNoShape">
                <a:avLst/>
              </a:prstTxWarp>
            </a:bodyPr>
            <a:lstStyle/>
            <a:p>
              <a:endParaRPr lang="zh-CN" altLang="en-US" sz="1799">
                <a:solidFill>
                  <a:schemeClr val="tx1">
                    <a:lumMod val="65000"/>
                    <a:lumOff val="35000"/>
                  </a:schemeClr>
                </a:solidFill>
              </a:endParaRPr>
            </a:p>
          </p:txBody>
        </p:sp>
      </p:grpSp>
      <p:grpSp>
        <p:nvGrpSpPr>
          <p:cNvPr id="50" name="组合 49"/>
          <p:cNvGrpSpPr/>
          <p:nvPr/>
        </p:nvGrpSpPr>
        <p:grpSpPr>
          <a:xfrm>
            <a:off x="8548514" y="4015127"/>
            <a:ext cx="662952" cy="662952"/>
            <a:chOff x="8125599" y="1434035"/>
            <a:chExt cx="2036802" cy="2036802"/>
          </a:xfrm>
        </p:grpSpPr>
        <p:sp>
          <p:nvSpPr>
            <p:cNvPr id="51" name="椭圆 50"/>
            <p:cNvSpPr/>
            <p:nvPr/>
          </p:nvSpPr>
          <p:spPr>
            <a:xfrm>
              <a:off x="8125599" y="1434035"/>
              <a:ext cx="2036802" cy="2036802"/>
            </a:xfrm>
            <a:prstGeom prst="ellipse">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nvGrpSpPr>
            <p:cNvPr id="52" name="组合 51"/>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53"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65000"/>
                      <a:lumOff val="35000"/>
                    </a:schemeClr>
                  </a:solidFill>
                </a:endParaRPr>
              </a:p>
            </p:txBody>
          </p:sp>
          <p:sp>
            <p:nvSpPr>
              <p:cNvPr id="54"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65000"/>
                      <a:lumOff val="35000"/>
                    </a:schemeClr>
                  </a:solidFill>
                </a:endParaRPr>
              </a:p>
            </p:txBody>
          </p:sp>
          <p:sp>
            <p:nvSpPr>
              <p:cNvPr id="55"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65000"/>
                      <a:lumOff val="35000"/>
                    </a:schemeClr>
                  </a:solidFill>
                </a:endParaRPr>
              </a:p>
            </p:txBody>
          </p:sp>
        </p:grpSp>
      </p:grpSp>
    </p:spTree>
    <p:extLst>
      <p:ext uri="{BB962C8B-B14F-4D97-AF65-F5344CB8AC3E}">
        <p14:creationId xmlns:p14="http://schemas.microsoft.com/office/powerpoint/2010/main" val="26707333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1000"/>
                                            <p:tgtEl>
                                              <p:spTgt spid="2"/>
                                            </p:tgtEl>
                                          </p:cBhvr>
                                        </p:animEffect>
                                      </p:childTnLst>
                                    </p:cTn>
                                  </p:par>
                                  <p:par>
                                    <p:cTn id="15" presetID="2" presetClass="entr" presetSubtype="2" fill="hold" nodeType="withEffect">
                                      <p:stCondLst>
                                        <p:cond delay="2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2450"/>
                                </p:stCondLst>
                                <p:childTnLst>
                                  <p:par>
                                    <p:cTn id="26" presetID="21" presetClass="entr" presetSubtype="1"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heel(1)">
                                          <p:cBhvr>
                                            <p:cTn id="28" dur="1000"/>
                                            <p:tgtEl>
                                              <p:spTgt spid="12"/>
                                            </p:tgtEl>
                                          </p:cBhvr>
                                        </p:animEffect>
                                      </p:childTnLst>
                                    </p:cTn>
                                  </p:par>
                                </p:childTnLst>
                              </p:cTn>
                            </p:par>
                            <p:par>
                              <p:cTn id="29" fill="hold">
                                <p:stCondLst>
                                  <p:cond delay="3450"/>
                                </p:stCondLst>
                                <p:childTnLst>
                                  <p:par>
                                    <p:cTn id="30" presetID="21" presetClass="entr" presetSubtype="1"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heel(1)">
                                          <p:cBhvr>
                                            <p:cTn id="32" dur="1000"/>
                                            <p:tgtEl>
                                              <p:spTgt spid="13"/>
                                            </p:tgtEl>
                                          </p:cBhvr>
                                        </p:animEffect>
                                      </p:childTnLst>
                                    </p:cTn>
                                  </p:par>
                                  <p:par>
                                    <p:cTn id="33" presetID="2" presetClass="entr" presetSubtype="8"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0-#ppt_w/2"/>
                                              </p:val>
                                            </p:tav>
                                            <p:tav tm="100000">
                                              <p:val>
                                                <p:strVal val="#ppt_x"/>
                                              </p:val>
                                            </p:tav>
                                          </p:tavLst>
                                        </p:anim>
                                        <p:anim calcmode="lin" valueType="num">
                                          <p:cBhvr additive="base">
                                            <p:cTn id="36" dur="500" fill="hold"/>
                                            <p:tgtEl>
                                              <p:spTgt spid="14"/>
                                            </p:tgtEl>
                                            <p:attrNameLst>
                                              <p:attrName>ppt_y</p:attrName>
                                            </p:attrNameLst>
                                          </p:cBhvr>
                                          <p:tavLst>
                                            <p:tav tm="0">
                                              <p:val>
                                                <p:strVal val="#ppt_y"/>
                                              </p:val>
                                            </p:tav>
                                            <p:tav tm="100000">
                                              <p:val>
                                                <p:strVal val="#ppt_y"/>
                                              </p:val>
                                            </p:tav>
                                          </p:tavLst>
                                        </p:anim>
                                      </p:childTnLst>
                                    </p:cTn>
                                  </p:par>
                                  <p:par>
                                    <p:cTn id="37" presetID="42" presetClass="entr" presetSubtype="0" fill="hold" grpId="0" nodeType="withEffect">
                                      <p:stCondLst>
                                        <p:cond delay="50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anim calcmode="lin" valueType="num">
                                          <p:cBhvr>
                                            <p:cTn id="40" dur="1000" fill="hold"/>
                                            <p:tgtEl>
                                              <p:spTgt spid="15"/>
                                            </p:tgtEl>
                                            <p:attrNameLst>
                                              <p:attrName>ppt_x</p:attrName>
                                            </p:attrNameLst>
                                          </p:cBhvr>
                                          <p:tavLst>
                                            <p:tav tm="0">
                                              <p:val>
                                                <p:strVal val="#ppt_x"/>
                                              </p:val>
                                            </p:tav>
                                            <p:tav tm="100000">
                                              <p:val>
                                                <p:strVal val="#ppt_x"/>
                                              </p:val>
                                            </p:tav>
                                          </p:tavLst>
                                        </p:anim>
                                        <p:anim calcmode="lin" valueType="num">
                                          <p:cBhvr>
                                            <p:cTn id="41" dur="1000" fill="hold"/>
                                            <p:tgtEl>
                                              <p:spTgt spid="15"/>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50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1000"/>
                                            <p:tgtEl>
                                              <p:spTgt spid="16"/>
                                            </p:tgtEl>
                                          </p:cBhvr>
                                        </p:animEffect>
                                        <p:anim calcmode="lin" valueType="num">
                                          <p:cBhvr>
                                            <p:cTn id="45" dur="1000" fill="hold"/>
                                            <p:tgtEl>
                                              <p:spTgt spid="16"/>
                                            </p:tgtEl>
                                            <p:attrNameLst>
                                              <p:attrName>ppt_x</p:attrName>
                                            </p:attrNameLst>
                                          </p:cBhvr>
                                          <p:tavLst>
                                            <p:tav tm="0">
                                              <p:val>
                                                <p:strVal val="#ppt_x"/>
                                              </p:val>
                                            </p:tav>
                                            <p:tav tm="100000">
                                              <p:val>
                                                <p:strVal val="#ppt_x"/>
                                              </p:val>
                                            </p:tav>
                                          </p:tavLst>
                                        </p:anim>
                                        <p:anim calcmode="lin" valueType="num">
                                          <p:cBhvr>
                                            <p:cTn id="46" dur="1000" fill="hold"/>
                                            <p:tgtEl>
                                              <p:spTgt spid="16"/>
                                            </p:tgtEl>
                                            <p:attrNameLst>
                                              <p:attrName>ppt_y</p:attrName>
                                            </p:attrNameLst>
                                          </p:cBhvr>
                                          <p:tavLst>
                                            <p:tav tm="0">
                                              <p:val>
                                                <p:strVal val="#ppt_y+.1"/>
                                              </p:val>
                                            </p:tav>
                                            <p:tav tm="100000">
                                              <p:val>
                                                <p:strVal val="#ppt_y"/>
                                              </p:val>
                                            </p:tav>
                                          </p:tavLst>
                                        </p:anim>
                                      </p:childTnLst>
                                    </p:cTn>
                                  </p:par>
                                </p:childTnLst>
                              </p:cTn>
                            </p:par>
                            <p:par>
                              <p:cTn id="47" fill="hold">
                                <p:stCondLst>
                                  <p:cond delay="4950"/>
                                </p:stCondLst>
                                <p:childTnLst>
                                  <p:par>
                                    <p:cTn id="48" presetID="2" presetClass="entr" presetSubtype="1" fill="hold" nodeType="afterEffect" p14:presetBounceEnd="53333">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14:bounceEnd="53333">
                                          <p:cBhvr additive="base">
                                            <p:cTn id="50" dur="750" fill="hold"/>
                                            <p:tgtEl>
                                              <p:spTgt spid="17"/>
                                            </p:tgtEl>
                                            <p:attrNameLst>
                                              <p:attrName>ppt_x</p:attrName>
                                            </p:attrNameLst>
                                          </p:cBhvr>
                                          <p:tavLst>
                                            <p:tav tm="0">
                                              <p:val>
                                                <p:strVal val="#ppt_x"/>
                                              </p:val>
                                            </p:tav>
                                            <p:tav tm="100000">
                                              <p:val>
                                                <p:strVal val="#ppt_x"/>
                                              </p:val>
                                            </p:tav>
                                          </p:tavLst>
                                        </p:anim>
                                        <p:anim calcmode="lin" valueType="num" p14:bounceEnd="53333">
                                          <p:cBhvr additive="base">
                                            <p:cTn id="51" dur="750" fill="hold"/>
                                            <p:tgtEl>
                                              <p:spTgt spid="17"/>
                                            </p:tgtEl>
                                            <p:attrNameLst>
                                              <p:attrName>ppt_y</p:attrName>
                                            </p:attrNameLst>
                                          </p:cBhvr>
                                          <p:tavLst>
                                            <p:tav tm="0">
                                              <p:val>
                                                <p:strVal val="0-#ppt_h/2"/>
                                              </p:val>
                                            </p:tav>
                                            <p:tav tm="100000">
                                              <p:val>
                                                <p:strVal val="#ppt_y"/>
                                              </p:val>
                                            </p:tav>
                                          </p:tavLst>
                                        </p:anim>
                                      </p:childTnLst>
                                    </p:cTn>
                                  </p:par>
                                </p:childTnLst>
                              </p:cTn>
                            </p:par>
                            <p:par>
                              <p:cTn id="52" fill="hold">
                                <p:stCondLst>
                                  <p:cond delay="5700"/>
                                </p:stCondLst>
                                <p:childTnLst>
                                  <p:par>
                                    <p:cTn id="53" presetID="22" presetClass="entr" presetSubtype="8"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left)">
                                          <p:cBhvr>
                                            <p:cTn id="55" dur="500"/>
                                            <p:tgtEl>
                                              <p:spTgt spid="20"/>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wipe(left)">
                                          <p:cBhvr>
                                            <p:cTn id="58" dur="500"/>
                                            <p:tgtEl>
                                              <p:spTgt spid="21"/>
                                            </p:tgtEl>
                                          </p:cBhvr>
                                        </p:animEffect>
                                      </p:childTnLst>
                                    </p:cTn>
                                  </p:par>
                                </p:childTnLst>
                              </p:cTn>
                            </p:par>
                            <p:par>
                              <p:cTn id="59" fill="hold">
                                <p:stCondLst>
                                  <p:cond delay="6200"/>
                                </p:stCondLst>
                                <p:childTnLst>
                                  <p:par>
                                    <p:cTn id="60" presetID="21" presetClass="entr" presetSubtype="1" fill="hold" grpId="0" nodeType="after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heel(1)">
                                          <p:cBhvr>
                                            <p:cTn id="62" dur="1000"/>
                                            <p:tgtEl>
                                              <p:spTgt spid="22"/>
                                            </p:tgtEl>
                                          </p:cBhvr>
                                        </p:animEffect>
                                      </p:childTnLst>
                                    </p:cTn>
                                  </p:par>
                                </p:childTnLst>
                              </p:cTn>
                            </p:par>
                            <p:par>
                              <p:cTn id="63" fill="hold">
                                <p:stCondLst>
                                  <p:cond delay="7200"/>
                                </p:stCondLst>
                                <p:childTnLst>
                                  <p:par>
                                    <p:cTn id="64" presetID="21" presetClass="entr" presetSubtype="1" fill="hold" grpId="0" nodeType="after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wheel(1)">
                                          <p:cBhvr>
                                            <p:cTn id="66" dur="1000"/>
                                            <p:tgtEl>
                                              <p:spTgt spid="23"/>
                                            </p:tgtEl>
                                          </p:cBhvr>
                                        </p:animEffect>
                                      </p:childTnLst>
                                    </p:cTn>
                                  </p:par>
                                  <p:par>
                                    <p:cTn id="67" presetID="2" presetClass="entr" presetSubtype="8" fill="hold" grpId="0" nodeType="withEffect">
                                      <p:stCondLst>
                                        <p:cond delay="0"/>
                                      </p:stCondLst>
                                      <p:childTnLst>
                                        <p:set>
                                          <p:cBhvr>
                                            <p:cTn id="68" dur="1" fill="hold">
                                              <p:stCondLst>
                                                <p:cond delay="0"/>
                                              </p:stCondLst>
                                            </p:cTn>
                                            <p:tgtEl>
                                              <p:spTgt spid="24"/>
                                            </p:tgtEl>
                                            <p:attrNameLst>
                                              <p:attrName>style.visibility</p:attrName>
                                            </p:attrNameLst>
                                          </p:cBhvr>
                                          <p:to>
                                            <p:strVal val="visible"/>
                                          </p:to>
                                        </p:set>
                                        <p:anim calcmode="lin" valueType="num">
                                          <p:cBhvr additive="base">
                                            <p:cTn id="69" dur="500" fill="hold"/>
                                            <p:tgtEl>
                                              <p:spTgt spid="24"/>
                                            </p:tgtEl>
                                            <p:attrNameLst>
                                              <p:attrName>ppt_x</p:attrName>
                                            </p:attrNameLst>
                                          </p:cBhvr>
                                          <p:tavLst>
                                            <p:tav tm="0">
                                              <p:val>
                                                <p:strVal val="0-#ppt_w/2"/>
                                              </p:val>
                                            </p:tav>
                                            <p:tav tm="100000">
                                              <p:val>
                                                <p:strVal val="#ppt_x"/>
                                              </p:val>
                                            </p:tav>
                                          </p:tavLst>
                                        </p:anim>
                                        <p:anim calcmode="lin" valueType="num">
                                          <p:cBhvr additive="base">
                                            <p:cTn id="70" dur="500" fill="hold"/>
                                            <p:tgtEl>
                                              <p:spTgt spid="24"/>
                                            </p:tgtEl>
                                            <p:attrNameLst>
                                              <p:attrName>ppt_y</p:attrName>
                                            </p:attrNameLst>
                                          </p:cBhvr>
                                          <p:tavLst>
                                            <p:tav tm="0">
                                              <p:val>
                                                <p:strVal val="#ppt_y"/>
                                              </p:val>
                                            </p:tav>
                                            <p:tav tm="100000">
                                              <p:val>
                                                <p:strVal val="#ppt_y"/>
                                              </p:val>
                                            </p:tav>
                                          </p:tavLst>
                                        </p:anim>
                                      </p:childTnLst>
                                    </p:cTn>
                                  </p:par>
                                  <p:par>
                                    <p:cTn id="71" presetID="42" presetClass="entr" presetSubtype="0" fill="hold" grpId="0" nodeType="withEffect">
                                      <p:stCondLst>
                                        <p:cond delay="50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1000"/>
                                            <p:tgtEl>
                                              <p:spTgt spid="25"/>
                                            </p:tgtEl>
                                          </p:cBhvr>
                                        </p:animEffect>
                                        <p:anim calcmode="lin" valueType="num">
                                          <p:cBhvr>
                                            <p:cTn id="74" dur="1000" fill="hold"/>
                                            <p:tgtEl>
                                              <p:spTgt spid="25"/>
                                            </p:tgtEl>
                                            <p:attrNameLst>
                                              <p:attrName>ppt_x</p:attrName>
                                            </p:attrNameLst>
                                          </p:cBhvr>
                                          <p:tavLst>
                                            <p:tav tm="0">
                                              <p:val>
                                                <p:strVal val="#ppt_x"/>
                                              </p:val>
                                            </p:tav>
                                            <p:tav tm="100000">
                                              <p:val>
                                                <p:strVal val="#ppt_x"/>
                                              </p:val>
                                            </p:tav>
                                          </p:tavLst>
                                        </p:anim>
                                        <p:anim calcmode="lin" valueType="num">
                                          <p:cBhvr>
                                            <p:cTn id="75" dur="1000" fill="hold"/>
                                            <p:tgtEl>
                                              <p:spTgt spid="25"/>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500"/>
                                      </p:stCondLst>
                                      <p:childTnLst>
                                        <p:set>
                                          <p:cBhvr>
                                            <p:cTn id="77" dur="1" fill="hold">
                                              <p:stCondLst>
                                                <p:cond delay="0"/>
                                              </p:stCondLst>
                                            </p:cTn>
                                            <p:tgtEl>
                                              <p:spTgt spid="26"/>
                                            </p:tgtEl>
                                            <p:attrNameLst>
                                              <p:attrName>style.visibility</p:attrName>
                                            </p:attrNameLst>
                                          </p:cBhvr>
                                          <p:to>
                                            <p:strVal val="visible"/>
                                          </p:to>
                                        </p:set>
                                        <p:animEffect transition="in" filter="fade">
                                          <p:cBhvr>
                                            <p:cTn id="78" dur="1000"/>
                                            <p:tgtEl>
                                              <p:spTgt spid="26"/>
                                            </p:tgtEl>
                                          </p:cBhvr>
                                        </p:animEffect>
                                        <p:anim calcmode="lin" valueType="num">
                                          <p:cBhvr>
                                            <p:cTn id="79" dur="1000" fill="hold"/>
                                            <p:tgtEl>
                                              <p:spTgt spid="26"/>
                                            </p:tgtEl>
                                            <p:attrNameLst>
                                              <p:attrName>ppt_x</p:attrName>
                                            </p:attrNameLst>
                                          </p:cBhvr>
                                          <p:tavLst>
                                            <p:tav tm="0">
                                              <p:val>
                                                <p:strVal val="#ppt_x"/>
                                              </p:val>
                                            </p:tav>
                                            <p:tav tm="100000">
                                              <p:val>
                                                <p:strVal val="#ppt_x"/>
                                              </p:val>
                                            </p:tav>
                                          </p:tavLst>
                                        </p:anim>
                                        <p:anim calcmode="lin" valueType="num">
                                          <p:cBhvr>
                                            <p:cTn id="80" dur="1000" fill="hold"/>
                                            <p:tgtEl>
                                              <p:spTgt spid="26"/>
                                            </p:tgtEl>
                                            <p:attrNameLst>
                                              <p:attrName>ppt_y</p:attrName>
                                            </p:attrNameLst>
                                          </p:cBhvr>
                                          <p:tavLst>
                                            <p:tav tm="0">
                                              <p:val>
                                                <p:strVal val="#ppt_y+.1"/>
                                              </p:val>
                                            </p:tav>
                                            <p:tav tm="100000">
                                              <p:val>
                                                <p:strVal val="#ppt_y"/>
                                              </p:val>
                                            </p:tav>
                                          </p:tavLst>
                                        </p:anim>
                                      </p:childTnLst>
                                    </p:cTn>
                                  </p:par>
                                </p:childTnLst>
                              </p:cTn>
                            </p:par>
                            <p:par>
                              <p:cTn id="81" fill="hold">
                                <p:stCondLst>
                                  <p:cond delay="8700"/>
                                </p:stCondLst>
                                <p:childTnLst>
                                  <p:par>
                                    <p:cTn id="82" presetID="22" presetClass="entr" presetSubtype="8" fill="hold" grpId="0" nodeType="after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wipe(left)">
                                          <p:cBhvr>
                                            <p:cTn id="84" dur="500"/>
                                            <p:tgtEl>
                                              <p:spTgt spid="28"/>
                                            </p:tgtEl>
                                          </p:cBhvr>
                                        </p:animEffect>
                                      </p:childTnLst>
                                    </p:cTn>
                                  </p:par>
                                </p:childTnLst>
                              </p:cTn>
                            </p:par>
                            <p:par>
                              <p:cTn id="85" fill="hold">
                                <p:stCondLst>
                                  <p:cond delay="9200"/>
                                </p:stCondLst>
                                <p:childTnLst>
                                  <p:par>
                                    <p:cTn id="86" presetID="2" presetClass="entr" presetSubtype="1" fill="hold" nodeType="afterEffect" p14:presetBounceEnd="53333">
                                      <p:stCondLst>
                                        <p:cond delay="0"/>
                                      </p:stCondLst>
                                      <p:childTnLst>
                                        <p:set>
                                          <p:cBhvr>
                                            <p:cTn id="87" dur="1" fill="hold">
                                              <p:stCondLst>
                                                <p:cond delay="0"/>
                                              </p:stCondLst>
                                            </p:cTn>
                                            <p:tgtEl>
                                              <p:spTgt spid="44"/>
                                            </p:tgtEl>
                                            <p:attrNameLst>
                                              <p:attrName>style.visibility</p:attrName>
                                            </p:attrNameLst>
                                          </p:cBhvr>
                                          <p:to>
                                            <p:strVal val="visible"/>
                                          </p:to>
                                        </p:set>
                                        <p:anim calcmode="lin" valueType="num" p14:bounceEnd="53333">
                                          <p:cBhvr additive="base">
                                            <p:cTn id="88" dur="750" fill="hold"/>
                                            <p:tgtEl>
                                              <p:spTgt spid="44"/>
                                            </p:tgtEl>
                                            <p:attrNameLst>
                                              <p:attrName>ppt_x</p:attrName>
                                            </p:attrNameLst>
                                          </p:cBhvr>
                                          <p:tavLst>
                                            <p:tav tm="0">
                                              <p:val>
                                                <p:strVal val="#ppt_x"/>
                                              </p:val>
                                            </p:tav>
                                            <p:tav tm="100000">
                                              <p:val>
                                                <p:strVal val="#ppt_x"/>
                                              </p:val>
                                            </p:tav>
                                          </p:tavLst>
                                        </p:anim>
                                        <p:anim calcmode="lin" valueType="num" p14:bounceEnd="53333">
                                          <p:cBhvr additive="base">
                                            <p:cTn id="89" dur="750" fill="hold"/>
                                            <p:tgtEl>
                                              <p:spTgt spid="44"/>
                                            </p:tgtEl>
                                            <p:attrNameLst>
                                              <p:attrName>ppt_y</p:attrName>
                                            </p:attrNameLst>
                                          </p:cBhvr>
                                          <p:tavLst>
                                            <p:tav tm="0">
                                              <p:val>
                                                <p:strVal val="0-#ppt_h/2"/>
                                              </p:val>
                                            </p:tav>
                                            <p:tav tm="100000">
                                              <p:val>
                                                <p:strVal val="#ppt_y"/>
                                              </p:val>
                                            </p:tav>
                                          </p:tavLst>
                                        </p:anim>
                                      </p:childTnLst>
                                    </p:cTn>
                                  </p:par>
                                  <p:par>
                                    <p:cTn id="90" presetID="22" presetClass="entr" presetSubtype="8" fill="hold" grpId="0" nodeType="withEffect">
                                      <p:stCondLst>
                                        <p:cond delay="0"/>
                                      </p:stCondLst>
                                      <p:childTnLst>
                                        <p:set>
                                          <p:cBhvr>
                                            <p:cTn id="91" dur="1" fill="hold">
                                              <p:stCondLst>
                                                <p:cond delay="0"/>
                                              </p:stCondLst>
                                            </p:cTn>
                                            <p:tgtEl>
                                              <p:spTgt spid="29"/>
                                            </p:tgtEl>
                                            <p:attrNameLst>
                                              <p:attrName>style.visibility</p:attrName>
                                            </p:attrNameLst>
                                          </p:cBhvr>
                                          <p:to>
                                            <p:strVal val="visible"/>
                                          </p:to>
                                        </p:set>
                                        <p:animEffect transition="in" filter="wipe(left)">
                                          <p:cBhvr>
                                            <p:cTn id="92" dur="500"/>
                                            <p:tgtEl>
                                              <p:spTgt spid="29"/>
                                            </p:tgtEl>
                                          </p:cBhvr>
                                        </p:animEffect>
                                      </p:childTnLst>
                                    </p:cTn>
                                  </p:par>
                                </p:childTnLst>
                              </p:cTn>
                            </p:par>
                            <p:par>
                              <p:cTn id="93" fill="hold">
                                <p:stCondLst>
                                  <p:cond delay="9950"/>
                                </p:stCondLst>
                                <p:childTnLst>
                                  <p:par>
                                    <p:cTn id="94" presetID="21" presetClass="entr" presetSubtype="1" fill="hold" grpId="0" nodeType="afterEffect">
                                      <p:stCondLst>
                                        <p:cond delay="0"/>
                                      </p:stCondLst>
                                      <p:childTnLst>
                                        <p:set>
                                          <p:cBhvr>
                                            <p:cTn id="95" dur="1" fill="hold">
                                              <p:stCondLst>
                                                <p:cond delay="0"/>
                                              </p:stCondLst>
                                            </p:cTn>
                                            <p:tgtEl>
                                              <p:spTgt spid="30"/>
                                            </p:tgtEl>
                                            <p:attrNameLst>
                                              <p:attrName>style.visibility</p:attrName>
                                            </p:attrNameLst>
                                          </p:cBhvr>
                                          <p:to>
                                            <p:strVal val="visible"/>
                                          </p:to>
                                        </p:set>
                                        <p:animEffect transition="in" filter="wheel(1)">
                                          <p:cBhvr>
                                            <p:cTn id="96" dur="2000"/>
                                            <p:tgtEl>
                                              <p:spTgt spid="30"/>
                                            </p:tgtEl>
                                          </p:cBhvr>
                                        </p:animEffect>
                                      </p:childTnLst>
                                    </p:cTn>
                                  </p:par>
                                </p:childTnLst>
                              </p:cTn>
                            </p:par>
                            <p:par>
                              <p:cTn id="97" fill="hold">
                                <p:stCondLst>
                                  <p:cond delay="11950"/>
                                </p:stCondLst>
                                <p:childTnLst>
                                  <p:par>
                                    <p:cTn id="98" presetID="21" presetClass="entr" presetSubtype="1" fill="hold" grpId="0" nodeType="afterEffect">
                                      <p:stCondLst>
                                        <p:cond delay="0"/>
                                      </p:stCondLst>
                                      <p:childTnLst>
                                        <p:set>
                                          <p:cBhvr>
                                            <p:cTn id="99" dur="1" fill="hold">
                                              <p:stCondLst>
                                                <p:cond delay="0"/>
                                              </p:stCondLst>
                                            </p:cTn>
                                            <p:tgtEl>
                                              <p:spTgt spid="31"/>
                                            </p:tgtEl>
                                            <p:attrNameLst>
                                              <p:attrName>style.visibility</p:attrName>
                                            </p:attrNameLst>
                                          </p:cBhvr>
                                          <p:to>
                                            <p:strVal val="visible"/>
                                          </p:to>
                                        </p:set>
                                        <p:animEffect transition="in" filter="wheel(1)">
                                          <p:cBhvr>
                                            <p:cTn id="100" dur="1000"/>
                                            <p:tgtEl>
                                              <p:spTgt spid="31"/>
                                            </p:tgtEl>
                                          </p:cBhvr>
                                        </p:animEffect>
                                      </p:childTnLst>
                                    </p:cTn>
                                  </p:par>
                                  <p:par>
                                    <p:cTn id="101" presetID="2" presetClass="entr" presetSubtype="8" fill="hold" grpId="0" nodeType="withEffect">
                                      <p:stCondLst>
                                        <p:cond delay="0"/>
                                      </p:stCondLst>
                                      <p:childTnLst>
                                        <p:set>
                                          <p:cBhvr>
                                            <p:cTn id="102" dur="1" fill="hold">
                                              <p:stCondLst>
                                                <p:cond delay="0"/>
                                              </p:stCondLst>
                                            </p:cTn>
                                            <p:tgtEl>
                                              <p:spTgt spid="32"/>
                                            </p:tgtEl>
                                            <p:attrNameLst>
                                              <p:attrName>style.visibility</p:attrName>
                                            </p:attrNameLst>
                                          </p:cBhvr>
                                          <p:to>
                                            <p:strVal val="visible"/>
                                          </p:to>
                                        </p:set>
                                        <p:anim calcmode="lin" valueType="num">
                                          <p:cBhvr additive="base">
                                            <p:cTn id="103" dur="500" fill="hold"/>
                                            <p:tgtEl>
                                              <p:spTgt spid="32"/>
                                            </p:tgtEl>
                                            <p:attrNameLst>
                                              <p:attrName>ppt_x</p:attrName>
                                            </p:attrNameLst>
                                          </p:cBhvr>
                                          <p:tavLst>
                                            <p:tav tm="0">
                                              <p:val>
                                                <p:strVal val="0-#ppt_w/2"/>
                                              </p:val>
                                            </p:tav>
                                            <p:tav tm="100000">
                                              <p:val>
                                                <p:strVal val="#ppt_x"/>
                                              </p:val>
                                            </p:tav>
                                          </p:tavLst>
                                        </p:anim>
                                        <p:anim calcmode="lin" valueType="num">
                                          <p:cBhvr additive="base">
                                            <p:cTn id="104" dur="500" fill="hold"/>
                                            <p:tgtEl>
                                              <p:spTgt spid="32"/>
                                            </p:tgtEl>
                                            <p:attrNameLst>
                                              <p:attrName>ppt_y</p:attrName>
                                            </p:attrNameLst>
                                          </p:cBhvr>
                                          <p:tavLst>
                                            <p:tav tm="0">
                                              <p:val>
                                                <p:strVal val="#ppt_y"/>
                                              </p:val>
                                            </p:tav>
                                            <p:tav tm="100000">
                                              <p:val>
                                                <p:strVal val="#ppt_y"/>
                                              </p:val>
                                            </p:tav>
                                          </p:tavLst>
                                        </p:anim>
                                      </p:childTnLst>
                                    </p:cTn>
                                  </p:par>
                                  <p:par>
                                    <p:cTn id="105" presetID="42" presetClass="entr" presetSubtype="0" fill="hold" grpId="0" nodeType="withEffect">
                                      <p:stCondLst>
                                        <p:cond delay="500"/>
                                      </p:stCondLst>
                                      <p:childTnLst>
                                        <p:set>
                                          <p:cBhvr>
                                            <p:cTn id="106" dur="1" fill="hold">
                                              <p:stCondLst>
                                                <p:cond delay="0"/>
                                              </p:stCondLst>
                                            </p:cTn>
                                            <p:tgtEl>
                                              <p:spTgt spid="33"/>
                                            </p:tgtEl>
                                            <p:attrNameLst>
                                              <p:attrName>style.visibility</p:attrName>
                                            </p:attrNameLst>
                                          </p:cBhvr>
                                          <p:to>
                                            <p:strVal val="visible"/>
                                          </p:to>
                                        </p:set>
                                        <p:animEffect transition="in" filter="fade">
                                          <p:cBhvr>
                                            <p:cTn id="107" dur="1000"/>
                                            <p:tgtEl>
                                              <p:spTgt spid="33"/>
                                            </p:tgtEl>
                                          </p:cBhvr>
                                        </p:animEffect>
                                        <p:anim calcmode="lin" valueType="num">
                                          <p:cBhvr>
                                            <p:cTn id="108" dur="1000" fill="hold"/>
                                            <p:tgtEl>
                                              <p:spTgt spid="33"/>
                                            </p:tgtEl>
                                            <p:attrNameLst>
                                              <p:attrName>ppt_x</p:attrName>
                                            </p:attrNameLst>
                                          </p:cBhvr>
                                          <p:tavLst>
                                            <p:tav tm="0">
                                              <p:val>
                                                <p:strVal val="#ppt_x"/>
                                              </p:val>
                                            </p:tav>
                                            <p:tav tm="100000">
                                              <p:val>
                                                <p:strVal val="#ppt_x"/>
                                              </p:val>
                                            </p:tav>
                                          </p:tavLst>
                                        </p:anim>
                                        <p:anim calcmode="lin" valueType="num">
                                          <p:cBhvr>
                                            <p:cTn id="109" dur="1000" fill="hold"/>
                                            <p:tgtEl>
                                              <p:spTgt spid="33"/>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500"/>
                                      </p:stCondLst>
                                      <p:childTnLst>
                                        <p:set>
                                          <p:cBhvr>
                                            <p:cTn id="111" dur="1" fill="hold">
                                              <p:stCondLst>
                                                <p:cond delay="0"/>
                                              </p:stCondLst>
                                            </p:cTn>
                                            <p:tgtEl>
                                              <p:spTgt spid="34"/>
                                            </p:tgtEl>
                                            <p:attrNameLst>
                                              <p:attrName>style.visibility</p:attrName>
                                            </p:attrNameLst>
                                          </p:cBhvr>
                                          <p:to>
                                            <p:strVal val="visible"/>
                                          </p:to>
                                        </p:set>
                                        <p:animEffect transition="in" filter="fade">
                                          <p:cBhvr>
                                            <p:cTn id="112" dur="1000"/>
                                            <p:tgtEl>
                                              <p:spTgt spid="34"/>
                                            </p:tgtEl>
                                          </p:cBhvr>
                                        </p:animEffect>
                                        <p:anim calcmode="lin" valueType="num">
                                          <p:cBhvr>
                                            <p:cTn id="113" dur="1000" fill="hold"/>
                                            <p:tgtEl>
                                              <p:spTgt spid="34"/>
                                            </p:tgtEl>
                                            <p:attrNameLst>
                                              <p:attrName>ppt_x</p:attrName>
                                            </p:attrNameLst>
                                          </p:cBhvr>
                                          <p:tavLst>
                                            <p:tav tm="0">
                                              <p:val>
                                                <p:strVal val="#ppt_x"/>
                                              </p:val>
                                            </p:tav>
                                            <p:tav tm="100000">
                                              <p:val>
                                                <p:strVal val="#ppt_x"/>
                                              </p:val>
                                            </p:tav>
                                          </p:tavLst>
                                        </p:anim>
                                        <p:anim calcmode="lin" valueType="num">
                                          <p:cBhvr>
                                            <p:cTn id="114" dur="1000" fill="hold"/>
                                            <p:tgtEl>
                                              <p:spTgt spid="34"/>
                                            </p:tgtEl>
                                            <p:attrNameLst>
                                              <p:attrName>ppt_y</p:attrName>
                                            </p:attrNameLst>
                                          </p:cBhvr>
                                          <p:tavLst>
                                            <p:tav tm="0">
                                              <p:val>
                                                <p:strVal val="#ppt_y+.1"/>
                                              </p:val>
                                            </p:tav>
                                            <p:tav tm="100000">
                                              <p:val>
                                                <p:strVal val="#ppt_y"/>
                                              </p:val>
                                            </p:tav>
                                          </p:tavLst>
                                        </p:anim>
                                      </p:childTnLst>
                                    </p:cTn>
                                  </p:par>
                                </p:childTnLst>
                              </p:cTn>
                            </p:par>
                            <p:par>
                              <p:cTn id="115" fill="hold">
                                <p:stCondLst>
                                  <p:cond delay="13450"/>
                                </p:stCondLst>
                                <p:childTnLst>
                                  <p:par>
                                    <p:cTn id="116" presetID="2" presetClass="entr" presetSubtype="1" fill="hold" nodeType="afterEffect" p14:presetBounceEnd="53333">
                                      <p:stCondLst>
                                        <p:cond delay="0"/>
                                      </p:stCondLst>
                                      <p:childTnLst>
                                        <p:set>
                                          <p:cBhvr>
                                            <p:cTn id="117" dur="1" fill="hold">
                                              <p:stCondLst>
                                                <p:cond delay="0"/>
                                              </p:stCondLst>
                                            </p:cTn>
                                            <p:tgtEl>
                                              <p:spTgt spid="47"/>
                                            </p:tgtEl>
                                            <p:attrNameLst>
                                              <p:attrName>style.visibility</p:attrName>
                                            </p:attrNameLst>
                                          </p:cBhvr>
                                          <p:to>
                                            <p:strVal val="visible"/>
                                          </p:to>
                                        </p:set>
                                        <p:anim calcmode="lin" valueType="num" p14:bounceEnd="53333">
                                          <p:cBhvr additive="base">
                                            <p:cTn id="118" dur="750" fill="hold"/>
                                            <p:tgtEl>
                                              <p:spTgt spid="47"/>
                                            </p:tgtEl>
                                            <p:attrNameLst>
                                              <p:attrName>ppt_x</p:attrName>
                                            </p:attrNameLst>
                                          </p:cBhvr>
                                          <p:tavLst>
                                            <p:tav tm="0">
                                              <p:val>
                                                <p:strVal val="#ppt_x"/>
                                              </p:val>
                                            </p:tav>
                                            <p:tav tm="100000">
                                              <p:val>
                                                <p:strVal val="#ppt_x"/>
                                              </p:val>
                                            </p:tav>
                                          </p:tavLst>
                                        </p:anim>
                                        <p:anim calcmode="lin" valueType="num" p14:bounceEnd="53333">
                                          <p:cBhvr additive="base">
                                            <p:cTn id="119" dur="750" fill="hold"/>
                                            <p:tgtEl>
                                              <p:spTgt spid="47"/>
                                            </p:tgtEl>
                                            <p:attrNameLst>
                                              <p:attrName>ppt_y</p:attrName>
                                            </p:attrNameLst>
                                          </p:cBhvr>
                                          <p:tavLst>
                                            <p:tav tm="0">
                                              <p:val>
                                                <p:strVal val="0-#ppt_h/2"/>
                                              </p:val>
                                            </p:tav>
                                            <p:tav tm="100000">
                                              <p:val>
                                                <p:strVal val="#ppt_y"/>
                                              </p:val>
                                            </p:tav>
                                          </p:tavLst>
                                        </p:anim>
                                      </p:childTnLst>
                                    </p:cTn>
                                  </p:par>
                                </p:childTnLst>
                              </p:cTn>
                            </p:par>
                            <p:par>
                              <p:cTn id="120" fill="hold">
                                <p:stCondLst>
                                  <p:cond delay="14200"/>
                                </p:stCondLst>
                                <p:childTnLst>
                                  <p:par>
                                    <p:cTn id="121" presetID="22" presetClass="entr" presetSubtype="8" fill="hold" grpId="0" nodeType="afterEffect">
                                      <p:stCondLst>
                                        <p:cond delay="0"/>
                                      </p:stCondLst>
                                      <p:childTnLst>
                                        <p:set>
                                          <p:cBhvr>
                                            <p:cTn id="122" dur="1" fill="hold">
                                              <p:stCondLst>
                                                <p:cond delay="0"/>
                                              </p:stCondLst>
                                            </p:cTn>
                                            <p:tgtEl>
                                              <p:spTgt spid="35"/>
                                            </p:tgtEl>
                                            <p:attrNameLst>
                                              <p:attrName>style.visibility</p:attrName>
                                            </p:attrNameLst>
                                          </p:cBhvr>
                                          <p:to>
                                            <p:strVal val="visible"/>
                                          </p:to>
                                        </p:set>
                                        <p:animEffect transition="in" filter="wipe(left)">
                                          <p:cBhvr>
                                            <p:cTn id="123" dur="500"/>
                                            <p:tgtEl>
                                              <p:spTgt spid="35"/>
                                            </p:tgtEl>
                                          </p:cBhvr>
                                        </p:animEffect>
                                      </p:childTnLst>
                                    </p:cTn>
                                  </p:par>
                                  <p:par>
                                    <p:cTn id="124" presetID="22" presetClass="entr" presetSubtype="8" fill="hold" grpId="0" nodeType="withEffect">
                                      <p:stCondLst>
                                        <p:cond delay="0"/>
                                      </p:stCondLst>
                                      <p:childTnLst>
                                        <p:set>
                                          <p:cBhvr>
                                            <p:cTn id="125" dur="1" fill="hold">
                                              <p:stCondLst>
                                                <p:cond delay="0"/>
                                              </p:stCondLst>
                                            </p:cTn>
                                            <p:tgtEl>
                                              <p:spTgt spid="36"/>
                                            </p:tgtEl>
                                            <p:attrNameLst>
                                              <p:attrName>style.visibility</p:attrName>
                                            </p:attrNameLst>
                                          </p:cBhvr>
                                          <p:to>
                                            <p:strVal val="visible"/>
                                          </p:to>
                                        </p:set>
                                        <p:animEffect transition="in" filter="wipe(left)">
                                          <p:cBhvr>
                                            <p:cTn id="126" dur="500"/>
                                            <p:tgtEl>
                                              <p:spTgt spid="36"/>
                                            </p:tgtEl>
                                          </p:cBhvr>
                                        </p:animEffect>
                                      </p:childTnLst>
                                    </p:cTn>
                                  </p:par>
                                </p:childTnLst>
                              </p:cTn>
                            </p:par>
                            <p:par>
                              <p:cTn id="127" fill="hold">
                                <p:stCondLst>
                                  <p:cond delay="14700"/>
                                </p:stCondLst>
                                <p:childTnLst>
                                  <p:par>
                                    <p:cTn id="128" presetID="21" presetClass="entr" presetSubtype="1" fill="hold" grpId="0" nodeType="afterEffect">
                                      <p:stCondLst>
                                        <p:cond delay="0"/>
                                      </p:stCondLst>
                                      <p:childTnLst>
                                        <p:set>
                                          <p:cBhvr>
                                            <p:cTn id="129" dur="1" fill="hold">
                                              <p:stCondLst>
                                                <p:cond delay="0"/>
                                              </p:stCondLst>
                                            </p:cTn>
                                            <p:tgtEl>
                                              <p:spTgt spid="37"/>
                                            </p:tgtEl>
                                            <p:attrNameLst>
                                              <p:attrName>style.visibility</p:attrName>
                                            </p:attrNameLst>
                                          </p:cBhvr>
                                          <p:to>
                                            <p:strVal val="visible"/>
                                          </p:to>
                                        </p:set>
                                        <p:animEffect transition="in" filter="wheel(1)">
                                          <p:cBhvr>
                                            <p:cTn id="130" dur="2000"/>
                                            <p:tgtEl>
                                              <p:spTgt spid="37"/>
                                            </p:tgtEl>
                                          </p:cBhvr>
                                        </p:animEffect>
                                      </p:childTnLst>
                                    </p:cTn>
                                  </p:par>
                                </p:childTnLst>
                              </p:cTn>
                            </p:par>
                            <p:par>
                              <p:cTn id="131" fill="hold">
                                <p:stCondLst>
                                  <p:cond delay="16700"/>
                                </p:stCondLst>
                                <p:childTnLst>
                                  <p:par>
                                    <p:cTn id="132" presetID="21" presetClass="entr" presetSubtype="1" fill="hold" grpId="0" nodeType="afterEffect">
                                      <p:stCondLst>
                                        <p:cond delay="0"/>
                                      </p:stCondLst>
                                      <p:childTnLst>
                                        <p:set>
                                          <p:cBhvr>
                                            <p:cTn id="133" dur="1" fill="hold">
                                              <p:stCondLst>
                                                <p:cond delay="0"/>
                                              </p:stCondLst>
                                            </p:cTn>
                                            <p:tgtEl>
                                              <p:spTgt spid="38"/>
                                            </p:tgtEl>
                                            <p:attrNameLst>
                                              <p:attrName>style.visibility</p:attrName>
                                            </p:attrNameLst>
                                          </p:cBhvr>
                                          <p:to>
                                            <p:strVal val="visible"/>
                                          </p:to>
                                        </p:set>
                                        <p:animEffect transition="in" filter="wheel(1)">
                                          <p:cBhvr>
                                            <p:cTn id="134" dur="1000"/>
                                            <p:tgtEl>
                                              <p:spTgt spid="38"/>
                                            </p:tgtEl>
                                          </p:cBhvr>
                                        </p:animEffect>
                                      </p:childTnLst>
                                    </p:cTn>
                                  </p:par>
                                  <p:par>
                                    <p:cTn id="135" presetID="2" presetClass="entr" presetSubtype="8" fill="hold" grpId="0" nodeType="withEffect">
                                      <p:stCondLst>
                                        <p:cond delay="0"/>
                                      </p:stCondLst>
                                      <p:childTnLst>
                                        <p:set>
                                          <p:cBhvr>
                                            <p:cTn id="136" dur="1" fill="hold">
                                              <p:stCondLst>
                                                <p:cond delay="0"/>
                                              </p:stCondLst>
                                            </p:cTn>
                                            <p:tgtEl>
                                              <p:spTgt spid="39"/>
                                            </p:tgtEl>
                                            <p:attrNameLst>
                                              <p:attrName>style.visibility</p:attrName>
                                            </p:attrNameLst>
                                          </p:cBhvr>
                                          <p:to>
                                            <p:strVal val="visible"/>
                                          </p:to>
                                        </p:set>
                                        <p:anim calcmode="lin" valueType="num">
                                          <p:cBhvr additive="base">
                                            <p:cTn id="137" dur="500" fill="hold"/>
                                            <p:tgtEl>
                                              <p:spTgt spid="39"/>
                                            </p:tgtEl>
                                            <p:attrNameLst>
                                              <p:attrName>ppt_x</p:attrName>
                                            </p:attrNameLst>
                                          </p:cBhvr>
                                          <p:tavLst>
                                            <p:tav tm="0">
                                              <p:val>
                                                <p:strVal val="0-#ppt_w/2"/>
                                              </p:val>
                                            </p:tav>
                                            <p:tav tm="100000">
                                              <p:val>
                                                <p:strVal val="#ppt_x"/>
                                              </p:val>
                                            </p:tav>
                                          </p:tavLst>
                                        </p:anim>
                                        <p:anim calcmode="lin" valueType="num">
                                          <p:cBhvr additive="base">
                                            <p:cTn id="138" dur="500" fill="hold"/>
                                            <p:tgtEl>
                                              <p:spTgt spid="39"/>
                                            </p:tgtEl>
                                            <p:attrNameLst>
                                              <p:attrName>ppt_y</p:attrName>
                                            </p:attrNameLst>
                                          </p:cBhvr>
                                          <p:tavLst>
                                            <p:tav tm="0">
                                              <p:val>
                                                <p:strVal val="#ppt_y"/>
                                              </p:val>
                                            </p:tav>
                                            <p:tav tm="100000">
                                              <p:val>
                                                <p:strVal val="#ppt_y"/>
                                              </p:val>
                                            </p:tav>
                                          </p:tavLst>
                                        </p:anim>
                                      </p:childTnLst>
                                    </p:cTn>
                                  </p:par>
                                  <p:par>
                                    <p:cTn id="139" presetID="42" presetClass="entr" presetSubtype="0" fill="hold" grpId="0" nodeType="withEffect">
                                      <p:stCondLst>
                                        <p:cond delay="500"/>
                                      </p:stCondLst>
                                      <p:childTnLst>
                                        <p:set>
                                          <p:cBhvr>
                                            <p:cTn id="140" dur="1" fill="hold">
                                              <p:stCondLst>
                                                <p:cond delay="0"/>
                                              </p:stCondLst>
                                            </p:cTn>
                                            <p:tgtEl>
                                              <p:spTgt spid="40"/>
                                            </p:tgtEl>
                                            <p:attrNameLst>
                                              <p:attrName>style.visibility</p:attrName>
                                            </p:attrNameLst>
                                          </p:cBhvr>
                                          <p:to>
                                            <p:strVal val="visible"/>
                                          </p:to>
                                        </p:set>
                                        <p:animEffect transition="in" filter="fade">
                                          <p:cBhvr>
                                            <p:cTn id="141" dur="1000"/>
                                            <p:tgtEl>
                                              <p:spTgt spid="40"/>
                                            </p:tgtEl>
                                          </p:cBhvr>
                                        </p:animEffect>
                                        <p:anim calcmode="lin" valueType="num">
                                          <p:cBhvr>
                                            <p:cTn id="142" dur="1000" fill="hold"/>
                                            <p:tgtEl>
                                              <p:spTgt spid="40"/>
                                            </p:tgtEl>
                                            <p:attrNameLst>
                                              <p:attrName>ppt_x</p:attrName>
                                            </p:attrNameLst>
                                          </p:cBhvr>
                                          <p:tavLst>
                                            <p:tav tm="0">
                                              <p:val>
                                                <p:strVal val="#ppt_x"/>
                                              </p:val>
                                            </p:tav>
                                            <p:tav tm="100000">
                                              <p:val>
                                                <p:strVal val="#ppt_x"/>
                                              </p:val>
                                            </p:tav>
                                          </p:tavLst>
                                        </p:anim>
                                        <p:anim calcmode="lin" valueType="num">
                                          <p:cBhvr>
                                            <p:cTn id="143" dur="1000" fill="hold"/>
                                            <p:tgtEl>
                                              <p:spTgt spid="40"/>
                                            </p:tgtEl>
                                            <p:attrNameLst>
                                              <p:attrName>ppt_y</p:attrName>
                                            </p:attrNameLst>
                                          </p:cBhvr>
                                          <p:tavLst>
                                            <p:tav tm="0">
                                              <p:val>
                                                <p:strVal val="#ppt_y+.1"/>
                                              </p:val>
                                            </p:tav>
                                            <p:tav tm="100000">
                                              <p:val>
                                                <p:strVal val="#ppt_y"/>
                                              </p:val>
                                            </p:tav>
                                          </p:tavLst>
                                        </p:anim>
                                      </p:childTnLst>
                                    </p:cTn>
                                  </p:par>
                                  <p:par>
                                    <p:cTn id="144" presetID="42" presetClass="entr" presetSubtype="0" fill="hold" grpId="0" nodeType="withEffect">
                                      <p:stCondLst>
                                        <p:cond delay="500"/>
                                      </p:stCondLst>
                                      <p:childTnLst>
                                        <p:set>
                                          <p:cBhvr>
                                            <p:cTn id="145" dur="1" fill="hold">
                                              <p:stCondLst>
                                                <p:cond delay="0"/>
                                              </p:stCondLst>
                                            </p:cTn>
                                            <p:tgtEl>
                                              <p:spTgt spid="41"/>
                                            </p:tgtEl>
                                            <p:attrNameLst>
                                              <p:attrName>style.visibility</p:attrName>
                                            </p:attrNameLst>
                                          </p:cBhvr>
                                          <p:to>
                                            <p:strVal val="visible"/>
                                          </p:to>
                                        </p:set>
                                        <p:animEffect transition="in" filter="fade">
                                          <p:cBhvr>
                                            <p:cTn id="146" dur="1000"/>
                                            <p:tgtEl>
                                              <p:spTgt spid="41"/>
                                            </p:tgtEl>
                                          </p:cBhvr>
                                        </p:animEffect>
                                        <p:anim calcmode="lin" valueType="num">
                                          <p:cBhvr>
                                            <p:cTn id="147" dur="1000" fill="hold"/>
                                            <p:tgtEl>
                                              <p:spTgt spid="41"/>
                                            </p:tgtEl>
                                            <p:attrNameLst>
                                              <p:attrName>ppt_x</p:attrName>
                                            </p:attrNameLst>
                                          </p:cBhvr>
                                          <p:tavLst>
                                            <p:tav tm="0">
                                              <p:val>
                                                <p:strVal val="#ppt_x"/>
                                              </p:val>
                                            </p:tav>
                                            <p:tav tm="100000">
                                              <p:val>
                                                <p:strVal val="#ppt_x"/>
                                              </p:val>
                                            </p:tav>
                                          </p:tavLst>
                                        </p:anim>
                                        <p:anim calcmode="lin" valueType="num">
                                          <p:cBhvr>
                                            <p:cTn id="148" dur="1000" fill="hold"/>
                                            <p:tgtEl>
                                              <p:spTgt spid="41"/>
                                            </p:tgtEl>
                                            <p:attrNameLst>
                                              <p:attrName>ppt_y</p:attrName>
                                            </p:attrNameLst>
                                          </p:cBhvr>
                                          <p:tavLst>
                                            <p:tav tm="0">
                                              <p:val>
                                                <p:strVal val="#ppt_y+.1"/>
                                              </p:val>
                                            </p:tav>
                                            <p:tav tm="100000">
                                              <p:val>
                                                <p:strVal val="#ppt_y"/>
                                              </p:val>
                                            </p:tav>
                                          </p:tavLst>
                                        </p:anim>
                                      </p:childTnLst>
                                    </p:cTn>
                                  </p:par>
                                </p:childTnLst>
                              </p:cTn>
                            </p:par>
                            <p:par>
                              <p:cTn id="149" fill="hold">
                                <p:stCondLst>
                                  <p:cond delay="18200"/>
                                </p:stCondLst>
                                <p:childTnLst>
                                  <p:par>
                                    <p:cTn id="150" presetID="2" presetClass="entr" presetSubtype="1" fill="hold" nodeType="afterEffect" p14:presetBounceEnd="53333">
                                      <p:stCondLst>
                                        <p:cond delay="0"/>
                                      </p:stCondLst>
                                      <p:childTnLst>
                                        <p:set>
                                          <p:cBhvr>
                                            <p:cTn id="151" dur="1" fill="hold">
                                              <p:stCondLst>
                                                <p:cond delay="0"/>
                                              </p:stCondLst>
                                            </p:cTn>
                                            <p:tgtEl>
                                              <p:spTgt spid="50"/>
                                            </p:tgtEl>
                                            <p:attrNameLst>
                                              <p:attrName>style.visibility</p:attrName>
                                            </p:attrNameLst>
                                          </p:cBhvr>
                                          <p:to>
                                            <p:strVal val="visible"/>
                                          </p:to>
                                        </p:set>
                                        <p:anim calcmode="lin" valueType="num" p14:bounceEnd="53333">
                                          <p:cBhvr additive="base">
                                            <p:cTn id="152" dur="750" fill="hold"/>
                                            <p:tgtEl>
                                              <p:spTgt spid="50"/>
                                            </p:tgtEl>
                                            <p:attrNameLst>
                                              <p:attrName>ppt_x</p:attrName>
                                            </p:attrNameLst>
                                          </p:cBhvr>
                                          <p:tavLst>
                                            <p:tav tm="0">
                                              <p:val>
                                                <p:strVal val="#ppt_x"/>
                                              </p:val>
                                            </p:tav>
                                            <p:tav tm="100000">
                                              <p:val>
                                                <p:strVal val="#ppt_x"/>
                                              </p:val>
                                            </p:tav>
                                          </p:tavLst>
                                        </p:anim>
                                        <p:anim calcmode="lin" valueType="num" p14:bounceEnd="53333">
                                          <p:cBhvr additive="base">
                                            <p:cTn id="153" dur="750" fill="hold"/>
                                            <p:tgtEl>
                                              <p:spTgt spid="50"/>
                                            </p:tgtEl>
                                            <p:attrNameLst>
                                              <p:attrName>ppt_y</p:attrName>
                                            </p:attrNameLst>
                                          </p:cBhvr>
                                          <p:tavLst>
                                            <p:tav tm="0">
                                              <p:val>
                                                <p:strVal val="0-#ppt_h/2"/>
                                              </p:val>
                                            </p:tav>
                                            <p:tav tm="100000">
                                              <p:val>
                                                <p:strVal val="#ppt_y"/>
                                              </p:val>
                                            </p:tav>
                                          </p:tavLst>
                                        </p:anim>
                                      </p:childTnLst>
                                    </p:cTn>
                                  </p:par>
                                </p:childTnLst>
                              </p:cTn>
                            </p:par>
                            <p:par>
                              <p:cTn id="154" fill="hold">
                                <p:stCondLst>
                                  <p:cond delay="18950"/>
                                </p:stCondLst>
                                <p:childTnLst>
                                  <p:par>
                                    <p:cTn id="155" presetID="22" presetClass="entr" presetSubtype="8" fill="hold" grpId="0" nodeType="afterEffect">
                                      <p:stCondLst>
                                        <p:cond delay="0"/>
                                      </p:stCondLst>
                                      <p:childTnLst>
                                        <p:set>
                                          <p:cBhvr>
                                            <p:cTn id="156" dur="1" fill="hold">
                                              <p:stCondLst>
                                                <p:cond delay="0"/>
                                              </p:stCondLst>
                                            </p:cTn>
                                            <p:tgtEl>
                                              <p:spTgt spid="42"/>
                                            </p:tgtEl>
                                            <p:attrNameLst>
                                              <p:attrName>style.visibility</p:attrName>
                                            </p:attrNameLst>
                                          </p:cBhvr>
                                          <p:to>
                                            <p:strVal val="visible"/>
                                          </p:to>
                                        </p:set>
                                        <p:animEffect transition="in" filter="wipe(left)">
                                          <p:cBhvr>
                                            <p:cTn id="157" dur="500"/>
                                            <p:tgtEl>
                                              <p:spTgt spid="42"/>
                                            </p:tgtEl>
                                          </p:cBhvr>
                                        </p:animEffect>
                                      </p:childTnLst>
                                    </p:cTn>
                                  </p:par>
                                  <p:par>
                                    <p:cTn id="158" presetID="22" presetClass="entr" presetSubtype="8" fill="hold" grpId="0" nodeType="withEffect">
                                      <p:stCondLst>
                                        <p:cond delay="0"/>
                                      </p:stCondLst>
                                      <p:childTnLst>
                                        <p:set>
                                          <p:cBhvr>
                                            <p:cTn id="159" dur="1" fill="hold">
                                              <p:stCondLst>
                                                <p:cond delay="0"/>
                                              </p:stCondLst>
                                            </p:cTn>
                                            <p:tgtEl>
                                              <p:spTgt spid="43"/>
                                            </p:tgtEl>
                                            <p:attrNameLst>
                                              <p:attrName>style.visibility</p:attrName>
                                            </p:attrNameLst>
                                          </p:cBhvr>
                                          <p:to>
                                            <p:strVal val="visible"/>
                                          </p:to>
                                        </p:set>
                                        <p:animEffect transition="in" filter="wipe(left)">
                                          <p:cBhvr>
                                            <p:cTn id="160"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animBg="1"/>
          <p:bldP spid="14" grpId="0"/>
          <p:bldP spid="15" grpId="0" animBg="1"/>
          <p:bldP spid="16" grpId="0" animBg="1"/>
          <p:bldP spid="20" grpId="0"/>
          <p:bldP spid="21" grpId="0"/>
          <p:bldP spid="22" grpId="0" animBg="1"/>
          <p:bldP spid="23" grpId="0" animBg="1"/>
          <p:bldP spid="24" grpId="0"/>
          <p:bldP spid="25" grpId="0" animBg="1"/>
          <p:bldP spid="26" grpId="0" animBg="1"/>
          <p:bldP spid="28" grpId="0"/>
          <p:bldP spid="29" grpId="0"/>
          <p:bldP spid="30" grpId="0" animBg="1"/>
          <p:bldP spid="31" grpId="0" animBg="1"/>
          <p:bldP spid="32" grpId="0"/>
          <p:bldP spid="33" grpId="0" animBg="1"/>
          <p:bldP spid="34" grpId="0" animBg="1"/>
          <p:bldP spid="35" grpId="0"/>
          <p:bldP spid="36" grpId="0"/>
          <p:bldP spid="37" grpId="0" animBg="1"/>
          <p:bldP spid="38" grpId="0" animBg="1"/>
          <p:bldP spid="39" grpId="0"/>
          <p:bldP spid="40" grpId="0" animBg="1"/>
          <p:bldP spid="41" grpId="0" animBg="1"/>
          <p:bldP spid="42" grpId="0"/>
          <p:bldP spid="4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1000"/>
                                            <p:tgtEl>
                                              <p:spTgt spid="2"/>
                                            </p:tgtEl>
                                          </p:cBhvr>
                                        </p:animEffect>
                                      </p:childTnLst>
                                    </p:cTn>
                                  </p:par>
                                  <p:par>
                                    <p:cTn id="15" presetID="2" presetClass="entr" presetSubtype="2" fill="hold" nodeType="withEffect">
                                      <p:stCondLst>
                                        <p:cond delay="2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2450"/>
                                </p:stCondLst>
                                <p:childTnLst>
                                  <p:par>
                                    <p:cTn id="26" presetID="21" presetClass="entr" presetSubtype="1"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heel(1)">
                                          <p:cBhvr>
                                            <p:cTn id="28" dur="1000"/>
                                            <p:tgtEl>
                                              <p:spTgt spid="12"/>
                                            </p:tgtEl>
                                          </p:cBhvr>
                                        </p:animEffect>
                                      </p:childTnLst>
                                    </p:cTn>
                                  </p:par>
                                </p:childTnLst>
                              </p:cTn>
                            </p:par>
                            <p:par>
                              <p:cTn id="29" fill="hold">
                                <p:stCondLst>
                                  <p:cond delay="3450"/>
                                </p:stCondLst>
                                <p:childTnLst>
                                  <p:par>
                                    <p:cTn id="30" presetID="21" presetClass="entr" presetSubtype="1"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heel(1)">
                                          <p:cBhvr>
                                            <p:cTn id="32" dur="1000"/>
                                            <p:tgtEl>
                                              <p:spTgt spid="13"/>
                                            </p:tgtEl>
                                          </p:cBhvr>
                                        </p:animEffect>
                                      </p:childTnLst>
                                    </p:cTn>
                                  </p:par>
                                  <p:par>
                                    <p:cTn id="33" presetID="2" presetClass="entr" presetSubtype="8"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0-#ppt_w/2"/>
                                              </p:val>
                                            </p:tav>
                                            <p:tav tm="100000">
                                              <p:val>
                                                <p:strVal val="#ppt_x"/>
                                              </p:val>
                                            </p:tav>
                                          </p:tavLst>
                                        </p:anim>
                                        <p:anim calcmode="lin" valueType="num">
                                          <p:cBhvr additive="base">
                                            <p:cTn id="36" dur="500" fill="hold"/>
                                            <p:tgtEl>
                                              <p:spTgt spid="14"/>
                                            </p:tgtEl>
                                            <p:attrNameLst>
                                              <p:attrName>ppt_y</p:attrName>
                                            </p:attrNameLst>
                                          </p:cBhvr>
                                          <p:tavLst>
                                            <p:tav tm="0">
                                              <p:val>
                                                <p:strVal val="#ppt_y"/>
                                              </p:val>
                                            </p:tav>
                                            <p:tav tm="100000">
                                              <p:val>
                                                <p:strVal val="#ppt_y"/>
                                              </p:val>
                                            </p:tav>
                                          </p:tavLst>
                                        </p:anim>
                                      </p:childTnLst>
                                    </p:cTn>
                                  </p:par>
                                  <p:par>
                                    <p:cTn id="37" presetID="42" presetClass="entr" presetSubtype="0" fill="hold" grpId="0" nodeType="withEffect">
                                      <p:stCondLst>
                                        <p:cond delay="50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anim calcmode="lin" valueType="num">
                                          <p:cBhvr>
                                            <p:cTn id="40" dur="1000" fill="hold"/>
                                            <p:tgtEl>
                                              <p:spTgt spid="15"/>
                                            </p:tgtEl>
                                            <p:attrNameLst>
                                              <p:attrName>ppt_x</p:attrName>
                                            </p:attrNameLst>
                                          </p:cBhvr>
                                          <p:tavLst>
                                            <p:tav tm="0">
                                              <p:val>
                                                <p:strVal val="#ppt_x"/>
                                              </p:val>
                                            </p:tav>
                                            <p:tav tm="100000">
                                              <p:val>
                                                <p:strVal val="#ppt_x"/>
                                              </p:val>
                                            </p:tav>
                                          </p:tavLst>
                                        </p:anim>
                                        <p:anim calcmode="lin" valueType="num">
                                          <p:cBhvr>
                                            <p:cTn id="41" dur="1000" fill="hold"/>
                                            <p:tgtEl>
                                              <p:spTgt spid="15"/>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50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1000"/>
                                            <p:tgtEl>
                                              <p:spTgt spid="16"/>
                                            </p:tgtEl>
                                          </p:cBhvr>
                                        </p:animEffect>
                                        <p:anim calcmode="lin" valueType="num">
                                          <p:cBhvr>
                                            <p:cTn id="45" dur="1000" fill="hold"/>
                                            <p:tgtEl>
                                              <p:spTgt spid="16"/>
                                            </p:tgtEl>
                                            <p:attrNameLst>
                                              <p:attrName>ppt_x</p:attrName>
                                            </p:attrNameLst>
                                          </p:cBhvr>
                                          <p:tavLst>
                                            <p:tav tm="0">
                                              <p:val>
                                                <p:strVal val="#ppt_x"/>
                                              </p:val>
                                            </p:tav>
                                            <p:tav tm="100000">
                                              <p:val>
                                                <p:strVal val="#ppt_x"/>
                                              </p:val>
                                            </p:tav>
                                          </p:tavLst>
                                        </p:anim>
                                        <p:anim calcmode="lin" valueType="num">
                                          <p:cBhvr>
                                            <p:cTn id="46" dur="1000" fill="hold"/>
                                            <p:tgtEl>
                                              <p:spTgt spid="16"/>
                                            </p:tgtEl>
                                            <p:attrNameLst>
                                              <p:attrName>ppt_y</p:attrName>
                                            </p:attrNameLst>
                                          </p:cBhvr>
                                          <p:tavLst>
                                            <p:tav tm="0">
                                              <p:val>
                                                <p:strVal val="#ppt_y+.1"/>
                                              </p:val>
                                            </p:tav>
                                            <p:tav tm="100000">
                                              <p:val>
                                                <p:strVal val="#ppt_y"/>
                                              </p:val>
                                            </p:tav>
                                          </p:tavLst>
                                        </p:anim>
                                      </p:childTnLst>
                                    </p:cTn>
                                  </p:par>
                                </p:childTnLst>
                              </p:cTn>
                            </p:par>
                            <p:par>
                              <p:cTn id="47" fill="hold">
                                <p:stCondLst>
                                  <p:cond delay="4950"/>
                                </p:stCondLst>
                                <p:childTnLst>
                                  <p:par>
                                    <p:cTn id="48" presetID="2" presetClass="entr" presetSubtype="1" fill="hold" nodeType="after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750" fill="hold"/>
                                            <p:tgtEl>
                                              <p:spTgt spid="17"/>
                                            </p:tgtEl>
                                            <p:attrNameLst>
                                              <p:attrName>ppt_x</p:attrName>
                                            </p:attrNameLst>
                                          </p:cBhvr>
                                          <p:tavLst>
                                            <p:tav tm="0">
                                              <p:val>
                                                <p:strVal val="#ppt_x"/>
                                              </p:val>
                                            </p:tav>
                                            <p:tav tm="100000">
                                              <p:val>
                                                <p:strVal val="#ppt_x"/>
                                              </p:val>
                                            </p:tav>
                                          </p:tavLst>
                                        </p:anim>
                                        <p:anim calcmode="lin" valueType="num">
                                          <p:cBhvr additive="base">
                                            <p:cTn id="51" dur="750" fill="hold"/>
                                            <p:tgtEl>
                                              <p:spTgt spid="17"/>
                                            </p:tgtEl>
                                            <p:attrNameLst>
                                              <p:attrName>ppt_y</p:attrName>
                                            </p:attrNameLst>
                                          </p:cBhvr>
                                          <p:tavLst>
                                            <p:tav tm="0">
                                              <p:val>
                                                <p:strVal val="0-#ppt_h/2"/>
                                              </p:val>
                                            </p:tav>
                                            <p:tav tm="100000">
                                              <p:val>
                                                <p:strVal val="#ppt_y"/>
                                              </p:val>
                                            </p:tav>
                                          </p:tavLst>
                                        </p:anim>
                                      </p:childTnLst>
                                    </p:cTn>
                                  </p:par>
                                </p:childTnLst>
                              </p:cTn>
                            </p:par>
                            <p:par>
                              <p:cTn id="52" fill="hold">
                                <p:stCondLst>
                                  <p:cond delay="5700"/>
                                </p:stCondLst>
                                <p:childTnLst>
                                  <p:par>
                                    <p:cTn id="53" presetID="22" presetClass="entr" presetSubtype="8"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left)">
                                          <p:cBhvr>
                                            <p:cTn id="55" dur="500"/>
                                            <p:tgtEl>
                                              <p:spTgt spid="20"/>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wipe(left)">
                                          <p:cBhvr>
                                            <p:cTn id="58" dur="500"/>
                                            <p:tgtEl>
                                              <p:spTgt spid="21"/>
                                            </p:tgtEl>
                                          </p:cBhvr>
                                        </p:animEffect>
                                      </p:childTnLst>
                                    </p:cTn>
                                  </p:par>
                                </p:childTnLst>
                              </p:cTn>
                            </p:par>
                            <p:par>
                              <p:cTn id="59" fill="hold">
                                <p:stCondLst>
                                  <p:cond delay="6200"/>
                                </p:stCondLst>
                                <p:childTnLst>
                                  <p:par>
                                    <p:cTn id="60" presetID="21" presetClass="entr" presetSubtype="1" fill="hold" grpId="0" nodeType="after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heel(1)">
                                          <p:cBhvr>
                                            <p:cTn id="62" dur="1000"/>
                                            <p:tgtEl>
                                              <p:spTgt spid="22"/>
                                            </p:tgtEl>
                                          </p:cBhvr>
                                        </p:animEffect>
                                      </p:childTnLst>
                                    </p:cTn>
                                  </p:par>
                                </p:childTnLst>
                              </p:cTn>
                            </p:par>
                            <p:par>
                              <p:cTn id="63" fill="hold">
                                <p:stCondLst>
                                  <p:cond delay="7200"/>
                                </p:stCondLst>
                                <p:childTnLst>
                                  <p:par>
                                    <p:cTn id="64" presetID="21" presetClass="entr" presetSubtype="1" fill="hold" grpId="0" nodeType="after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wheel(1)">
                                          <p:cBhvr>
                                            <p:cTn id="66" dur="1000"/>
                                            <p:tgtEl>
                                              <p:spTgt spid="23"/>
                                            </p:tgtEl>
                                          </p:cBhvr>
                                        </p:animEffect>
                                      </p:childTnLst>
                                    </p:cTn>
                                  </p:par>
                                  <p:par>
                                    <p:cTn id="67" presetID="2" presetClass="entr" presetSubtype="8" fill="hold" grpId="0" nodeType="withEffect">
                                      <p:stCondLst>
                                        <p:cond delay="0"/>
                                      </p:stCondLst>
                                      <p:childTnLst>
                                        <p:set>
                                          <p:cBhvr>
                                            <p:cTn id="68" dur="1" fill="hold">
                                              <p:stCondLst>
                                                <p:cond delay="0"/>
                                              </p:stCondLst>
                                            </p:cTn>
                                            <p:tgtEl>
                                              <p:spTgt spid="24"/>
                                            </p:tgtEl>
                                            <p:attrNameLst>
                                              <p:attrName>style.visibility</p:attrName>
                                            </p:attrNameLst>
                                          </p:cBhvr>
                                          <p:to>
                                            <p:strVal val="visible"/>
                                          </p:to>
                                        </p:set>
                                        <p:anim calcmode="lin" valueType="num">
                                          <p:cBhvr additive="base">
                                            <p:cTn id="69" dur="500" fill="hold"/>
                                            <p:tgtEl>
                                              <p:spTgt spid="24"/>
                                            </p:tgtEl>
                                            <p:attrNameLst>
                                              <p:attrName>ppt_x</p:attrName>
                                            </p:attrNameLst>
                                          </p:cBhvr>
                                          <p:tavLst>
                                            <p:tav tm="0">
                                              <p:val>
                                                <p:strVal val="0-#ppt_w/2"/>
                                              </p:val>
                                            </p:tav>
                                            <p:tav tm="100000">
                                              <p:val>
                                                <p:strVal val="#ppt_x"/>
                                              </p:val>
                                            </p:tav>
                                          </p:tavLst>
                                        </p:anim>
                                        <p:anim calcmode="lin" valueType="num">
                                          <p:cBhvr additive="base">
                                            <p:cTn id="70" dur="500" fill="hold"/>
                                            <p:tgtEl>
                                              <p:spTgt spid="24"/>
                                            </p:tgtEl>
                                            <p:attrNameLst>
                                              <p:attrName>ppt_y</p:attrName>
                                            </p:attrNameLst>
                                          </p:cBhvr>
                                          <p:tavLst>
                                            <p:tav tm="0">
                                              <p:val>
                                                <p:strVal val="#ppt_y"/>
                                              </p:val>
                                            </p:tav>
                                            <p:tav tm="100000">
                                              <p:val>
                                                <p:strVal val="#ppt_y"/>
                                              </p:val>
                                            </p:tav>
                                          </p:tavLst>
                                        </p:anim>
                                      </p:childTnLst>
                                    </p:cTn>
                                  </p:par>
                                  <p:par>
                                    <p:cTn id="71" presetID="42" presetClass="entr" presetSubtype="0" fill="hold" grpId="0" nodeType="withEffect">
                                      <p:stCondLst>
                                        <p:cond delay="50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1000"/>
                                            <p:tgtEl>
                                              <p:spTgt spid="25"/>
                                            </p:tgtEl>
                                          </p:cBhvr>
                                        </p:animEffect>
                                        <p:anim calcmode="lin" valueType="num">
                                          <p:cBhvr>
                                            <p:cTn id="74" dur="1000" fill="hold"/>
                                            <p:tgtEl>
                                              <p:spTgt spid="25"/>
                                            </p:tgtEl>
                                            <p:attrNameLst>
                                              <p:attrName>ppt_x</p:attrName>
                                            </p:attrNameLst>
                                          </p:cBhvr>
                                          <p:tavLst>
                                            <p:tav tm="0">
                                              <p:val>
                                                <p:strVal val="#ppt_x"/>
                                              </p:val>
                                            </p:tav>
                                            <p:tav tm="100000">
                                              <p:val>
                                                <p:strVal val="#ppt_x"/>
                                              </p:val>
                                            </p:tav>
                                          </p:tavLst>
                                        </p:anim>
                                        <p:anim calcmode="lin" valueType="num">
                                          <p:cBhvr>
                                            <p:cTn id="75" dur="1000" fill="hold"/>
                                            <p:tgtEl>
                                              <p:spTgt spid="25"/>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500"/>
                                      </p:stCondLst>
                                      <p:childTnLst>
                                        <p:set>
                                          <p:cBhvr>
                                            <p:cTn id="77" dur="1" fill="hold">
                                              <p:stCondLst>
                                                <p:cond delay="0"/>
                                              </p:stCondLst>
                                            </p:cTn>
                                            <p:tgtEl>
                                              <p:spTgt spid="26"/>
                                            </p:tgtEl>
                                            <p:attrNameLst>
                                              <p:attrName>style.visibility</p:attrName>
                                            </p:attrNameLst>
                                          </p:cBhvr>
                                          <p:to>
                                            <p:strVal val="visible"/>
                                          </p:to>
                                        </p:set>
                                        <p:animEffect transition="in" filter="fade">
                                          <p:cBhvr>
                                            <p:cTn id="78" dur="1000"/>
                                            <p:tgtEl>
                                              <p:spTgt spid="26"/>
                                            </p:tgtEl>
                                          </p:cBhvr>
                                        </p:animEffect>
                                        <p:anim calcmode="lin" valueType="num">
                                          <p:cBhvr>
                                            <p:cTn id="79" dur="1000" fill="hold"/>
                                            <p:tgtEl>
                                              <p:spTgt spid="26"/>
                                            </p:tgtEl>
                                            <p:attrNameLst>
                                              <p:attrName>ppt_x</p:attrName>
                                            </p:attrNameLst>
                                          </p:cBhvr>
                                          <p:tavLst>
                                            <p:tav tm="0">
                                              <p:val>
                                                <p:strVal val="#ppt_x"/>
                                              </p:val>
                                            </p:tav>
                                            <p:tav tm="100000">
                                              <p:val>
                                                <p:strVal val="#ppt_x"/>
                                              </p:val>
                                            </p:tav>
                                          </p:tavLst>
                                        </p:anim>
                                        <p:anim calcmode="lin" valueType="num">
                                          <p:cBhvr>
                                            <p:cTn id="80" dur="1000" fill="hold"/>
                                            <p:tgtEl>
                                              <p:spTgt spid="26"/>
                                            </p:tgtEl>
                                            <p:attrNameLst>
                                              <p:attrName>ppt_y</p:attrName>
                                            </p:attrNameLst>
                                          </p:cBhvr>
                                          <p:tavLst>
                                            <p:tav tm="0">
                                              <p:val>
                                                <p:strVal val="#ppt_y+.1"/>
                                              </p:val>
                                            </p:tav>
                                            <p:tav tm="100000">
                                              <p:val>
                                                <p:strVal val="#ppt_y"/>
                                              </p:val>
                                            </p:tav>
                                          </p:tavLst>
                                        </p:anim>
                                      </p:childTnLst>
                                    </p:cTn>
                                  </p:par>
                                </p:childTnLst>
                              </p:cTn>
                            </p:par>
                            <p:par>
                              <p:cTn id="81" fill="hold">
                                <p:stCondLst>
                                  <p:cond delay="8700"/>
                                </p:stCondLst>
                                <p:childTnLst>
                                  <p:par>
                                    <p:cTn id="82" presetID="22" presetClass="entr" presetSubtype="8" fill="hold" grpId="0" nodeType="after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wipe(left)">
                                          <p:cBhvr>
                                            <p:cTn id="84" dur="500"/>
                                            <p:tgtEl>
                                              <p:spTgt spid="28"/>
                                            </p:tgtEl>
                                          </p:cBhvr>
                                        </p:animEffect>
                                      </p:childTnLst>
                                    </p:cTn>
                                  </p:par>
                                </p:childTnLst>
                              </p:cTn>
                            </p:par>
                            <p:par>
                              <p:cTn id="85" fill="hold">
                                <p:stCondLst>
                                  <p:cond delay="9200"/>
                                </p:stCondLst>
                                <p:childTnLst>
                                  <p:par>
                                    <p:cTn id="86" presetID="2" presetClass="entr" presetSubtype="1" fill="hold" nodeType="afterEffect">
                                      <p:stCondLst>
                                        <p:cond delay="0"/>
                                      </p:stCondLst>
                                      <p:childTnLst>
                                        <p:set>
                                          <p:cBhvr>
                                            <p:cTn id="87" dur="1" fill="hold">
                                              <p:stCondLst>
                                                <p:cond delay="0"/>
                                              </p:stCondLst>
                                            </p:cTn>
                                            <p:tgtEl>
                                              <p:spTgt spid="44"/>
                                            </p:tgtEl>
                                            <p:attrNameLst>
                                              <p:attrName>style.visibility</p:attrName>
                                            </p:attrNameLst>
                                          </p:cBhvr>
                                          <p:to>
                                            <p:strVal val="visible"/>
                                          </p:to>
                                        </p:set>
                                        <p:anim calcmode="lin" valueType="num">
                                          <p:cBhvr additive="base">
                                            <p:cTn id="88" dur="750" fill="hold"/>
                                            <p:tgtEl>
                                              <p:spTgt spid="44"/>
                                            </p:tgtEl>
                                            <p:attrNameLst>
                                              <p:attrName>ppt_x</p:attrName>
                                            </p:attrNameLst>
                                          </p:cBhvr>
                                          <p:tavLst>
                                            <p:tav tm="0">
                                              <p:val>
                                                <p:strVal val="#ppt_x"/>
                                              </p:val>
                                            </p:tav>
                                            <p:tav tm="100000">
                                              <p:val>
                                                <p:strVal val="#ppt_x"/>
                                              </p:val>
                                            </p:tav>
                                          </p:tavLst>
                                        </p:anim>
                                        <p:anim calcmode="lin" valueType="num">
                                          <p:cBhvr additive="base">
                                            <p:cTn id="89" dur="750" fill="hold"/>
                                            <p:tgtEl>
                                              <p:spTgt spid="44"/>
                                            </p:tgtEl>
                                            <p:attrNameLst>
                                              <p:attrName>ppt_y</p:attrName>
                                            </p:attrNameLst>
                                          </p:cBhvr>
                                          <p:tavLst>
                                            <p:tav tm="0">
                                              <p:val>
                                                <p:strVal val="0-#ppt_h/2"/>
                                              </p:val>
                                            </p:tav>
                                            <p:tav tm="100000">
                                              <p:val>
                                                <p:strVal val="#ppt_y"/>
                                              </p:val>
                                            </p:tav>
                                          </p:tavLst>
                                        </p:anim>
                                      </p:childTnLst>
                                    </p:cTn>
                                  </p:par>
                                  <p:par>
                                    <p:cTn id="90" presetID="22" presetClass="entr" presetSubtype="8" fill="hold" grpId="0" nodeType="withEffect">
                                      <p:stCondLst>
                                        <p:cond delay="0"/>
                                      </p:stCondLst>
                                      <p:childTnLst>
                                        <p:set>
                                          <p:cBhvr>
                                            <p:cTn id="91" dur="1" fill="hold">
                                              <p:stCondLst>
                                                <p:cond delay="0"/>
                                              </p:stCondLst>
                                            </p:cTn>
                                            <p:tgtEl>
                                              <p:spTgt spid="29"/>
                                            </p:tgtEl>
                                            <p:attrNameLst>
                                              <p:attrName>style.visibility</p:attrName>
                                            </p:attrNameLst>
                                          </p:cBhvr>
                                          <p:to>
                                            <p:strVal val="visible"/>
                                          </p:to>
                                        </p:set>
                                        <p:animEffect transition="in" filter="wipe(left)">
                                          <p:cBhvr>
                                            <p:cTn id="92" dur="500"/>
                                            <p:tgtEl>
                                              <p:spTgt spid="29"/>
                                            </p:tgtEl>
                                          </p:cBhvr>
                                        </p:animEffect>
                                      </p:childTnLst>
                                    </p:cTn>
                                  </p:par>
                                </p:childTnLst>
                              </p:cTn>
                            </p:par>
                            <p:par>
                              <p:cTn id="93" fill="hold">
                                <p:stCondLst>
                                  <p:cond delay="9950"/>
                                </p:stCondLst>
                                <p:childTnLst>
                                  <p:par>
                                    <p:cTn id="94" presetID="21" presetClass="entr" presetSubtype="1" fill="hold" grpId="0" nodeType="afterEffect">
                                      <p:stCondLst>
                                        <p:cond delay="0"/>
                                      </p:stCondLst>
                                      <p:childTnLst>
                                        <p:set>
                                          <p:cBhvr>
                                            <p:cTn id="95" dur="1" fill="hold">
                                              <p:stCondLst>
                                                <p:cond delay="0"/>
                                              </p:stCondLst>
                                            </p:cTn>
                                            <p:tgtEl>
                                              <p:spTgt spid="30"/>
                                            </p:tgtEl>
                                            <p:attrNameLst>
                                              <p:attrName>style.visibility</p:attrName>
                                            </p:attrNameLst>
                                          </p:cBhvr>
                                          <p:to>
                                            <p:strVal val="visible"/>
                                          </p:to>
                                        </p:set>
                                        <p:animEffect transition="in" filter="wheel(1)">
                                          <p:cBhvr>
                                            <p:cTn id="96" dur="2000"/>
                                            <p:tgtEl>
                                              <p:spTgt spid="30"/>
                                            </p:tgtEl>
                                          </p:cBhvr>
                                        </p:animEffect>
                                      </p:childTnLst>
                                    </p:cTn>
                                  </p:par>
                                </p:childTnLst>
                              </p:cTn>
                            </p:par>
                            <p:par>
                              <p:cTn id="97" fill="hold">
                                <p:stCondLst>
                                  <p:cond delay="11950"/>
                                </p:stCondLst>
                                <p:childTnLst>
                                  <p:par>
                                    <p:cTn id="98" presetID="21" presetClass="entr" presetSubtype="1" fill="hold" grpId="0" nodeType="afterEffect">
                                      <p:stCondLst>
                                        <p:cond delay="0"/>
                                      </p:stCondLst>
                                      <p:childTnLst>
                                        <p:set>
                                          <p:cBhvr>
                                            <p:cTn id="99" dur="1" fill="hold">
                                              <p:stCondLst>
                                                <p:cond delay="0"/>
                                              </p:stCondLst>
                                            </p:cTn>
                                            <p:tgtEl>
                                              <p:spTgt spid="31"/>
                                            </p:tgtEl>
                                            <p:attrNameLst>
                                              <p:attrName>style.visibility</p:attrName>
                                            </p:attrNameLst>
                                          </p:cBhvr>
                                          <p:to>
                                            <p:strVal val="visible"/>
                                          </p:to>
                                        </p:set>
                                        <p:animEffect transition="in" filter="wheel(1)">
                                          <p:cBhvr>
                                            <p:cTn id="100" dur="1000"/>
                                            <p:tgtEl>
                                              <p:spTgt spid="31"/>
                                            </p:tgtEl>
                                          </p:cBhvr>
                                        </p:animEffect>
                                      </p:childTnLst>
                                    </p:cTn>
                                  </p:par>
                                  <p:par>
                                    <p:cTn id="101" presetID="2" presetClass="entr" presetSubtype="8" fill="hold" grpId="0" nodeType="withEffect">
                                      <p:stCondLst>
                                        <p:cond delay="0"/>
                                      </p:stCondLst>
                                      <p:childTnLst>
                                        <p:set>
                                          <p:cBhvr>
                                            <p:cTn id="102" dur="1" fill="hold">
                                              <p:stCondLst>
                                                <p:cond delay="0"/>
                                              </p:stCondLst>
                                            </p:cTn>
                                            <p:tgtEl>
                                              <p:spTgt spid="32"/>
                                            </p:tgtEl>
                                            <p:attrNameLst>
                                              <p:attrName>style.visibility</p:attrName>
                                            </p:attrNameLst>
                                          </p:cBhvr>
                                          <p:to>
                                            <p:strVal val="visible"/>
                                          </p:to>
                                        </p:set>
                                        <p:anim calcmode="lin" valueType="num">
                                          <p:cBhvr additive="base">
                                            <p:cTn id="103" dur="500" fill="hold"/>
                                            <p:tgtEl>
                                              <p:spTgt spid="32"/>
                                            </p:tgtEl>
                                            <p:attrNameLst>
                                              <p:attrName>ppt_x</p:attrName>
                                            </p:attrNameLst>
                                          </p:cBhvr>
                                          <p:tavLst>
                                            <p:tav tm="0">
                                              <p:val>
                                                <p:strVal val="0-#ppt_w/2"/>
                                              </p:val>
                                            </p:tav>
                                            <p:tav tm="100000">
                                              <p:val>
                                                <p:strVal val="#ppt_x"/>
                                              </p:val>
                                            </p:tav>
                                          </p:tavLst>
                                        </p:anim>
                                        <p:anim calcmode="lin" valueType="num">
                                          <p:cBhvr additive="base">
                                            <p:cTn id="104" dur="500" fill="hold"/>
                                            <p:tgtEl>
                                              <p:spTgt spid="32"/>
                                            </p:tgtEl>
                                            <p:attrNameLst>
                                              <p:attrName>ppt_y</p:attrName>
                                            </p:attrNameLst>
                                          </p:cBhvr>
                                          <p:tavLst>
                                            <p:tav tm="0">
                                              <p:val>
                                                <p:strVal val="#ppt_y"/>
                                              </p:val>
                                            </p:tav>
                                            <p:tav tm="100000">
                                              <p:val>
                                                <p:strVal val="#ppt_y"/>
                                              </p:val>
                                            </p:tav>
                                          </p:tavLst>
                                        </p:anim>
                                      </p:childTnLst>
                                    </p:cTn>
                                  </p:par>
                                  <p:par>
                                    <p:cTn id="105" presetID="42" presetClass="entr" presetSubtype="0" fill="hold" grpId="0" nodeType="withEffect">
                                      <p:stCondLst>
                                        <p:cond delay="500"/>
                                      </p:stCondLst>
                                      <p:childTnLst>
                                        <p:set>
                                          <p:cBhvr>
                                            <p:cTn id="106" dur="1" fill="hold">
                                              <p:stCondLst>
                                                <p:cond delay="0"/>
                                              </p:stCondLst>
                                            </p:cTn>
                                            <p:tgtEl>
                                              <p:spTgt spid="33"/>
                                            </p:tgtEl>
                                            <p:attrNameLst>
                                              <p:attrName>style.visibility</p:attrName>
                                            </p:attrNameLst>
                                          </p:cBhvr>
                                          <p:to>
                                            <p:strVal val="visible"/>
                                          </p:to>
                                        </p:set>
                                        <p:animEffect transition="in" filter="fade">
                                          <p:cBhvr>
                                            <p:cTn id="107" dur="1000"/>
                                            <p:tgtEl>
                                              <p:spTgt spid="33"/>
                                            </p:tgtEl>
                                          </p:cBhvr>
                                        </p:animEffect>
                                        <p:anim calcmode="lin" valueType="num">
                                          <p:cBhvr>
                                            <p:cTn id="108" dur="1000" fill="hold"/>
                                            <p:tgtEl>
                                              <p:spTgt spid="33"/>
                                            </p:tgtEl>
                                            <p:attrNameLst>
                                              <p:attrName>ppt_x</p:attrName>
                                            </p:attrNameLst>
                                          </p:cBhvr>
                                          <p:tavLst>
                                            <p:tav tm="0">
                                              <p:val>
                                                <p:strVal val="#ppt_x"/>
                                              </p:val>
                                            </p:tav>
                                            <p:tav tm="100000">
                                              <p:val>
                                                <p:strVal val="#ppt_x"/>
                                              </p:val>
                                            </p:tav>
                                          </p:tavLst>
                                        </p:anim>
                                        <p:anim calcmode="lin" valueType="num">
                                          <p:cBhvr>
                                            <p:cTn id="109" dur="1000" fill="hold"/>
                                            <p:tgtEl>
                                              <p:spTgt spid="33"/>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500"/>
                                      </p:stCondLst>
                                      <p:childTnLst>
                                        <p:set>
                                          <p:cBhvr>
                                            <p:cTn id="111" dur="1" fill="hold">
                                              <p:stCondLst>
                                                <p:cond delay="0"/>
                                              </p:stCondLst>
                                            </p:cTn>
                                            <p:tgtEl>
                                              <p:spTgt spid="34"/>
                                            </p:tgtEl>
                                            <p:attrNameLst>
                                              <p:attrName>style.visibility</p:attrName>
                                            </p:attrNameLst>
                                          </p:cBhvr>
                                          <p:to>
                                            <p:strVal val="visible"/>
                                          </p:to>
                                        </p:set>
                                        <p:animEffect transition="in" filter="fade">
                                          <p:cBhvr>
                                            <p:cTn id="112" dur="1000"/>
                                            <p:tgtEl>
                                              <p:spTgt spid="34"/>
                                            </p:tgtEl>
                                          </p:cBhvr>
                                        </p:animEffect>
                                        <p:anim calcmode="lin" valueType="num">
                                          <p:cBhvr>
                                            <p:cTn id="113" dur="1000" fill="hold"/>
                                            <p:tgtEl>
                                              <p:spTgt spid="34"/>
                                            </p:tgtEl>
                                            <p:attrNameLst>
                                              <p:attrName>ppt_x</p:attrName>
                                            </p:attrNameLst>
                                          </p:cBhvr>
                                          <p:tavLst>
                                            <p:tav tm="0">
                                              <p:val>
                                                <p:strVal val="#ppt_x"/>
                                              </p:val>
                                            </p:tav>
                                            <p:tav tm="100000">
                                              <p:val>
                                                <p:strVal val="#ppt_x"/>
                                              </p:val>
                                            </p:tav>
                                          </p:tavLst>
                                        </p:anim>
                                        <p:anim calcmode="lin" valueType="num">
                                          <p:cBhvr>
                                            <p:cTn id="114" dur="1000" fill="hold"/>
                                            <p:tgtEl>
                                              <p:spTgt spid="34"/>
                                            </p:tgtEl>
                                            <p:attrNameLst>
                                              <p:attrName>ppt_y</p:attrName>
                                            </p:attrNameLst>
                                          </p:cBhvr>
                                          <p:tavLst>
                                            <p:tav tm="0">
                                              <p:val>
                                                <p:strVal val="#ppt_y+.1"/>
                                              </p:val>
                                            </p:tav>
                                            <p:tav tm="100000">
                                              <p:val>
                                                <p:strVal val="#ppt_y"/>
                                              </p:val>
                                            </p:tav>
                                          </p:tavLst>
                                        </p:anim>
                                      </p:childTnLst>
                                    </p:cTn>
                                  </p:par>
                                </p:childTnLst>
                              </p:cTn>
                            </p:par>
                            <p:par>
                              <p:cTn id="115" fill="hold">
                                <p:stCondLst>
                                  <p:cond delay="13450"/>
                                </p:stCondLst>
                                <p:childTnLst>
                                  <p:par>
                                    <p:cTn id="116" presetID="2" presetClass="entr" presetSubtype="1" fill="hold" nodeType="afterEffect">
                                      <p:stCondLst>
                                        <p:cond delay="0"/>
                                      </p:stCondLst>
                                      <p:childTnLst>
                                        <p:set>
                                          <p:cBhvr>
                                            <p:cTn id="117" dur="1" fill="hold">
                                              <p:stCondLst>
                                                <p:cond delay="0"/>
                                              </p:stCondLst>
                                            </p:cTn>
                                            <p:tgtEl>
                                              <p:spTgt spid="47"/>
                                            </p:tgtEl>
                                            <p:attrNameLst>
                                              <p:attrName>style.visibility</p:attrName>
                                            </p:attrNameLst>
                                          </p:cBhvr>
                                          <p:to>
                                            <p:strVal val="visible"/>
                                          </p:to>
                                        </p:set>
                                        <p:anim calcmode="lin" valueType="num">
                                          <p:cBhvr additive="base">
                                            <p:cTn id="118" dur="750" fill="hold"/>
                                            <p:tgtEl>
                                              <p:spTgt spid="47"/>
                                            </p:tgtEl>
                                            <p:attrNameLst>
                                              <p:attrName>ppt_x</p:attrName>
                                            </p:attrNameLst>
                                          </p:cBhvr>
                                          <p:tavLst>
                                            <p:tav tm="0">
                                              <p:val>
                                                <p:strVal val="#ppt_x"/>
                                              </p:val>
                                            </p:tav>
                                            <p:tav tm="100000">
                                              <p:val>
                                                <p:strVal val="#ppt_x"/>
                                              </p:val>
                                            </p:tav>
                                          </p:tavLst>
                                        </p:anim>
                                        <p:anim calcmode="lin" valueType="num">
                                          <p:cBhvr additive="base">
                                            <p:cTn id="119" dur="750" fill="hold"/>
                                            <p:tgtEl>
                                              <p:spTgt spid="47"/>
                                            </p:tgtEl>
                                            <p:attrNameLst>
                                              <p:attrName>ppt_y</p:attrName>
                                            </p:attrNameLst>
                                          </p:cBhvr>
                                          <p:tavLst>
                                            <p:tav tm="0">
                                              <p:val>
                                                <p:strVal val="0-#ppt_h/2"/>
                                              </p:val>
                                            </p:tav>
                                            <p:tav tm="100000">
                                              <p:val>
                                                <p:strVal val="#ppt_y"/>
                                              </p:val>
                                            </p:tav>
                                          </p:tavLst>
                                        </p:anim>
                                      </p:childTnLst>
                                    </p:cTn>
                                  </p:par>
                                </p:childTnLst>
                              </p:cTn>
                            </p:par>
                            <p:par>
                              <p:cTn id="120" fill="hold">
                                <p:stCondLst>
                                  <p:cond delay="14200"/>
                                </p:stCondLst>
                                <p:childTnLst>
                                  <p:par>
                                    <p:cTn id="121" presetID="22" presetClass="entr" presetSubtype="8" fill="hold" grpId="0" nodeType="afterEffect">
                                      <p:stCondLst>
                                        <p:cond delay="0"/>
                                      </p:stCondLst>
                                      <p:childTnLst>
                                        <p:set>
                                          <p:cBhvr>
                                            <p:cTn id="122" dur="1" fill="hold">
                                              <p:stCondLst>
                                                <p:cond delay="0"/>
                                              </p:stCondLst>
                                            </p:cTn>
                                            <p:tgtEl>
                                              <p:spTgt spid="35"/>
                                            </p:tgtEl>
                                            <p:attrNameLst>
                                              <p:attrName>style.visibility</p:attrName>
                                            </p:attrNameLst>
                                          </p:cBhvr>
                                          <p:to>
                                            <p:strVal val="visible"/>
                                          </p:to>
                                        </p:set>
                                        <p:animEffect transition="in" filter="wipe(left)">
                                          <p:cBhvr>
                                            <p:cTn id="123" dur="500"/>
                                            <p:tgtEl>
                                              <p:spTgt spid="35"/>
                                            </p:tgtEl>
                                          </p:cBhvr>
                                        </p:animEffect>
                                      </p:childTnLst>
                                    </p:cTn>
                                  </p:par>
                                  <p:par>
                                    <p:cTn id="124" presetID="22" presetClass="entr" presetSubtype="8" fill="hold" grpId="0" nodeType="withEffect">
                                      <p:stCondLst>
                                        <p:cond delay="0"/>
                                      </p:stCondLst>
                                      <p:childTnLst>
                                        <p:set>
                                          <p:cBhvr>
                                            <p:cTn id="125" dur="1" fill="hold">
                                              <p:stCondLst>
                                                <p:cond delay="0"/>
                                              </p:stCondLst>
                                            </p:cTn>
                                            <p:tgtEl>
                                              <p:spTgt spid="36"/>
                                            </p:tgtEl>
                                            <p:attrNameLst>
                                              <p:attrName>style.visibility</p:attrName>
                                            </p:attrNameLst>
                                          </p:cBhvr>
                                          <p:to>
                                            <p:strVal val="visible"/>
                                          </p:to>
                                        </p:set>
                                        <p:animEffect transition="in" filter="wipe(left)">
                                          <p:cBhvr>
                                            <p:cTn id="126" dur="500"/>
                                            <p:tgtEl>
                                              <p:spTgt spid="36"/>
                                            </p:tgtEl>
                                          </p:cBhvr>
                                        </p:animEffect>
                                      </p:childTnLst>
                                    </p:cTn>
                                  </p:par>
                                </p:childTnLst>
                              </p:cTn>
                            </p:par>
                            <p:par>
                              <p:cTn id="127" fill="hold">
                                <p:stCondLst>
                                  <p:cond delay="14700"/>
                                </p:stCondLst>
                                <p:childTnLst>
                                  <p:par>
                                    <p:cTn id="128" presetID="21" presetClass="entr" presetSubtype="1" fill="hold" grpId="0" nodeType="afterEffect">
                                      <p:stCondLst>
                                        <p:cond delay="0"/>
                                      </p:stCondLst>
                                      <p:childTnLst>
                                        <p:set>
                                          <p:cBhvr>
                                            <p:cTn id="129" dur="1" fill="hold">
                                              <p:stCondLst>
                                                <p:cond delay="0"/>
                                              </p:stCondLst>
                                            </p:cTn>
                                            <p:tgtEl>
                                              <p:spTgt spid="37"/>
                                            </p:tgtEl>
                                            <p:attrNameLst>
                                              <p:attrName>style.visibility</p:attrName>
                                            </p:attrNameLst>
                                          </p:cBhvr>
                                          <p:to>
                                            <p:strVal val="visible"/>
                                          </p:to>
                                        </p:set>
                                        <p:animEffect transition="in" filter="wheel(1)">
                                          <p:cBhvr>
                                            <p:cTn id="130" dur="2000"/>
                                            <p:tgtEl>
                                              <p:spTgt spid="37"/>
                                            </p:tgtEl>
                                          </p:cBhvr>
                                        </p:animEffect>
                                      </p:childTnLst>
                                    </p:cTn>
                                  </p:par>
                                </p:childTnLst>
                              </p:cTn>
                            </p:par>
                            <p:par>
                              <p:cTn id="131" fill="hold">
                                <p:stCondLst>
                                  <p:cond delay="16700"/>
                                </p:stCondLst>
                                <p:childTnLst>
                                  <p:par>
                                    <p:cTn id="132" presetID="21" presetClass="entr" presetSubtype="1" fill="hold" grpId="0" nodeType="afterEffect">
                                      <p:stCondLst>
                                        <p:cond delay="0"/>
                                      </p:stCondLst>
                                      <p:childTnLst>
                                        <p:set>
                                          <p:cBhvr>
                                            <p:cTn id="133" dur="1" fill="hold">
                                              <p:stCondLst>
                                                <p:cond delay="0"/>
                                              </p:stCondLst>
                                            </p:cTn>
                                            <p:tgtEl>
                                              <p:spTgt spid="38"/>
                                            </p:tgtEl>
                                            <p:attrNameLst>
                                              <p:attrName>style.visibility</p:attrName>
                                            </p:attrNameLst>
                                          </p:cBhvr>
                                          <p:to>
                                            <p:strVal val="visible"/>
                                          </p:to>
                                        </p:set>
                                        <p:animEffect transition="in" filter="wheel(1)">
                                          <p:cBhvr>
                                            <p:cTn id="134" dur="1000"/>
                                            <p:tgtEl>
                                              <p:spTgt spid="38"/>
                                            </p:tgtEl>
                                          </p:cBhvr>
                                        </p:animEffect>
                                      </p:childTnLst>
                                    </p:cTn>
                                  </p:par>
                                  <p:par>
                                    <p:cTn id="135" presetID="2" presetClass="entr" presetSubtype="8" fill="hold" grpId="0" nodeType="withEffect">
                                      <p:stCondLst>
                                        <p:cond delay="0"/>
                                      </p:stCondLst>
                                      <p:childTnLst>
                                        <p:set>
                                          <p:cBhvr>
                                            <p:cTn id="136" dur="1" fill="hold">
                                              <p:stCondLst>
                                                <p:cond delay="0"/>
                                              </p:stCondLst>
                                            </p:cTn>
                                            <p:tgtEl>
                                              <p:spTgt spid="39"/>
                                            </p:tgtEl>
                                            <p:attrNameLst>
                                              <p:attrName>style.visibility</p:attrName>
                                            </p:attrNameLst>
                                          </p:cBhvr>
                                          <p:to>
                                            <p:strVal val="visible"/>
                                          </p:to>
                                        </p:set>
                                        <p:anim calcmode="lin" valueType="num">
                                          <p:cBhvr additive="base">
                                            <p:cTn id="137" dur="500" fill="hold"/>
                                            <p:tgtEl>
                                              <p:spTgt spid="39"/>
                                            </p:tgtEl>
                                            <p:attrNameLst>
                                              <p:attrName>ppt_x</p:attrName>
                                            </p:attrNameLst>
                                          </p:cBhvr>
                                          <p:tavLst>
                                            <p:tav tm="0">
                                              <p:val>
                                                <p:strVal val="0-#ppt_w/2"/>
                                              </p:val>
                                            </p:tav>
                                            <p:tav tm="100000">
                                              <p:val>
                                                <p:strVal val="#ppt_x"/>
                                              </p:val>
                                            </p:tav>
                                          </p:tavLst>
                                        </p:anim>
                                        <p:anim calcmode="lin" valueType="num">
                                          <p:cBhvr additive="base">
                                            <p:cTn id="138" dur="500" fill="hold"/>
                                            <p:tgtEl>
                                              <p:spTgt spid="39"/>
                                            </p:tgtEl>
                                            <p:attrNameLst>
                                              <p:attrName>ppt_y</p:attrName>
                                            </p:attrNameLst>
                                          </p:cBhvr>
                                          <p:tavLst>
                                            <p:tav tm="0">
                                              <p:val>
                                                <p:strVal val="#ppt_y"/>
                                              </p:val>
                                            </p:tav>
                                            <p:tav tm="100000">
                                              <p:val>
                                                <p:strVal val="#ppt_y"/>
                                              </p:val>
                                            </p:tav>
                                          </p:tavLst>
                                        </p:anim>
                                      </p:childTnLst>
                                    </p:cTn>
                                  </p:par>
                                  <p:par>
                                    <p:cTn id="139" presetID="42" presetClass="entr" presetSubtype="0" fill="hold" grpId="0" nodeType="withEffect">
                                      <p:stCondLst>
                                        <p:cond delay="500"/>
                                      </p:stCondLst>
                                      <p:childTnLst>
                                        <p:set>
                                          <p:cBhvr>
                                            <p:cTn id="140" dur="1" fill="hold">
                                              <p:stCondLst>
                                                <p:cond delay="0"/>
                                              </p:stCondLst>
                                            </p:cTn>
                                            <p:tgtEl>
                                              <p:spTgt spid="40"/>
                                            </p:tgtEl>
                                            <p:attrNameLst>
                                              <p:attrName>style.visibility</p:attrName>
                                            </p:attrNameLst>
                                          </p:cBhvr>
                                          <p:to>
                                            <p:strVal val="visible"/>
                                          </p:to>
                                        </p:set>
                                        <p:animEffect transition="in" filter="fade">
                                          <p:cBhvr>
                                            <p:cTn id="141" dur="1000"/>
                                            <p:tgtEl>
                                              <p:spTgt spid="40"/>
                                            </p:tgtEl>
                                          </p:cBhvr>
                                        </p:animEffect>
                                        <p:anim calcmode="lin" valueType="num">
                                          <p:cBhvr>
                                            <p:cTn id="142" dur="1000" fill="hold"/>
                                            <p:tgtEl>
                                              <p:spTgt spid="40"/>
                                            </p:tgtEl>
                                            <p:attrNameLst>
                                              <p:attrName>ppt_x</p:attrName>
                                            </p:attrNameLst>
                                          </p:cBhvr>
                                          <p:tavLst>
                                            <p:tav tm="0">
                                              <p:val>
                                                <p:strVal val="#ppt_x"/>
                                              </p:val>
                                            </p:tav>
                                            <p:tav tm="100000">
                                              <p:val>
                                                <p:strVal val="#ppt_x"/>
                                              </p:val>
                                            </p:tav>
                                          </p:tavLst>
                                        </p:anim>
                                        <p:anim calcmode="lin" valueType="num">
                                          <p:cBhvr>
                                            <p:cTn id="143" dur="1000" fill="hold"/>
                                            <p:tgtEl>
                                              <p:spTgt spid="40"/>
                                            </p:tgtEl>
                                            <p:attrNameLst>
                                              <p:attrName>ppt_y</p:attrName>
                                            </p:attrNameLst>
                                          </p:cBhvr>
                                          <p:tavLst>
                                            <p:tav tm="0">
                                              <p:val>
                                                <p:strVal val="#ppt_y+.1"/>
                                              </p:val>
                                            </p:tav>
                                            <p:tav tm="100000">
                                              <p:val>
                                                <p:strVal val="#ppt_y"/>
                                              </p:val>
                                            </p:tav>
                                          </p:tavLst>
                                        </p:anim>
                                      </p:childTnLst>
                                    </p:cTn>
                                  </p:par>
                                  <p:par>
                                    <p:cTn id="144" presetID="42" presetClass="entr" presetSubtype="0" fill="hold" grpId="0" nodeType="withEffect">
                                      <p:stCondLst>
                                        <p:cond delay="500"/>
                                      </p:stCondLst>
                                      <p:childTnLst>
                                        <p:set>
                                          <p:cBhvr>
                                            <p:cTn id="145" dur="1" fill="hold">
                                              <p:stCondLst>
                                                <p:cond delay="0"/>
                                              </p:stCondLst>
                                            </p:cTn>
                                            <p:tgtEl>
                                              <p:spTgt spid="41"/>
                                            </p:tgtEl>
                                            <p:attrNameLst>
                                              <p:attrName>style.visibility</p:attrName>
                                            </p:attrNameLst>
                                          </p:cBhvr>
                                          <p:to>
                                            <p:strVal val="visible"/>
                                          </p:to>
                                        </p:set>
                                        <p:animEffect transition="in" filter="fade">
                                          <p:cBhvr>
                                            <p:cTn id="146" dur="1000"/>
                                            <p:tgtEl>
                                              <p:spTgt spid="41"/>
                                            </p:tgtEl>
                                          </p:cBhvr>
                                        </p:animEffect>
                                        <p:anim calcmode="lin" valueType="num">
                                          <p:cBhvr>
                                            <p:cTn id="147" dur="1000" fill="hold"/>
                                            <p:tgtEl>
                                              <p:spTgt spid="41"/>
                                            </p:tgtEl>
                                            <p:attrNameLst>
                                              <p:attrName>ppt_x</p:attrName>
                                            </p:attrNameLst>
                                          </p:cBhvr>
                                          <p:tavLst>
                                            <p:tav tm="0">
                                              <p:val>
                                                <p:strVal val="#ppt_x"/>
                                              </p:val>
                                            </p:tav>
                                            <p:tav tm="100000">
                                              <p:val>
                                                <p:strVal val="#ppt_x"/>
                                              </p:val>
                                            </p:tav>
                                          </p:tavLst>
                                        </p:anim>
                                        <p:anim calcmode="lin" valueType="num">
                                          <p:cBhvr>
                                            <p:cTn id="148" dur="1000" fill="hold"/>
                                            <p:tgtEl>
                                              <p:spTgt spid="41"/>
                                            </p:tgtEl>
                                            <p:attrNameLst>
                                              <p:attrName>ppt_y</p:attrName>
                                            </p:attrNameLst>
                                          </p:cBhvr>
                                          <p:tavLst>
                                            <p:tav tm="0">
                                              <p:val>
                                                <p:strVal val="#ppt_y+.1"/>
                                              </p:val>
                                            </p:tav>
                                            <p:tav tm="100000">
                                              <p:val>
                                                <p:strVal val="#ppt_y"/>
                                              </p:val>
                                            </p:tav>
                                          </p:tavLst>
                                        </p:anim>
                                      </p:childTnLst>
                                    </p:cTn>
                                  </p:par>
                                </p:childTnLst>
                              </p:cTn>
                            </p:par>
                            <p:par>
                              <p:cTn id="149" fill="hold">
                                <p:stCondLst>
                                  <p:cond delay="18200"/>
                                </p:stCondLst>
                                <p:childTnLst>
                                  <p:par>
                                    <p:cTn id="150" presetID="2" presetClass="entr" presetSubtype="1" fill="hold" nodeType="afterEffect">
                                      <p:stCondLst>
                                        <p:cond delay="0"/>
                                      </p:stCondLst>
                                      <p:childTnLst>
                                        <p:set>
                                          <p:cBhvr>
                                            <p:cTn id="151" dur="1" fill="hold">
                                              <p:stCondLst>
                                                <p:cond delay="0"/>
                                              </p:stCondLst>
                                            </p:cTn>
                                            <p:tgtEl>
                                              <p:spTgt spid="50"/>
                                            </p:tgtEl>
                                            <p:attrNameLst>
                                              <p:attrName>style.visibility</p:attrName>
                                            </p:attrNameLst>
                                          </p:cBhvr>
                                          <p:to>
                                            <p:strVal val="visible"/>
                                          </p:to>
                                        </p:set>
                                        <p:anim calcmode="lin" valueType="num">
                                          <p:cBhvr additive="base">
                                            <p:cTn id="152" dur="750" fill="hold"/>
                                            <p:tgtEl>
                                              <p:spTgt spid="50"/>
                                            </p:tgtEl>
                                            <p:attrNameLst>
                                              <p:attrName>ppt_x</p:attrName>
                                            </p:attrNameLst>
                                          </p:cBhvr>
                                          <p:tavLst>
                                            <p:tav tm="0">
                                              <p:val>
                                                <p:strVal val="#ppt_x"/>
                                              </p:val>
                                            </p:tav>
                                            <p:tav tm="100000">
                                              <p:val>
                                                <p:strVal val="#ppt_x"/>
                                              </p:val>
                                            </p:tav>
                                          </p:tavLst>
                                        </p:anim>
                                        <p:anim calcmode="lin" valueType="num">
                                          <p:cBhvr additive="base">
                                            <p:cTn id="153" dur="750" fill="hold"/>
                                            <p:tgtEl>
                                              <p:spTgt spid="50"/>
                                            </p:tgtEl>
                                            <p:attrNameLst>
                                              <p:attrName>ppt_y</p:attrName>
                                            </p:attrNameLst>
                                          </p:cBhvr>
                                          <p:tavLst>
                                            <p:tav tm="0">
                                              <p:val>
                                                <p:strVal val="0-#ppt_h/2"/>
                                              </p:val>
                                            </p:tav>
                                            <p:tav tm="100000">
                                              <p:val>
                                                <p:strVal val="#ppt_y"/>
                                              </p:val>
                                            </p:tav>
                                          </p:tavLst>
                                        </p:anim>
                                      </p:childTnLst>
                                    </p:cTn>
                                  </p:par>
                                </p:childTnLst>
                              </p:cTn>
                            </p:par>
                            <p:par>
                              <p:cTn id="154" fill="hold">
                                <p:stCondLst>
                                  <p:cond delay="18950"/>
                                </p:stCondLst>
                                <p:childTnLst>
                                  <p:par>
                                    <p:cTn id="155" presetID="22" presetClass="entr" presetSubtype="8" fill="hold" grpId="0" nodeType="afterEffect">
                                      <p:stCondLst>
                                        <p:cond delay="0"/>
                                      </p:stCondLst>
                                      <p:childTnLst>
                                        <p:set>
                                          <p:cBhvr>
                                            <p:cTn id="156" dur="1" fill="hold">
                                              <p:stCondLst>
                                                <p:cond delay="0"/>
                                              </p:stCondLst>
                                            </p:cTn>
                                            <p:tgtEl>
                                              <p:spTgt spid="42"/>
                                            </p:tgtEl>
                                            <p:attrNameLst>
                                              <p:attrName>style.visibility</p:attrName>
                                            </p:attrNameLst>
                                          </p:cBhvr>
                                          <p:to>
                                            <p:strVal val="visible"/>
                                          </p:to>
                                        </p:set>
                                        <p:animEffect transition="in" filter="wipe(left)">
                                          <p:cBhvr>
                                            <p:cTn id="157" dur="500"/>
                                            <p:tgtEl>
                                              <p:spTgt spid="42"/>
                                            </p:tgtEl>
                                          </p:cBhvr>
                                        </p:animEffect>
                                      </p:childTnLst>
                                    </p:cTn>
                                  </p:par>
                                  <p:par>
                                    <p:cTn id="158" presetID="22" presetClass="entr" presetSubtype="8" fill="hold" grpId="0" nodeType="withEffect">
                                      <p:stCondLst>
                                        <p:cond delay="0"/>
                                      </p:stCondLst>
                                      <p:childTnLst>
                                        <p:set>
                                          <p:cBhvr>
                                            <p:cTn id="159" dur="1" fill="hold">
                                              <p:stCondLst>
                                                <p:cond delay="0"/>
                                              </p:stCondLst>
                                            </p:cTn>
                                            <p:tgtEl>
                                              <p:spTgt spid="43"/>
                                            </p:tgtEl>
                                            <p:attrNameLst>
                                              <p:attrName>style.visibility</p:attrName>
                                            </p:attrNameLst>
                                          </p:cBhvr>
                                          <p:to>
                                            <p:strVal val="visible"/>
                                          </p:to>
                                        </p:set>
                                        <p:animEffect transition="in" filter="wipe(left)">
                                          <p:cBhvr>
                                            <p:cTn id="160"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animBg="1"/>
          <p:bldP spid="14" grpId="0"/>
          <p:bldP spid="15" grpId="0" animBg="1"/>
          <p:bldP spid="16" grpId="0" animBg="1"/>
          <p:bldP spid="20" grpId="0"/>
          <p:bldP spid="21" grpId="0"/>
          <p:bldP spid="22" grpId="0" animBg="1"/>
          <p:bldP spid="23" grpId="0" animBg="1"/>
          <p:bldP spid="24" grpId="0"/>
          <p:bldP spid="25" grpId="0" animBg="1"/>
          <p:bldP spid="26" grpId="0" animBg="1"/>
          <p:bldP spid="28" grpId="0"/>
          <p:bldP spid="29" grpId="0"/>
          <p:bldP spid="30" grpId="0" animBg="1"/>
          <p:bldP spid="31" grpId="0" animBg="1"/>
          <p:bldP spid="32" grpId="0"/>
          <p:bldP spid="33" grpId="0" animBg="1"/>
          <p:bldP spid="34" grpId="0" animBg="1"/>
          <p:bldP spid="35" grpId="0"/>
          <p:bldP spid="36" grpId="0"/>
          <p:bldP spid="37" grpId="0" animBg="1"/>
          <p:bldP spid="38" grpId="0" animBg="1"/>
          <p:bldP spid="39" grpId="0"/>
          <p:bldP spid="40" grpId="0" animBg="1"/>
          <p:bldP spid="41" grpId="0" animBg="1"/>
          <p:bldP spid="42" grpId="0"/>
          <p:bldP spid="43"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341822" y="668181"/>
            <a:ext cx="9721436"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574767" y="208955"/>
            <a:ext cx="632150" cy="569956"/>
            <a:chOff x="574767" y="208955"/>
            <a:chExt cx="632150" cy="569956"/>
          </a:xfrm>
        </p:grpSpPr>
        <p:sp>
          <p:nvSpPr>
            <p:cNvPr id="4" name="Freeform 5"/>
            <p:cNvSpPr>
              <a:spLocks/>
            </p:cNvSpPr>
            <p:nvPr/>
          </p:nvSpPr>
          <p:spPr bwMode="auto">
            <a:xfrm rot="1855731">
              <a:off x="574767" y="208955"/>
              <a:ext cx="632150" cy="56995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nvGrpSpPr>
            <p:cNvPr id="5" name="Group 4"/>
            <p:cNvGrpSpPr>
              <a:grpSpLocks noChangeAspect="1"/>
            </p:cNvGrpSpPr>
            <p:nvPr/>
          </p:nvGrpSpPr>
          <p:grpSpPr bwMode="auto">
            <a:xfrm flipH="1">
              <a:off x="757842" y="255640"/>
              <a:ext cx="257404" cy="412542"/>
              <a:chOff x="4638" y="-33"/>
              <a:chExt cx="667" cy="1069"/>
            </a:xfrm>
            <a:solidFill>
              <a:schemeClr val="bg1"/>
            </a:solidFill>
          </p:grpSpPr>
          <p:sp>
            <p:nvSpPr>
              <p:cNvPr id="6" name="Freeform 5"/>
              <p:cNvSpPr>
                <a:spLocks/>
              </p:cNvSpPr>
              <p:nvPr/>
            </p:nvSpPr>
            <p:spPr bwMode="auto">
              <a:xfrm>
                <a:off x="4638" y="556"/>
                <a:ext cx="667" cy="480"/>
              </a:xfrm>
              <a:custGeom>
                <a:avLst/>
                <a:gdLst>
                  <a:gd name="T0" fmla="*/ 67 w 67"/>
                  <a:gd name="T1" fmla="*/ 15 h 49"/>
                  <a:gd name="T2" fmla="*/ 52 w 67"/>
                  <a:gd name="T3" fmla="*/ 0 h 49"/>
                  <a:gd name="T4" fmla="*/ 38 w 67"/>
                  <a:gd name="T5" fmla="*/ 24 h 49"/>
                  <a:gd name="T6" fmla="*/ 36 w 67"/>
                  <a:gd name="T7" fmla="*/ 13 h 49"/>
                  <a:gd name="T8" fmla="*/ 38 w 67"/>
                  <a:gd name="T9" fmla="*/ 9 h 49"/>
                  <a:gd name="T10" fmla="*/ 34 w 67"/>
                  <a:gd name="T11" fmla="*/ 5 h 49"/>
                  <a:gd name="T12" fmla="*/ 30 w 67"/>
                  <a:gd name="T13" fmla="*/ 9 h 49"/>
                  <a:gd name="T14" fmla="*/ 31 w 67"/>
                  <a:gd name="T15" fmla="*/ 13 h 49"/>
                  <a:gd name="T16" fmla="*/ 30 w 67"/>
                  <a:gd name="T17" fmla="*/ 24 h 49"/>
                  <a:gd name="T18" fmla="*/ 16 w 67"/>
                  <a:gd name="T19" fmla="*/ 0 h 49"/>
                  <a:gd name="T20" fmla="*/ 1 w 67"/>
                  <a:gd name="T21" fmla="*/ 15 h 49"/>
                  <a:gd name="T22" fmla="*/ 0 w 67"/>
                  <a:gd name="T23" fmla="*/ 15 h 49"/>
                  <a:gd name="T24" fmla="*/ 0 w 67"/>
                  <a:gd name="T25" fmla="*/ 45 h 49"/>
                  <a:gd name="T26" fmla="*/ 1 w 67"/>
                  <a:gd name="T27" fmla="*/ 45 h 49"/>
                  <a:gd name="T28" fmla="*/ 34 w 67"/>
                  <a:gd name="T29" fmla="*/ 49 h 49"/>
                  <a:gd name="T30" fmla="*/ 66 w 67"/>
                  <a:gd name="T31" fmla="*/ 45 h 49"/>
                  <a:gd name="T32" fmla="*/ 67 w 67"/>
                  <a:gd name="T33" fmla="*/ 45 h 49"/>
                  <a:gd name="T34" fmla="*/ 67 w 67"/>
                  <a:gd name="T35" fmla="*/ 1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49">
                    <a:moveTo>
                      <a:pt x="67" y="15"/>
                    </a:moveTo>
                    <a:cubicBezTo>
                      <a:pt x="66" y="9"/>
                      <a:pt x="60" y="3"/>
                      <a:pt x="52" y="0"/>
                    </a:cubicBezTo>
                    <a:cubicBezTo>
                      <a:pt x="38" y="24"/>
                      <a:pt x="38" y="24"/>
                      <a:pt x="38" y="24"/>
                    </a:cubicBezTo>
                    <a:cubicBezTo>
                      <a:pt x="36" y="13"/>
                      <a:pt x="36" y="13"/>
                      <a:pt x="36" y="13"/>
                    </a:cubicBezTo>
                    <a:cubicBezTo>
                      <a:pt x="37" y="12"/>
                      <a:pt x="38" y="11"/>
                      <a:pt x="38" y="9"/>
                    </a:cubicBezTo>
                    <a:cubicBezTo>
                      <a:pt x="38" y="7"/>
                      <a:pt x="36" y="5"/>
                      <a:pt x="34" y="5"/>
                    </a:cubicBezTo>
                    <a:cubicBezTo>
                      <a:pt x="31" y="5"/>
                      <a:pt x="30" y="7"/>
                      <a:pt x="30" y="9"/>
                    </a:cubicBezTo>
                    <a:cubicBezTo>
                      <a:pt x="30" y="11"/>
                      <a:pt x="30" y="12"/>
                      <a:pt x="31" y="13"/>
                    </a:cubicBezTo>
                    <a:cubicBezTo>
                      <a:pt x="30" y="24"/>
                      <a:pt x="30" y="24"/>
                      <a:pt x="30" y="24"/>
                    </a:cubicBezTo>
                    <a:cubicBezTo>
                      <a:pt x="16" y="0"/>
                      <a:pt x="16" y="0"/>
                      <a:pt x="16" y="0"/>
                    </a:cubicBezTo>
                    <a:cubicBezTo>
                      <a:pt x="8" y="3"/>
                      <a:pt x="2" y="9"/>
                      <a:pt x="1" y="15"/>
                    </a:cubicBezTo>
                    <a:cubicBezTo>
                      <a:pt x="0" y="15"/>
                      <a:pt x="0" y="15"/>
                      <a:pt x="0" y="15"/>
                    </a:cubicBezTo>
                    <a:cubicBezTo>
                      <a:pt x="0" y="45"/>
                      <a:pt x="0" y="45"/>
                      <a:pt x="0" y="45"/>
                    </a:cubicBezTo>
                    <a:cubicBezTo>
                      <a:pt x="1" y="45"/>
                      <a:pt x="1" y="45"/>
                      <a:pt x="1" y="45"/>
                    </a:cubicBezTo>
                    <a:cubicBezTo>
                      <a:pt x="4" y="47"/>
                      <a:pt x="18" y="49"/>
                      <a:pt x="34" y="49"/>
                    </a:cubicBezTo>
                    <a:cubicBezTo>
                      <a:pt x="50" y="49"/>
                      <a:pt x="63" y="47"/>
                      <a:pt x="66" y="45"/>
                    </a:cubicBezTo>
                    <a:cubicBezTo>
                      <a:pt x="67" y="45"/>
                      <a:pt x="67" y="45"/>
                      <a:pt x="67" y="45"/>
                    </a:cubicBezTo>
                    <a:cubicBezTo>
                      <a:pt x="67" y="15"/>
                      <a:pt x="67" y="15"/>
                      <a:pt x="67"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685594"/>
                <a:endParaRPr lang="zh-CN" altLang="en-US" sz="1350">
                  <a:solidFill>
                    <a:prstClr val="black"/>
                  </a:solidFill>
                </a:endParaRPr>
              </a:p>
            </p:txBody>
          </p:sp>
          <p:sp>
            <p:nvSpPr>
              <p:cNvPr id="7" name="Freeform 6"/>
              <p:cNvSpPr>
                <a:spLocks noEditPoints="1"/>
              </p:cNvSpPr>
              <p:nvPr/>
            </p:nvSpPr>
            <p:spPr bwMode="auto">
              <a:xfrm>
                <a:off x="4737" y="-33"/>
                <a:ext cx="449" cy="589"/>
              </a:xfrm>
              <a:custGeom>
                <a:avLst/>
                <a:gdLst>
                  <a:gd name="T0" fmla="*/ 3 w 45"/>
                  <a:gd name="T1" fmla="*/ 38 h 60"/>
                  <a:gd name="T2" fmla="*/ 7 w 45"/>
                  <a:gd name="T3" fmla="*/ 43 h 60"/>
                  <a:gd name="T4" fmla="*/ 23 w 45"/>
                  <a:gd name="T5" fmla="*/ 60 h 60"/>
                  <a:gd name="T6" fmla="*/ 40 w 45"/>
                  <a:gd name="T7" fmla="*/ 43 h 60"/>
                  <a:gd name="T8" fmla="*/ 40 w 45"/>
                  <a:gd name="T9" fmla="*/ 43 h 60"/>
                  <a:gd name="T10" fmla="*/ 44 w 45"/>
                  <a:gd name="T11" fmla="*/ 38 h 60"/>
                  <a:gd name="T12" fmla="*/ 41 w 45"/>
                  <a:gd name="T13" fmla="*/ 33 h 60"/>
                  <a:gd name="T14" fmla="*/ 41 w 45"/>
                  <a:gd name="T15" fmla="*/ 33 h 60"/>
                  <a:gd name="T16" fmla="*/ 36 w 45"/>
                  <a:gd name="T17" fmla="*/ 13 h 60"/>
                  <a:gd name="T18" fmla="*/ 12 w 45"/>
                  <a:gd name="T19" fmla="*/ 10 h 60"/>
                  <a:gd name="T20" fmla="*/ 6 w 45"/>
                  <a:gd name="T21" fmla="*/ 33 h 60"/>
                  <a:gd name="T22" fmla="*/ 6 w 45"/>
                  <a:gd name="T23" fmla="*/ 33 h 60"/>
                  <a:gd name="T24" fmla="*/ 3 w 45"/>
                  <a:gd name="T25" fmla="*/ 38 h 60"/>
                  <a:gd name="T26" fmla="*/ 8 w 45"/>
                  <a:gd name="T27" fmla="*/ 34 h 60"/>
                  <a:gd name="T28" fmla="*/ 8 w 45"/>
                  <a:gd name="T29" fmla="*/ 34 h 60"/>
                  <a:gd name="T30" fmla="*/ 8 w 45"/>
                  <a:gd name="T31" fmla="*/ 34 h 60"/>
                  <a:gd name="T32" fmla="*/ 8 w 45"/>
                  <a:gd name="T33" fmla="*/ 32 h 60"/>
                  <a:gd name="T34" fmla="*/ 9 w 45"/>
                  <a:gd name="T35" fmla="*/ 25 h 60"/>
                  <a:gd name="T36" fmla="*/ 11 w 45"/>
                  <a:gd name="T37" fmla="*/ 23 h 60"/>
                  <a:gd name="T38" fmla="*/ 29 w 45"/>
                  <a:gd name="T39" fmla="*/ 19 h 60"/>
                  <a:gd name="T40" fmla="*/ 38 w 45"/>
                  <a:gd name="T41" fmla="*/ 34 h 60"/>
                  <a:gd name="T42" fmla="*/ 38 w 45"/>
                  <a:gd name="T43" fmla="*/ 34 h 60"/>
                  <a:gd name="T44" fmla="*/ 39 w 45"/>
                  <a:gd name="T45" fmla="*/ 34 h 60"/>
                  <a:gd name="T46" fmla="*/ 40 w 45"/>
                  <a:gd name="T47" fmla="*/ 34 h 60"/>
                  <a:gd name="T48" fmla="*/ 42 w 45"/>
                  <a:gd name="T49" fmla="*/ 35 h 60"/>
                  <a:gd name="T50" fmla="*/ 43 w 45"/>
                  <a:gd name="T51" fmla="*/ 38 h 60"/>
                  <a:gd name="T52" fmla="*/ 42 w 45"/>
                  <a:gd name="T53" fmla="*/ 41 h 60"/>
                  <a:gd name="T54" fmla="*/ 40 w 45"/>
                  <a:gd name="T55" fmla="*/ 42 h 60"/>
                  <a:gd name="T56" fmla="*/ 40 w 45"/>
                  <a:gd name="T57" fmla="*/ 42 h 60"/>
                  <a:gd name="T58" fmla="*/ 39 w 45"/>
                  <a:gd name="T59" fmla="*/ 42 h 60"/>
                  <a:gd name="T60" fmla="*/ 38 w 45"/>
                  <a:gd name="T61" fmla="*/ 43 h 60"/>
                  <a:gd name="T62" fmla="*/ 33 w 45"/>
                  <a:gd name="T63" fmla="*/ 54 h 60"/>
                  <a:gd name="T64" fmla="*/ 29 w 45"/>
                  <a:gd name="T65" fmla="*/ 58 h 60"/>
                  <a:gd name="T66" fmla="*/ 23 w 45"/>
                  <a:gd name="T67" fmla="*/ 59 h 60"/>
                  <a:gd name="T68" fmla="*/ 18 w 45"/>
                  <a:gd name="T69" fmla="*/ 58 h 60"/>
                  <a:gd name="T70" fmla="*/ 14 w 45"/>
                  <a:gd name="T71" fmla="*/ 54 h 60"/>
                  <a:gd name="T72" fmla="*/ 8 w 45"/>
                  <a:gd name="T73" fmla="*/ 43 h 60"/>
                  <a:gd name="T74" fmla="*/ 8 w 45"/>
                  <a:gd name="T75" fmla="*/ 42 h 60"/>
                  <a:gd name="T76" fmla="*/ 7 w 45"/>
                  <a:gd name="T77" fmla="*/ 42 h 60"/>
                  <a:gd name="T78" fmla="*/ 5 w 45"/>
                  <a:gd name="T79" fmla="*/ 38 h 60"/>
                  <a:gd name="T80" fmla="*/ 5 w 45"/>
                  <a:gd name="T81" fmla="*/ 35 h 60"/>
                  <a:gd name="T82" fmla="*/ 8 w 45"/>
                  <a:gd name="T8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5" h="60">
                    <a:moveTo>
                      <a:pt x="3" y="38"/>
                    </a:moveTo>
                    <a:cubicBezTo>
                      <a:pt x="3" y="40"/>
                      <a:pt x="5" y="43"/>
                      <a:pt x="7" y="43"/>
                    </a:cubicBezTo>
                    <a:cubicBezTo>
                      <a:pt x="9" y="53"/>
                      <a:pt x="16" y="60"/>
                      <a:pt x="23" y="60"/>
                    </a:cubicBezTo>
                    <a:cubicBezTo>
                      <a:pt x="31" y="60"/>
                      <a:pt x="38" y="53"/>
                      <a:pt x="40" y="43"/>
                    </a:cubicBezTo>
                    <a:cubicBezTo>
                      <a:pt x="40" y="43"/>
                      <a:pt x="40" y="43"/>
                      <a:pt x="40" y="43"/>
                    </a:cubicBezTo>
                    <a:cubicBezTo>
                      <a:pt x="42" y="43"/>
                      <a:pt x="44" y="41"/>
                      <a:pt x="44" y="38"/>
                    </a:cubicBezTo>
                    <a:cubicBezTo>
                      <a:pt x="44" y="35"/>
                      <a:pt x="43" y="33"/>
                      <a:pt x="41" y="33"/>
                    </a:cubicBezTo>
                    <a:cubicBezTo>
                      <a:pt x="41" y="33"/>
                      <a:pt x="41" y="33"/>
                      <a:pt x="41" y="33"/>
                    </a:cubicBezTo>
                    <a:cubicBezTo>
                      <a:pt x="41" y="33"/>
                      <a:pt x="45" y="18"/>
                      <a:pt x="36" y="13"/>
                    </a:cubicBezTo>
                    <a:cubicBezTo>
                      <a:pt x="35" y="0"/>
                      <a:pt x="12" y="10"/>
                      <a:pt x="12" y="10"/>
                    </a:cubicBezTo>
                    <a:cubicBezTo>
                      <a:pt x="0" y="17"/>
                      <a:pt x="6" y="33"/>
                      <a:pt x="6" y="33"/>
                    </a:cubicBezTo>
                    <a:cubicBezTo>
                      <a:pt x="6" y="33"/>
                      <a:pt x="6" y="33"/>
                      <a:pt x="6" y="33"/>
                    </a:cubicBezTo>
                    <a:cubicBezTo>
                      <a:pt x="4" y="34"/>
                      <a:pt x="3" y="36"/>
                      <a:pt x="3" y="38"/>
                    </a:cubicBezTo>
                    <a:close/>
                    <a:moveTo>
                      <a:pt x="8" y="34"/>
                    </a:moveTo>
                    <a:cubicBezTo>
                      <a:pt x="8" y="34"/>
                      <a:pt x="8" y="34"/>
                      <a:pt x="8" y="34"/>
                    </a:cubicBezTo>
                    <a:cubicBezTo>
                      <a:pt x="8" y="34"/>
                      <a:pt x="8" y="34"/>
                      <a:pt x="8" y="34"/>
                    </a:cubicBezTo>
                    <a:cubicBezTo>
                      <a:pt x="8" y="32"/>
                      <a:pt x="8" y="32"/>
                      <a:pt x="8" y="32"/>
                    </a:cubicBezTo>
                    <a:cubicBezTo>
                      <a:pt x="9" y="25"/>
                      <a:pt x="9" y="25"/>
                      <a:pt x="9" y="25"/>
                    </a:cubicBezTo>
                    <a:cubicBezTo>
                      <a:pt x="10" y="24"/>
                      <a:pt x="11" y="23"/>
                      <a:pt x="11" y="23"/>
                    </a:cubicBezTo>
                    <a:cubicBezTo>
                      <a:pt x="21" y="24"/>
                      <a:pt x="29" y="19"/>
                      <a:pt x="29" y="19"/>
                    </a:cubicBezTo>
                    <a:cubicBezTo>
                      <a:pt x="36" y="13"/>
                      <a:pt x="38" y="34"/>
                      <a:pt x="38" y="34"/>
                    </a:cubicBezTo>
                    <a:cubicBezTo>
                      <a:pt x="38" y="34"/>
                      <a:pt x="38" y="34"/>
                      <a:pt x="38" y="34"/>
                    </a:cubicBezTo>
                    <a:cubicBezTo>
                      <a:pt x="39" y="34"/>
                      <a:pt x="39" y="34"/>
                      <a:pt x="39" y="34"/>
                    </a:cubicBezTo>
                    <a:cubicBezTo>
                      <a:pt x="40" y="34"/>
                      <a:pt x="40" y="34"/>
                      <a:pt x="40" y="34"/>
                    </a:cubicBezTo>
                    <a:cubicBezTo>
                      <a:pt x="41" y="34"/>
                      <a:pt x="41" y="34"/>
                      <a:pt x="42" y="35"/>
                    </a:cubicBezTo>
                    <a:cubicBezTo>
                      <a:pt x="43" y="35"/>
                      <a:pt x="43" y="37"/>
                      <a:pt x="43" y="38"/>
                    </a:cubicBezTo>
                    <a:cubicBezTo>
                      <a:pt x="43" y="39"/>
                      <a:pt x="43" y="40"/>
                      <a:pt x="42" y="41"/>
                    </a:cubicBezTo>
                    <a:cubicBezTo>
                      <a:pt x="41" y="41"/>
                      <a:pt x="41" y="42"/>
                      <a:pt x="40" y="42"/>
                    </a:cubicBezTo>
                    <a:cubicBezTo>
                      <a:pt x="40" y="42"/>
                      <a:pt x="40" y="42"/>
                      <a:pt x="40" y="42"/>
                    </a:cubicBezTo>
                    <a:cubicBezTo>
                      <a:pt x="39" y="42"/>
                      <a:pt x="39" y="42"/>
                      <a:pt x="39" y="42"/>
                    </a:cubicBezTo>
                    <a:cubicBezTo>
                      <a:pt x="38" y="43"/>
                      <a:pt x="38" y="43"/>
                      <a:pt x="38" y="43"/>
                    </a:cubicBezTo>
                    <a:cubicBezTo>
                      <a:pt x="38" y="47"/>
                      <a:pt x="36" y="51"/>
                      <a:pt x="33" y="54"/>
                    </a:cubicBezTo>
                    <a:cubicBezTo>
                      <a:pt x="32" y="56"/>
                      <a:pt x="30" y="57"/>
                      <a:pt x="29" y="58"/>
                    </a:cubicBezTo>
                    <a:cubicBezTo>
                      <a:pt x="27" y="58"/>
                      <a:pt x="25" y="59"/>
                      <a:pt x="23" y="59"/>
                    </a:cubicBezTo>
                    <a:cubicBezTo>
                      <a:pt x="22" y="59"/>
                      <a:pt x="20" y="58"/>
                      <a:pt x="18" y="58"/>
                    </a:cubicBezTo>
                    <a:cubicBezTo>
                      <a:pt x="17" y="57"/>
                      <a:pt x="15" y="56"/>
                      <a:pt x="14" y="54"/>
                    </a:cubicBezTo>
                    <a:cubicBezTo>
                      <a:pt x="11" y="51"/>
                      <a:pt x="9" y="47"/>
                      <a:pt x="8" y="43"/>
                    </a:cubicBezTo>
                    <a:cubicBezTo>
                      <a:pt x="8" y="42"/>
                      <a:pt x="8" y="42"/>
                      <a:pt x="8" y="42"/>
                    </a:cubicBezTo>
                    <a:cubicBezTo>
                      <a:pt x="7" y="42"/>
                      <a:pt x="7" y="42"/>
                      <a:pt x="7" y="42"/>
                    </a:cubicBezTo>
                    <a:cubicBezTo>
                      <a:pt x="6" y="42"/>
                      <a:pt x="5" y="40"/>
                      <a:pt x="5" y="38"/>
                    </a:cubicBezTo>
                    <a:cubicBezTo>
                      <a:pt x="5" y="37"/>
                      <a:pt x="5" y="35"/>
                      <a:pt x="5" y="35"/>
                    </a:cubicBezTo>
                    <a:cubicBezTo>
                      <a:pt x="6" y="34"/>
                      <a:pt x="7" y="34"/>
                      <a:pt x="8"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685594"/>
                <a:endParaRPr lang="zh-CN" altLang="en-US" sz="1350">
                  <a:solidFill>
                    <a:prstClr val="black"/>
                  </a:solidFill>
                </a:endParaRPr>
              </a:p>
            </p:txBody>
          </p:sp>
        </p:grpSp>
      </p:grpSp>
      <p:grpSp>
        <p:nvGrpSpPr>
          <p:cNvPr id="8" name="组合 7"/>
          <p:cNvGrpSpPr/>
          <p:nvPr/>
        </p:nvGrpSpPr>
        <p:grpSpPr>
          <a:xfrm>
            <a:off x="11096635" y="434075"/>
            <a:ext cx="488724" cy="440638"/>
            <a:chOff x="3720691" y="2824413"/>
            <a:chExt cx="1341120" cy="1209172"/>
          </a:xfrm>
          <a:solidFill>
            <a:srgbClr val="158875"/>
          </a:solidFill>
        </p:grpSpPr>
        <p:sp>
          <p:nvSpPr>
            <p:cNvPr id="9"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10"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sp>
        <p:nvSpPr>
          <p:cNvPr id="11" name="文本占位符 4"/>
          <p:cNvSpPr txBox="1">
            <a:spLocks/>
          </p:cNvSpPr>
          <p:nvPr/>
        </p:nvSpPr>
        <p:spPr>
          <a:xfrm>
            <a:off x="1299849" y="90887"/>
            <a:ext cx="10515600" cy="5823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b="1" dirty="0">
                <a:solidFill>
                  <a:srgbClr val="DB2A2A"/>
                </a:solidFill>
                <a:latin typeface="方正姚体" panose="02010601030101010101" pitchFamily="2" charset="-122"/>
                <a:ea typeface="方正姚体" panose="02010601030101010101" pitchFamily="2" charset="-122"/>
              </a:rPr>
              <a:t>一、点击添加你的标题</a:t>
            </a:r>
          </a:p>
        </p:txBody>
      </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t="40146" b="17533"/>
          <a:stretch/>
        </p:blipFill>
        <p:spPr>
          <a:xfrm>
            <a:off x="0" y="1060237"/>
            <a:ext cx="12192000" cy="3439886"/>
          </a:xfrm>
          <a:prstGeom prst="rect">
            <a:avLst/>
          </a:prstGeom>
          <a:solidFill>
            <a:srgbClr val="DB2A2A"/>
          </a:solidFill>
          <a:ln>
            <a:noFill/>
          </a:ln>
          <a:effectLst>
            <a:outerShdw blurRad="63500" algn="ctr" rotWithShape="0">
              <a:prstClr val="black">
                <a:alpha val="40000"/>
              </a:prstClr>
            </a:outerShdw>
          </a:effectLst>
        </p:spPr>
      </p:pic>
      <p:grpSp>
        <p:nvGrpSpPr>
          <p:cNvPr id="61" name="组合 60"/>
          <p:cNvGrpSpPr/>
          <p:nvPr/>
        </p:nvGrpSpPr>
        <p:grpSpPr>
          <a:xfrm>
            <a:off x="394370" y="3788923"/>
            <a:ext cx="2709588" cy="2510277"/>
            <a:chOff x="394370" y="3788923"/>
            <a:chExt cx="2709588" cy="2510277"/>
          </a:xfrm>
        </p:grpSpPr>
        <p:grpSp>
          <p:nvGrpSpPr>
            <p:cNvPr id="15" name="组合 14"/>
            <p:cNvGrpSpPr/>
            <p:nvPr/>
          </p:nvGrpSpPr>
          <p:grpSpPr>
            <a:xfrm>
              <a:off x="394370" y="3788923"/>
              <a:ext cx="2709588" cy="2510277"/>
              <a:chOff x="977041" y="3788923"/>
              <a:chExt cx="2299694" cy="2510277"/>
            </a:xfrm>
          </p:grpSpPr>
          <p:sp>
            <p:nvSpPr>
              <p:cNvPr id="13" name="矩形 12"/>
              <p:cNvSpPr/>
              <p:nvPr/>
            </p:nvSpPr>
            <p:spPr>
              <a:xfrm>
                <a:off x="977041" y="3788923"/>
                <a:ext cx="2299694" cy="711200"/>
              </a:xfrm>
              <a:prstGeom prst="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14" name="矩形 13"/>
              <p:cNvSpPr/>
              <p:nvPr/>
            </p:nvSpPr>
            <p:spPr>
              <a:xfrm>
                <a:off x="977041" y="4500123"/>
                <a:ext cx="2299694" cy="1799077"/>
              </a:xfrm>
              <a:prstGeom prst="rect">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grpSp>
          <p:nvGrpSpPr>
            <p:cNvPr id="41" name="Group 35"/>
            <p:cNvGrpSpPr/>
            <p:nvPr/>
          </p:nvGrpSpPr>
          <p:grpSpPr>
            <a:xfrm>
              <a:off x="1522881" y="3966885"/>
              <a:ext cx="464287" cy="362699"/>
              <a:chOff x="2581275" y="1710532"/>
              <a:chExt cx="464344" cy="362744"/>
            </a:xfrm>
            <a:solidFill>
              <a:srgbClr val="DB2A2A"/>
            </a:solidFill>
          </p:grpSpPr>
          <p:sp>
            <p:nvSpPr>
              <p:cNvPr id="42"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7" tIns="19047" rIns="19047" bIns="19047" anchor="ctr"/>
              <a:lstStyle/>
              <a:p>
                <a:pPr algn="ctr" defTabSz="228570" hangingPunct="0"/>
                <a:endParaRPr lang="en-US" sz="1500">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43"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7" tIns="19047" rIns="19047" bIns="19047" anchor="ctr"/>
              <a:lstStyle/>
              <a:p>
                <a:pPr algn="ctr" defTabSz="228570" hangingPunct="0"/>
                <a:endParaRPr lang="en-US" sz="1500">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44"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7" tIns="19047" rIns="19047" bIns="19047" anchor="ctr"/>
              <a:lstStyle/>
              <a:p>
                <a:pPr algn="ctr" defTabSz="228570" hangingPunct="0"/>
                <a:endParaRPr lang="en-US" sz="1500">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45"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7" tIns="19047" rIns="19047" bIns="19047" anchor="ctr"/>
              <a:lstStyle/>
              <a:p>
                <a:pPr algn="ctr" defTabSz="228570" hangingPunct="0"/>
                <a:endParaRPr lang="en-US" sz="1500">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46"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7" tIns="19047" rIns="19047" bIns="19047" anchor="ctr"/>
              <a:lstStyle/>
              <a:p>
                <a:pPr algn="ctr" defTabSz="228570" hangingPunct="0"/>
                <a:endParaRPr lang="en-US" sz="1500">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47"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7" tIns="19047" rIns="19047" bIns="19047" anchor="ctr"/>
              <a:lstStyle/>
              <a:p>
                <a:pPr algn="ctr" defTabSz="228570" hangingPunct="0"/>
                <a:endParaRPr lang="en-US" sz="1500">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48"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7" tIns="19047" rIns="19047" bIns="19047" anchor="ctr"/>
              <a:lstStyle/>
              <a:p>
                <a:pPr algn="ctr" defTabSz="228570" hangingPunct="0"/>
                <a:endParaRPr lang="en-US" sz="1500">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grpSp>
        <p:grpSp>
          <p:nvGrpSpPr>
            <p:cNvPr id="49" name="组合 48"/>
            <p:cNvGrpSpPr/>
            <p:nvPr/>
          </p:nvGrpSpPr>
          <p:grpSpPr>
            <a:xfrm>
              <a:off x="638816" y="4855069"/>
              <a:ext cx="2220696" cy="1082923"/>
              <a:chOff x="220310" y="4124739"/>
              <a:chExt cx="2220696" cy="1082923"/>
            </a:xfrm>
          </p:grpSpPr>
          <p:sp>
            <p:nvSpPr>
              <p:cNvPr id="50" name="TextBox 46"/>
              <p:cNvSpPr>
                <a:spLocks noChangeArrowheads="1"/>
              </p:cNvSpPr>
              <p:nvPr/>
            </p:nvSpPr>
            <p:spPr bwMode="auto">
              <a:xfrm>
                <a:off x="220310" y="4476693"/>
                <a:ext cx="2220696" cy="730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867"/>
                  </a:lnSpc>
                </a:pPr>
                <a:r>
                  <a:rPr lang="zh-CN" altLang="en-US" sz="1200" dirty="0">
                    <a:solidFill>
                      <a:schemeClr val="bg1"/>
                    </a:solidFill>
                    <a:latin typeface="微软雅黑" pitchFamily="34" charset="-122"/>
                    <a:ea typeface="微软雅黑" pitchFamily="34" charset="-122"/>
                    <a:sym typeface="微软雅黑" pitchFamily="34" charset="-122"/>
                  </a:rPr>
                  <a:t>详写内容</a:t>
                </a:r>
                <a:r>
                  <a:rPr lang="en-US" altLang="zh-CN" sz="1200" dirty="0">
                    <a:solidFill>
                      <a:schemeClr val="bg1"/>
                    </a:solidFill>
                    <a:latin typeface="微软雅黑" pitchFamily="34" charset="-122"/>
                    <a:ea typeface="微软雅黑" pitchFamily="34" charset="-122"/>
                    <a:sym typeface="微软雅黑" pitchFamily="34" charset="-122"/>
                  </a:rPr>
                  <a:t>……</a:t>
                </a:r>
                <a:r>
                  <a:rPr lang="zh-CN" altLang="en-US" sz="1200" dirty="0">
                    <a:solidFill>
                      <a:schemeClr val="bg1"/>
                    </a:solidFill>
                    <a:latin typeface="微软雅黑" pitchFamily="34" charset="-122"/>
                    <a:ea typeface="微软雅黑" pitchFamily="34" charset="-122"/>
                    <a:sym typeface="微软雅黑" pitchFamily="34" charset="-122"/>
                  </a:rPr>
                  <a:t>点击输入本栏的具体文字，简明扼要的说明分项内容，此为概念图解</a:t>
                </a:r>
                <a:endParaRPr lang="en-US" altLang="zh-CN" sz="1200" dirty="0">
                  <a:solidFill>
                    <a:schemeClr val="bg1"/>
                  </a:solidFill>
                  <a:latin typeface="微软雅黑" pitchFamily="34" charset="-122"/>
                  <a:ea typeface="微软雅黑" pitchFamily="34" charset="-122"/>
                  <a:sym typeface="微软雅黑" pitchFamily="34" charset="-122"/>
                </a:endParaRPr>
              </a:p>
            </p:txBody>
          </p:sp>
          <p:sp>
            <p:nvSpPr>
              <p:cNvPr id="51" name="TextBox 47"/>
              <p:cNvSpPr>
                <a:spLocks noChangeArrowheads="1"/>
              </p:cNvSpPr>
              <p:nvPr/>
            </p:nvSpPr>
            <p:spPr bwMode="auto">
              <a:xfrm>
                <a:off x="531422" y="4124739"/>
                <a:ext cx="15938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b="1" dirty="0">
                    <a:solidFill>
                      <a:schemeClr val="bg1"/>
                    </a:solidFill>
                    <a:latin typeface="方正姚体" panose="02010601030101010101" pitchFamily="2" charset="-122"/>
                    <a:ea typeface="方正姚体" panose="02010601030101010101" pitchFamily="2" charset="-122"/>
                    <a:sym typeface="微软雅黑" pitchFamily="34" charset="-122"/>
                  </a:rPr>
                  <a:t>添加标题内容</a:t>
                </a:r>
              </a:p>
            </p:txBody>
          </p:sp>
        </p:grpSp>
      </p:grpSp>
      <p:grpSp>
        <p:nvGrpSpPr>
          <p:cNvPr id="62" name="组合 61"/>
          <p:cNvGrpSpPr/>
          <p:nvPr/>
        </p:nvGrpSpPr>
        <p:grpSpPr>
          <a:xfrm>
            <a:off x="3292261" y="3788923"/>
            <a:ext cx="2709588" cy="2510277"/>
            <a:chOff x="3292261" y="3788923"/>
            <a:chExt cx="2709588" cy="2510277"/>
          </a:xfrm>
        </p:grpSpPr>
        <p:grpSp>
          <p:nvGrpSpPr>
            <p:cNvPr id="16" name="组合 15"/>
            <p:cNvGrpSpPr/>
            <p:nvPr/>
          </p:nvGrpSpPr>
          <p:grpSpPr>
            <a:xfrm>
              <a:off x="3292261" y="3788923"/>
              <a:ext cx="2709588" cy="2510277"/>
              <a:chOff x="977041" y="3788923"/>
              <a:chExt cx="2299694" cy="2510277"/>
            </a:xfrm>
          </p:grpSpPr>
          <p:sp>
            <p:nvSpPr>
              <p:cNvPr id="17" name="矩形 16"/>
              <p:cNvSpPr/>
              <p:nvPr/>
            </p:nvSpPr>
            <p:spPr>
              <a:xfrm>
                <a:off x="977041" y="3788923"/>
                <a:ext cx="2299694" cy="711200"/>
              </a:xfrm>
              <a:prstGeom prst="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18" name="矩形 17"/>
              <p:cNvSpPr/>
              <p:nvPr/>
            </p:nvSpPr>
            <p:spPr>
              <a:xfrm>
                <a:off x="977041" y="4500123"/>
                <a:ext cx="2299694" cy="1799077"/>
              </a:xfrm>
              <a:prstGeom prst="rect">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grpSp>
          <p:nvGrpSpPr>
            <p:cNvPr id="37" name="Group 31"/>
            <p:cNvGrpSpPr/>
            <p:nvPr/>
          </p:nvGrpSpPr>
          <p:grpSpPr>
            <a:xfrm>
              <a:off x="4414514" y="3952598"/>
              <a:ext cx="465081" cy="391271"/>
              <a:chOff x="5368132" y="2625725"/>
              <a:chExt cx="465138" cy="391319"/>
            </a:xfrm>
            <a:solidFill>
              <a:srgbClr val="DB2A2A"/>
            </a:solidFill>
          </p:grpSpPr>
          <p:sp>
            <p:nvSpPr>
              <p:cNvPr id="38"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7" tIns="19047" rIns="19047" bIns="19047" anchor="ctr"/>
              <a:lstStyle/>
              <a:p>
                <a:pPr algn="ctr" defTabSz="228570" hangingPunct="0"/>
                <a:endParaRPr lang="en-US" sz="1500">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39"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7" tIns="19047" rIns="19047" bIns="19047" anchor="ctr"/>
              <a:lstStyle/>
              <a:p>
                <a:pPr algn="ctr" defTabSz="228570" hangingPunct="0"/>
                <a:endParaRPr lang="en-US" sz="1500">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40"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7" tIns="19047" rIns="19047" bIns="19047" anchor="ctr"/>
              <a:lstStyle/>
              <a:p>
                <a:pPr algn="ctr" defTabSz="228570" hangingPunct="0"/>
                <a:endParaRPr lang="en-US" sz="1500">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grpSp>
        <p:grpSp>
          <p:nvGrpSpPr>
            <p:cNvPr id="52" name="组合 51"/>
            <p:cNvGrpSpPr/>
            <p:nvPr/>
          </p:nvGrpSpPr>
          <p:grpSpPr>
            <a:xfrm>
              <a:off x="3511310" y="4858199"/>
              <a:ext cx="2220696" cy="1082923"/>
              <a:chOff x="220310" y="4124739"/>
              <a:chExt cx="2220696" cy="1082923"/>
            </a:xfrm>
          </p:grpSpPr>
          <p:sp>
            <p:nvSpPr>
              <p:cNvPr id="53" name="TextBox 46"/>
              <p:cNvSpPr>
                <a:spLocks noChangeArrowheads="1"/>
              </p:cNvSpPr>
              <p:nvPr/>
            </p:nvSpPr>
            <p:spPr bwMode="auto">
              <a:xfrm>
                <a:off x="220310" y="4476693"/>
                <a:ext cx="2220696" cy="730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867"/>
                  </a:lnSpc>
                </a:pPr>
                <a:r>
                  <a:rPr lang="zh-CN" altLang="en-US" sz="1200" dirty="0">
                    <a:solidFill>
                      <a:schemeClr val="bg1"/>
                    </a:solidFill>
                    <a:latin typeface="微软雅黑" pitchFamily="34" charset="-122"/>
                    <a:ea typeface="微软雅黑" pitchFamily="34" charset="-122"/>
                    <a:sym typeface="微软雅黑" pitchFamily="34" charset="-122"/>
                  </a:rPr>
                  <a:t>详写内容</a:t>
                </a:r>
                <a:r>
                  <a:rPr lang="en-US" altLang="zh-CN" sz="1200" dirty="0">
                    <a:solidFill>
                      <a:schemeClr val="bg1"/>
                    </a:solidFill>
                    <a:latin typeface="微软雅黑" pitchFamily="34" charset="-122"/>
                    <a:ea typeface="微软雅黑" pitchFamily="34" charset="-122"/>
                    <a:sym typeface="微软雅黑" pitchFamily="34" charset="-122"/>
                  </a:rPr>
                  <a:t>……</a:t>
                </a:r>
                <a:r>
                  <a:rPr lang="zh-CN" altLang="en-US" sz="1200" dirty="0">
                    <a:solidFill>
                      <a:schemeClr val="bg1"/>
                    </a:solidFill>
                    <a:latin typeface="微软雅黑" pitchFamily="34" charset="-122"/>
                    <a:ea typeface="微软雅黑" pitchFamily="34" charset="-122"/>
                    <a:sym typeface="微软雅黑" pitchFamily="34" charset="-122"/>
                  </a:rPr>
                  <a:t>点击输入本栏的具体文字，简明扼要的说明分项内容，此为概念图解</a:t>
                </a:r>
                <a:endParaRPr lang="en-US" altLang="zh-CN" sz="1200" dirty="0">
                  <a:solidFill>
                    <a:schemeClr val="bg1"/>
                  </a:solidFill>
                  <a:latin typeface="微软雅黑" pitchFamily="34" charset="-122"/>
                  <a:ea typeface="微软雅黑" pitchFamily="34" charset="-122"/>
                  <a:sym typeface="微软雅黑" pitchFamily="34" charset="-122"/>
                </a:endParaRPr>
              </a:p>
            </p:txBody>
          </p:sp>
          <p:sp>
            <p:nvSpPr>
              <p:cNvPr id="54" name="TextBox 47"/>
              <p:cNvSpPr>
                <a:spLocks noChangeArrowheads="1"/>
              </p:cNvSpPr>
              <p:nvPr/>
            </p:nvSpPr>
            <p:spPr bwMode="auto">
              <a:xfrm>
                <a:off x="531422" y="4124739"/>
                <a:ext cx="15938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b="1" dirty="0">
                    <a:solidFill>
                      <a:schemeClr val="bg1"/>
                    </a:solidFill>
                    <a:latin typeface="方正姚体" panose="02010601030101010101" pitchFamily="2" charset="-122"/>
                    <a:ea typeface="方正姚体" panose="02010601030101010101" pitchFamily="2" charset="-122"/>
                    <a:sym typeface="微软雅黑" pitchFamily="34" charset="-122"/>
                  </a:rPr>
                  <a:t>添加标题内容</a:t>
                </a:r>
              </a:p>
            </p:txBody>
          </p:sp>
        </p:grpSp>
      </p:grpSp>
      <p:grpSp>
        <p:nvGrpSpPr>
          <p:cNvPr id="63" name="组合 62"/>
          <p:cNvGrpSpPr/>
          <p:nvPr/>
        </p:nvGrpSpPr>
        <p:grpSpPr>
          <a:xfrm>
            <a:off x="6190152" y="3788923"/>
            <a:ext cx="2709588" cy="2510277"/>
            <a:chOff x="6190152" y="3788923"/>
            <a:chExt cx="2709588" cy="2510277"/>
          </a:xfrm>
        </p:grpSpPr>
        <p:grpSp>
          <p:nvGrpSpPr>
            <p:cNvPr id="19" name="组合 18"/>
            <p:cNvGrpSpPr/>
            <p:nvPr/>
          </p:nvGrpSpPr>
          <p:grpSpPr>
            <a:xfrm>
              <a:off x="6190152" y="3788923"/>
              <a:ext cx="2709588" cy="2510277"/>
              <a:chOff x="977041" y="3788923"/>
              <a:chExt cx="2299694" cy="2510277"/>
            </a:xfrm>
          </p:grpSpPr>
          <p:sp>
            <p:nvSpPr>
              <p:cNvPr id="20" name="矩形 19"/>
              <p:cNvSpPr/>
              <p:nvPr/>
            </p:nvSpPr>
            <p:spPr>
              <a:xfrm>
                <a:off x="977041" y="3788923"/>
                <a:ext cx="2299694" cy="711200"/>
              </a:xfrm>
              <a:prstGeom prst="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21" name="矩形 20"/>
              <p:cNvSpPr/>
              <p:nvPr/>
            </p:nvSpPr>
            <p:spPr>
              <a:xfrm>
                <a:off x="977041" y="4500123"/>
                <a:ext cx="2299694" cy="1799077"/>
              </a:xfrm>
              <a:prstGeom prst="rect">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grpSp>
          <p:nvGrpSpPr>
            <p:cNvPr id="26" name="Group 20"/>
            <p:cNvGrpSpPr/>
            <p:nvPr/>
          </p:nvGrpSpPr>
          <p:grpSpPr>
            <a:xfrm>
              <a:off x="7312802" y="3879581"/>
              <a:ext cx="464287" cy="465081"/>
              <a:chOff x="7287419" y="3505994"/>
              <a:chExt cx="464344" cy="465138"/>
            </a:xfrm>
            <a:solidFill>
              <a:srgbClr val="DB2A2A"/>
            </a:solidFill>
          </p:grpSpPr>
          <p:sp>
            <p:nvSpPr>
              <p:cNvPr id="27" name="AutoShape 37"/>
              <p:cNvSpPr>
                <a:spLocks/>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7" tIns="19047" rIns="19047" bIns="19047" anchor="ctr"/>
              <a:lstStyle/>
              <a:p>
                <a:pPr algn="ctr" defTabSz="228570" hangingPunct="0"/>
                <a:endParaRPr lang="en-US" sz="1707">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28" name="AutoShape 38"/>
              <p:cNvSpPr>
                <a:spLocks/>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7" tIns="19047" rIns="19047" bIns="19047" anchor="ctr"/>
              <a:lstStyle/>
              <a:p>
                <a:pPr algn="ctr" defTabSz="228570" hangingPunct="0"/>
                <a:endParaRPr lang="en-US" sz="1707">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29" name="AutoShape 39"/>
              <p:cNvSpPr>
                <a:spLocks/>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7" tIns="19047" rIns="19047" bIns="19047" anchor="ctr"/>
              <a:lstStyle/>
              <a:p>
                <a:pPr algn="ctr" defTabSz="228570" hangingPunct="0"/>
                <a:endParaRPr lang="en-US" sz="1707">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30" name="AutoShape 40"/>
              <p:cNvSpPr>
                <a:spLocks/>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7" tIns="19047" rIns="19047" bIns="19047" anchor="ctr"/>
              <a:lstStyle/>
              <a:p>
                <a:pPr algn="ctr" defTabSz="228570" hangingPunct="0"/>
                <a:endParaRPr lang="en-US" sz="1707">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31" name="AutoShape 41"/>
              <p:cNvSpPr>
                <a:spLocks/>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7" tIns="19047" rIns="19047" bIns="19047" anchor="ctr"/>
              <a:lstStyle/>
              <a:p>
                <a:pPr algn="ctr" defTabSz="228570" hangingPunct="0"/>
                <a:endParaRPr lang="en-US" sz="1707">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32" name="AutoShape 42"/>
              <p:cNvSpPr>
                <a:spLocks/>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7" tIns="19047" rIns="19047" bIns="19047" anchor="ctr"/>
              <a:lstStyle/>
              <a:p>
                <a:pPr algn="ctr" defTabSz="228570" hangingPunct="0"/>
                <a:endParaRPr lang="en-US" sz="1707">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grpSp>
        <p:grpSp>
          <p:nvGrpSpPr>
            <p:cNvPr id="55" name="组合 54"/>
            <p:cNvGrpSpPr/>
            <p:nvPr/>
          </p:nvGrpSpPr>
          <p:grpSpPr>
            <a:xfrm>
              <a:off x="6383804" y="4861329"/>
              <a:ext cx="2220696" cy="1082923"/>
              <a:chOff x="220310" y="4124739"/>
              <a:chExt cx="2220696" cy="1082923"/>
            </a:xfrm>
          </p:grpSpPr>
          <p:sp>
            <p:nvSpPr>
              <p:cNvPr id="56" name="TextBox 46"/>
              <p:cNvSpPr>
                <a:spLocks noChangeArrowheads="1"/>
              </p:cNvSpPr>
              <p:nvPr/>
            </p:nvSpPr>
            <p:spPr bwMode="auto">
              <a:xfrm>
                <a:off x="220310" y="4476693"/>
                <a:ext cx="2220696" cy="730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867"/>
                  </a:lnSpc>
                </a:pPr>
                <a:r>
                  <a:rPr lang="zh-CN" altLang="en-US" sz="1200" dirty="0">
                    <a:solidFill>
                      <a:schemeClr val="bg1"/>
                    </a:solidFill>
                    <a:latin typeface="微软雅黑" pitchFamily="34" charset="-122"/>
                    <a:ea typeface="微软雅黑" pitchFamily="34" charset="-122"/>
                    <a:sym typeface="微软雅黑" pitchFamily="34" charset="-122"/>
                  </a:rPr>
                  <a:t>详写内容</a:t>
                </a:r>
                <a:r>
                  <a:rPr lang="en-US" altLang="zh-CN" sz="1200" dirty="0">
                    <a:solidFill>
                      <a:schemeClr val="bg1"/>
                    </a:solidFill>
                    <a:latin typeface="微软雅黑" pitchFamily="34" charset="-122"/>
                    <a:ea typeface="微软雅黑" pitchFamily="34" charset="-122"/>
                    <a:sym typeface="微软雅黑" pitchFamily="34" charset="-122"/>
                  </a:rPr>
                  <a:t>……</a:t>
                </a:r>
                <a:r>
                  <a:rPr lang="zh-CN" altLang="en-US" sz="1200" dirty="0">
                    <a:solidFill>
                      <a:schemeClr val="bg1"/>
                    </a:solidFill>
                    <a:latin typeface="微软雅黑" pitchFamily="34" charset="-122"/>
                    <a:ea typeface="微软雅黑" pitchFamily="34" charset="-122"/>
                    <a:sym typeface="微软雅黑" pitchFamily="34" charset="-122"/>
                  </a:rPr>
                  <a:t>点击输入本栏的具体文字，简明扼要的说明分项内容，此为概念图解</a:t>
                </a:r>
                <a:endParaRPr lang="en-US" altLang="zh-CN" sz="1200" dirty="0">
                  <a:solidFill>
                    <a:schemeClr val="bg1"/>
                  </a:solidFill>
                  <a:latin typeface="微软雅黑" pitchFamily="34" charset="-122"/>
                  <a:ea typeface="微软雅黑" pitchFamily="34" charset="-122"/>
                  <a:sym typeface="微软雅黑" pitchFamily="34" charset="-122"/>
                </a:endParaRPr>
              </a:p>
            </p:txBody>
          </p:sp>
          <p:sp>
            <p:nvSpPr>
              <p:cNvPr id="57" name="TextBox 47"/>
              <p:cNvSpPr>
                <a:spLocks noChangeArrowheads="1"/>
              </p:cNvSpPr>
              <p:nvPr/>
            </p:nvSpPr>
            <p:spPr bwMode="auto">
              <a:xfrm>
                <a:off x="531422" y="4124739"/>
                <a:ext cx="15938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b="1" dirty="0">
                    <a:solidFill>
                      <a:schemeClr val="bg1"/>
                    </a:solidFill>
                    <a:latin typeface="方正姚体" panose="02010601030101010101" pitchFamily="2" charset="-122"/>
                    <a:ea typeface="方正姚体" panose="02010601030101010101" pitchFamily="2" charset="-122"/>
                    <a:sym typeface="微软雅黑" pitchFamily="34" charset="-122"/>
                  </a:rPr>
                  <a:t>添加标题内容</a:t>
                </a:r>
              </a:p>
            </p:txBody>
          </p:sp>
        </p:grpSp>
      </p:grpSp>
      <p:grpSp>
        <p:nvGrpSpPr>
          <p:cNvPr id="64" name="组合 63"/>
          <p:cNvGrpSpPr/>
          <p:nvPr/>
        </p:nvGrpSpPr>
        <p:grpSpPr>
          <a:xfrm>
            <a:off x="9088043" y="3788923"/>
            <a:ext cx="2709588" cy="2510277"/>
            <a:chOff x="9088043" y="3788923"/>
            <a:chExt cx="2709588" cy="2510277"/>
          </a:xfrm>
        </p:grpSpPr>
        <p:grpSp>
          <p:nvGrpSpPr>
            <p:cNvPr id="22" name="组合 21"/>
            <p:cNvGrpSpPr/>
            <p:nvPr/>
          </p:nvGrpSpPr>
          <p:grpSpPr>
            <a:xfrm>
              <a:off x="9088043" y="3788923"/>
              <a:ext cx="2709588" cy="2510277"/>
              <a:chOff x="977041" y="3788923"/>
              <a:chExt cx="2299694" cy="2510277"/>
            </a:xfrm>
          </p:grpSpPr>
          <p:sp>
            <p:nvSpPr>
              <p:cNvPr id="23" name="矩形 22"/>
              <p:cNvSpPr/>
              <p:nvPr/>
            </p:nvSpPr>
            <p:spPr>
              <a:xfrm>
                <a:off x="977041" y="3788923"/>
                <a:ext cx="2299694" cy="711200"/>
              </a:xfrm>
              <a:prstGeom prst="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24" name="矩形 23"/>
              <p:cNvSpPr/>
              <p:nvPr/>
            </p:nvSpPr>
            <p:spPr>
              <a:xfrm>
                <a:off x="977041" y="4500123"/>
                <a:ext cx="2299694" cy="1799077"/>
              </a:xfrm>
              <a:prstGeom prst="rect">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grpSp>
          <p:nvGrpSpPr>
            <p:cNvPr id="33" name="Group 27"/>
            <p:cNvGrpSpPr/>
            <p:nvPr/>
          </p:nvGrpSpPr>
          <p:grpSpPr>
            <a:xfrm>
              <a:off x="10225376" y="3909344"/>
              <a:ext cx="434921" cy="464287"/>
              <a:chOff x="9159875" y="1647825"/>
              <a:chExt cx="434975" cy="464344"/>
            </a:xfrm>
            <a:solidFill>
              <a:srgbClr val="DB2A2A"/>
            </a:solidFill>
          </p:grpSpPr>
          <p:sp>
            <p:nvSpPr>
              <p:cNvPr id="34" name="AutoShape 78"/>
              <p:cNvSpPr>
                <a:spLocks/>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7" tIns="19047" rIns="19047" bIns="19047" anchor="ctr"/>
              <a:lstStyle/>
              <a:p>
                <a:pPr algn="ctr" defTabSz="228570" hangingPunct="0"/>
                <a:endParaRPr lang="en-US" sz="1500">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35" name="AutoShape 79"/>
              <p:cNvSpPr>
                <a:spLocks/>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7" tIns="19047" rIns="19047" bIns="19047" anchor="ctr"/>
              <a:lstStyle/>
              <a:p>
                <a:pPr algn="ctr" defTabSz="228570" hangingPunct="0"/>
                <a:endParaRPr lang="en-US" sz="1500">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36" name="AutoShape 80"/>
              <p:cNvSpPr>
                <a:spLocks/>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7" tIns="19047" rIns="19047" bIns="19047" anchor="ctr"/>
              <a:lstStyle/>
              <a:p>
                <a:pPr algn="ctr" defTabSz="228570" hangingPunct="0"/>
                <a:endParaRPr lang="en-US" sz="1500">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grpSp>
        <p:grpSp>
          <p:nvGrpSpPr>
            <p:cNvPr id="58" name="组合 57"/>
            <p:cNvGrpSpPr/>
            <p:nvPr/>
          </p:nvGrpSpPr>
          <p:grpSpPr>
            <a:xfrm>
              <a:off x="9256298" y="4864459"/>
              <a:ext cx="2220696" cy="1082923"/>
              <a:chOff x="220310" y="4124739"/>
              <a:chExt cx="2220696" cy="1082923"/>
            </a:xfrm>
          </p:grpSpPr>
          <p:sp>
            <p:nvSpPr>
              <p:cNvPr id="59" name="TextBox 46"/>
              <p:cNvSpPr>
                <a:spLocks noChangeArrowheads="1"/>
              </p:cNvSpPr>
              <p:nvPr/>
            </p:nvSpPr>
            <p:spPr bwMode="auto">
              <a:xfrm>
                <a:off x="220310" y="4476693"/>
                <a:ext cx="2220696" cy="730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867"/>
                  </a:lnSpc>
                </a:pPr>
                <a:r>
                  <a:rPr lang="zh-CN" altLang="en-US" sz="1200" dirty="0">
                    <a:solidFill>
                      <a:schemeClr val="bg1"/>
                    </a:solidFill>
                    <a:latin typeface="微软雅黑" pitchFamily="34" charset="-122"/>
                    <a:ea typeface="微软雅黑" pitchFamily="34" charset="-122"/>
                    <a:sym typeface="微软雅黑" pitchFamily="34" charset="-122"/>
                  </a:rPr>
                  <a:t>详写内容</a:t>
                </a:r>
                <a:r>
                  <a:rPr lang="en-US" altLang="zh-CN" sz="1200" dirty="0">
                    <a:solidFill>
                      <a:schemeClr val="bg1"/>
                    </a:solidFill>
                    <a:latin typeface="微软雅黑" pitchFamily="34" charset="-122"/>
                    <a:ea typeface="微软雅黑" pitchFamily="34" charset="-122"/>
                    <a:sym typeface="微软雅黑" pitchFamily="34" charset="-122"/>
                  </a:rPr>
                  <a:t>……</a:t>
                </a:r>
                <a:r>
                  <a:rPr lang="zh-CN" altLang="en-US" sz="1200" dirty="0">
                    <a:solidFill>
                      <a:schemeClr val="bg1"/>
                    </a:solidFill>
                    <a:latin typeface="微软雅黑" pitchFamily="34" charset="-122"/>
                    <a:ea typeface="微软雅黑" pitchFamily="34" charset="-122"/>
                    <a:sym typeface="微软雅黑" pitchFamily="34" charset="-122"/>
                  </a:rPr>
                  <a:t>点击输入本栏的具体文字，简明扼要的说明分项内容，此为概念图解</a:t>
                </a:r>
                <a:endParaRPr lang="en-US" altLang="zh-CN" sz="1200" dirty="0">
                  <a:solidFill>
                    <a:schemeClr val="bg1"/>
                  </a:solidFill>
                  <a:latin typeface="微软雅黑" pitchFamily="34" charset="-122"/>
                  <a:ea typeface="微软雅黑" pitchFamily="34" charset="-122"/>
                  <a:sym typeface="微软雅黑" pitchFamily="34" charset="-122"/>
                </a:endParaRPr>
              </a:p>
            </p:txBody>
          </p:sp>
          <p:sp>
            <p:nvSpPr>
              <p:cNvPr id="60" name="TextBox 47"/>
              <p:cNvSpPr>
                <a:spLocks noChangeArrowheads="1"/>
              </p:cNvSpPr>
              <p:nvPr/>
            </p:nvSpPr>
            <p:spPr bwMode="auto">
              <a:xfrm>
                <a:off x="531422" y="4124739"/>
                <a:ext cx="15938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b="1" dirty="0">
                    <a:solidFill>
                      <a:schemeClr val="bg1"/>
                    </a:solidFill>
                    <a:latin typeface="方正姚体" panose="02010601030101010101" pitchFamily="2" charset="-122"/>
                    <a:ea typeface="方正姚体" panose="02010601030101010101" pitchFamily="2" charset="-122"/>
                    <a:sym typeface="微软雅黑" pitchFamily="34" charset="-122"/>
                  </a:rPr>
                  <a:t>添加标题内容</a:t>
                </a:r>
              </a:p>
            </p:txBody>
          </p:sp>
        </p:grpSp>
      </p:grpSp>
    </p:spTree>
    <p:extLst>
      <p:ext uri="{BB962C8B-B14F-4D97-AF65-F5344CB8AC3E}">
        <p14:creationId xmlns:p14="http://schemas.microsoft.com/office/powerpoint/2010/main" val="36589875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1000"/>
                                            <p:tgtEl>
                                              <p:spTgt spid="2"/>
                                            </p:tgtEl>
                                          </p:cBhvr>
                                        </p:animEffect>
                                      </p:childTnLst>
                                    </p:cTn>
                                  </p:par>
                                  <p:par>
                                    <p:cTn id="15" presetID="2" presetClass="entr" presetSubtype="2" fill="hold" nodeType="withEffect">
                                      <p:stCondLst>
                                        <p:cond delay="2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2450"/>
                                </p:stCondLst>
                                <p:childTnLst>
                                  <p:par>
                                    <p:cTn id="26" presetID="42" presetClass="entr" presetSubtype="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anim calcmode="lin" valueType="num">
                                          <p:cBhvr>
                                            <p:cTn id="29" dur="500" fill="hold"/>
                                            <p:tgtEl>
                                              <p:spTgt spid="12"/>
                                            </p:tgtEl>
                                            <p:attrNameLst>
                                              <p:attrName>ppt_x</p:attrName>
                                            </p:attrNameLst>
                                          </p:cBhvr>
                                          <p:tavLst>
                                            <p:tav tm="0">
                                              <p:val>
                                                <p:strVal val="#ppt_x"/>
                                              </p:val>
                                            </p:tav>
                                            <p:tav tm="100000">
                                              <p:val>
                                                <p:strVal val="#ppt_x"/>
                                              </p:val>
                                            </p:tav>
                                          </p:tavLst>
                                        </p:anim>
                                        <p:anim calcmode="lin" valueType="num">
                                          <p:cBhvr>
                                            <p:cTn id="30" dur="500" fill="hold"/>
                                            <p:tgtEl>
                                              <p:spTgt spid="12"/>
                                            </p:tgtEl>
                                            <p:attrNameLst>
                                              <p:attrName>ppt_y</p:attrName>
                                            </p:attrNameLst>
                                          </p:cBhvr>
                                          <p:tavLst>
                                            <p:tav tm="0">
                                              <p:val>
                                                <p:strVal val="#ppt_y+.1"/>
                                              </p:val>
                                            </p:tav>
                                            <p:tav tm="100000">
                                              <p:val>
                                                <p:strVal val="#ppt_y"/>
                                              </p:val>
                                            </p:tav>
                                          </p:tavLst>
                                        </p:anim>
                                      </p:childTnLst>
                                    </p:cTn>
                                  </p:par>
                                </p:childTnLst>
                              </p:cTn>
                            </p:par>
                            <p:par>
                              <p:cTn id="31" fill="hold">
                                <p:stCondLst>
                                  <p:cond delay="2950"/>
                                </p:stCondLst>
                                <p:childTnLst>
                                  <p:par>
                                    <p:cTn id="32" presetID="2" presetClass="entr" presetSubtype="4" fill="hold" nodeType="afterEffect" p14:presetBounceEnd="46000">
                                      <p:stCondLst>
                                        <p:cond delay="0"/>
                                      </p:stCondLst>
                                      <p:childTnLst>
                                        <p:set>
                                          <p:cBhvr>
                                            <p:cTn id="33" dur="1" fill="hold">
                                              <p:stCondLst>
                                                <p:cond delay="0"/>
                                              </p:stCondLst>
                                            </p:cTn>
                                            <p:tgtEl>
                                              <p:spTgt spid="61"/>
                                            </p:tgtEl>
                                            <p:attrNameLst>
                                              <p:attrName>style.visibility</p:attrName>
                                            </p:attrNameLst>
                                          </p:cBhvr>
                                          <p:to>
                                            <p:strVal val="visible"/>
                                          </p:to>
                                        </p:set>
                                        <p:anim calcmode="lin" valueType="num" p14:bounceEnd="46000">
                                          <p:cBhvr additive="base">
                                            <p:cTn id="34" dur="1000" fill="hold"/>
                                            <p:tgtEl>
                                              <p:spTgt spid="61"/>
                                            </p:tgtEl>
                                            <p:attrNameLst>
                                              <p:attrName>ppt_x</p:attrName>
                                            </p:attrNameLst>
                                          </p:cBhvr>
                                          <p:tavLst>
                                            <p:tav tm="0">
                                              <p:val>
                                                <p:strVal val="#ppt_x"/>
                                              </p:val>
                                            </p:tav>
                                            <p:tav tm="100000">
                                              <p:val>
                                                <p:strVal val="#ppt_x"/>
                                              </p:val>
                                            </p:tav>
                                          </p:tavLst>
                                        </p:anim>
                                        <p:anim calcmode="lin" valueType="num" p14:bounceEnd="46000">
                                          <p:cBhvr additive="base">
                                            <p:cTn id="35" dur="1000" fill="hold"/>
                                            <p:tgtEl>
                                              <p:spTgt spid="61"/>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14:presetBounceEnd="46000">
                                      <p:stCondLst>
                                        <p:cond delay="250"/>
                                      </p:stCondLst>
                                      <p:childTnLst>
                                        <p:set>
                                          <p:cBhvr>
                                            <p:cTn id="37" dur="1" fill="hold">
                                              <p:stCondLst>
                                                <p:cond delay="0"/>
                                              </p:stCondLst>
                                            </p:cTn>
                                            <p:tgtEl>
                                              <p:spTgt spid="62"/>
                                            </p:tgtEl>
                                            <p:attrNameLst>
                                              <p:attrName>style.visibility</p:attrName>
                                            </p:attrNameLst>
                                          </p:cBhvr>
                                          <p:to>
                                            <p:strVal val="visible"/>
                                          </p:to>
                                        </p:set>
                                        <p:anim calcmode="lin" valueType="num" p14:bounceEnd="46000">
                                          <p:cBhvr additive="base">
                                            <p:cTn id="38" dur="1000" fill="hold"/>
                                            <p:tgtEl>
                                              <p:spTgt spid="62"/>
                                            </p:tgtEl>
                                            <p:attrNameLst>
                                              <p:attrName>ppt_x</p:attrName>
                                            </p:attrNameLst>
                                          </p:cBhvr>
                                          <p:tavLst>
                                            <p:tav tm="0">
                                              <p:val>
                                                <p:strVal val="#ppt_x"/>
                                              </p:val>
                                            </p:tav>
                                            <p:tav tm="100000">
                                              <p:val>
                                                <p:strVal val="#ppt_x"/>
                                              </p:val>
                                            </p:tav>
                                          </p:tavLst>
                                        </p:anim>
                                        <p:anim calcmode="lin" valueType="num" p14:bounceEnd="46000">
                                          <p:cBhvr additive="base">
                                            <p:cTn id="39" dur="1000" fill="hold"/>
                                            <p:tgtEl>
                                              <p:spTgt spid="62"/>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14:presetBounceEnd="46000">
                                      <p:stCondLst>
                                        <p:cond delay="500"/>
                                      </p:stCondLst>
                                      <p:childTnLst>
                                        <p:set>
                                          <p:cBhvr>
                                            <p:cTn id="41" dur="1" fill="hold">
                                              <p:stCondLst>
                                                <p:cond delay="0"/>
                                              </p:stCondLst>
                                            </p:cTn>
                                            <p:tgtEl>
                                              <p:spTgt spid="63"/>
                                            </p:tgtEl>
                                            <p:attrNameLst>
                                              <p:attrName>style.visibility</p:attrName>
                                            </p:attrNameLst>
                                          </p:cBhvr>
                                          <p:to>
                                            <p:strVal val="visible"/>
                                          </p:to>
                                        </p:set>
                                        <p:anim calcmode="lin" valueType="num" p14:bounceEnd="46000">
                                          <p:cBhvr additive="base">
                                            <p:cTn id="42" dur="1000" fill="hold"/>
                                            <p:tgtEl>
                                              <p:spTgt spid="63"/>
                                            </p:tgtEl>
                                            <p:attrNameLst>
                                              <p:attrName>ppt_x</p:attrName>
                                            </p:attrNameLst>
                                          </p:cBhvr>
                                          <p:tavLst>
                                            <p:tav tm="0">
                                              <p:val>
                                                <p:strVal val="#ppt_x"/>
                                              </p:val>
                                            </p:tav>
                                            <p:tav tm="100000">
                                              <p:val>
                                                <p:strVal val="#ppt_x"/>
                                              </p:val>
                                            </p:tav>
                                          </p:tavLst>
                                        </p:anim>
                                        <p:anim calcmode="lin" valueType="num" p14:bounceEnd="46000">
                                          <p:cBhvr additive="base">
                                            <p:cTn id="43" dur="1000" fill="hold"/>
                                            <p:tgtEl>
                                              <p:spTgt spid="63"/>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14:presetBounceEnd="46000">
                                      <p:stCondLst>
                                        <p:cond delay="750"/>
                                      </p:stCondLst>
                                      <p:childTnLst>
                                        <p:set>
                                          <p:cBhvr>
                                            <p:cTn id="45" dur="1" fill="hold">
                                              <p:stCondLst>
                                                <p:cond delay="0"/>
                                              </p:stCondLst>
                                            </p:cTn>
                                            <p:tgtEl>
                                              <p:spTgt spid="64"/>
                                            </p:tgtEl>
                                            <p:attrNameLst>
                                              <p:attrName>style.visibility</p:attrName>
                                            </p:attrNameLst>
                                          </p:cBhvr>
                                          <p:to>
                                            <p:strVal val="visible"/>
                                          </p:to>
                                        </p:set>
                                        <p:anim calcmode="lin" valueType="num" p14:bounceEnd="46000">
                                          <p:cBhvr additive="base">
                                            <p:cTn id="46" dur="1000" fill="hold"/>
                                            <p:tgtEl>
                                              <p:spTgt spid="64"/>
                                            </p:tgtEl>
                                            <p:attrNameLst>
                                              <p:attrName>ppt_x</p:attrName>
                                            </p:attrNameLst>
                                          </p:cBhvr>
                                          <p:tavLst>
                                            <p:tav tm="0">
                                              <p:val>
                                                <p:strVal val="#ppt_x"/>
                                              </p:val>
                                            </p:tav>
                                            <p:tav tm="100000">
                                              <p:val>
                                                <p:strVal val="#ppt_x"/>
                                              </p:val>
                                            </p:tav>
                                          </p:tavLst>
                                        </p:anim>
                                        <p:anim calcmode="lin" valueType="num" p14:bounceEnd="46000">
                                          <p:cBhvr additive="base">
                                            <p:cTn id="47" dur="1000" fill="hold"/>
                                            <p:tgtEl>
                                              <p:spTgt spid="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1000"/>
                                            <p:tgtEl>
                                              <p:spTgt spid="2"/>
                                            </p:tgtEl>
                                          </p:cBhvr>
                                        </p:animEffect>
                                      </p:childTnLst>
                                    </p:cTn>
                                  </p:par>
                                  <p:par>
                                    <p:cTn id="15" presetID="2" presetClass="entr" presetSubtype="2" fill="hold" nodeType="withEffect">
                                      <p:stCondLst>
                                        <p:cond delay="2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2450"/>
                                </p:stCondLst>
                                <p:childTnLst>
                                  <p:par>
                                    <p:cTn id="26" presetID="42" presetClass="entr" presetSubtype="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anim calcmode="lin" valueType="num">
                                          <p:cBhvr>
                                            <p:cTn id="29" dur="500" fill="hold"/>
                                            <p:tgtEl>
                                              <p:spTgt spid="12"/>
                                            </p:tgtEl>
                                            <p:attrNameLst>
                                              <p:attrName>ppt_x</p:attrName>
                                            </p:attrNameLst>
                                          </p:cBhvr>
                                          <p:tavLst>
                                            <p:tav tm="0">
                                              <p:val>
                                                <p:strVal val="#ppt_x"/>
                                              </p:val>
                                            </p:tav>
                                            <p:tav tm="100000">
                                              <p:val>
                                                <p:strVal val="#ppt_x"/>
                                              </p:val>
                                            </p:tav>
                                          </p:tavLst>
                                        </p:anim>
                                        <p:anim calcmode="lin" valueType="num">
                                          <p:cBhvr>
                                            <p:cTn id="30" dur="500" fill="hold"/>
                                            <p:tgtEl>
                                              <p:spTgt spid="12"/>
                                            </p:tgtEl>
                                            <p:attrNameLst>
                                              <p:attrName>ppt_y</p:attrName>
                                            </p:attrNameLst>
                                          </p:cBhvr>
                                          <p:tavLst>
                                            <p:tav tm="0">
                                              <p:val>
                                                <p:strVal val="#ppt_y+.1"/>
                                              </p:val>
                                            </p:tav>
                                            <p:tav tm="100000">
                                              <p:val>
                                                <p:strVal val="#ppt_y"/>
                                              </p:val>
                                            </p:tav>
                                          </p:tavLst>
                                        </p:anim>
                                      </p:childTnLst>
                                    </p:cTn>
                                  </p:par>
                                </p:childTnLst>
                              </p:cTn>
                            </p:par>
                            <p:par>
                              <p:cTn id="31" fill="hold">
                                <p:stCondLst>
                                  <p:cond delay="2950"/>
                                </p:stCondLst>
                                <p:childTnLst>
                                  <p:par>
                                    <p:cTn id="32" presetID="2" presetClass="entr" presetSubtype="4" fill="hold" nodeType="afterEffect">
                                      <p:stCondLst>
                                        <p:cond delay="0"/>
                                      </p:stCondLst>
                                      <p:childTnLst>
                                        <p:set>
                                          <p:cBhvr>
                                            <p:cTn id="33" dur="1" fill="hold">
                                              <p:stCondLst>
                                                <p:cond delay="0"/>
                                              </p:stCondLst>
                                            </p:cTn>
                                            <p:tgtEl>
                                              <p:spTgt spid="61"/>
                                            </p:tgtEl>
                                            <p:attrNameLst>
                                              <p:attrName>style.visibility</p:attrName>
                                            </p:attrNameLst>
                                          </p:cBhvr>
                                          <p:to>
                                            <p:strVal val="visible"/>
                                          </p:to>
                                        </p:set>
                                        <p:anim calcmode="lin" valueType="num">
                                          <p:cBhvr additive="base">
                                            <p:cTn id="34" dur="1000" fill="hold"/>
                                            <p:tgtEl>
                                              <p:spTgt spid="61"/>
                                            </p:tgtEl>
                                            <p:attrNameLst>
                                              <p:attrName>ppt_x</p:attrName>
                                            </p:attrNameLst>
                                          </p:cBhvr>
                                          <p:tavLst>
                                            <p:tav tm="0">
                                              <p:val>
                                                <p:strVal val="#ppt_x"/>
                                              </p:val>
                                            </p:tav>
                                            <p:tav tm="100000">
                                              <p:val>
                                                <p:strVal val="#ppt_x"/>
                                              </p:val>
                                            </p:tav>
                                          </p:tavLst>
                                        </p:anim>
                                        <p:anim calcmode="lin" valueType="num">
                                          <p:cBhvr additive="base">
                                            <p:cTn id="35" dur="1000" fill="hold"/>
                                            <p:tgtEl>
                                              <p:spTgt spid="61"/>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250"/>
                                      </p:stCondLst>
                                      <p:childTnLst>
                                        <p:set>
                                          <p:cBhvr>
                                            <p:cTn id="37" dur="1" fill="hold">
                                              <p:stCondLst>
                                                <p:cond delay="0"/>
                                              </p:stCondLst>
                                            </p:cTn>
                                            <p:tgtEl>
                                              <p:spTgt spid="62"/>
                                            </p:tgtEl>
                                            <p:attrNameLst>
                                              <p:attrName>style.visibility</p:attrName>
                                            </p:attrNameLst>
                                          </p:cBhvr>
                                          <p:to>
                                            <p:strVal val="visible"/>
                                          </p:to>
                                        </p:set>
                                        <p:anim calcmode="lin" valueType="num">
                                          <p:cBhvr additive="base">
                                            <p:cTn id="38" dur="1000" fill="hold"/>
                                            <p:tgtEl>
                                              <p:spTgt spid="62"/>
                                            </p:tgtEl>
                                            <p:attrNameLst>
                                              <p:attrName>ppt_x</p:attrName>
                                            </p:attrNameLst>
                                          </p:cBhvr>
                                          <p:tavLst>
                                            <p:tav tm="0">
                                              <p:val>
                                                <p:strVal val="#ppt_x"/>
                                              </p:val>
                                            </p:tav>
                                            <p:tav tm="100000">
                                              <p:val>
                                                <p:strVal val="#ppt_x"/>
                                              </p:val>
                                            </p:tav>
                                          </p:tavLst>
                                        </p:anim>
                                        <p:anim calcmode="lin" valueType="num">
                                          <p:cBhvr additive="base">
                                            <p:cTn id="39" dur="1000" fill="hold"/>
                                            <p:tgtEl>
                                              <p:spTgt spid="62"/>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500"/>
                                      </p:stCondLst>
                                      <p:childTnLst>
                                        <p:set>
                                          <p:cBhvr>
                                            <p:cTn id="41" dur="1" fill="hold">
                                              <p:stCondLst>
                                                <p:cond delay="0"/>
                                              </p:stCondLst>
                                            </p:cTn>
                                            <p:tgtEl>
                                              <p:spTgt spid="63"/>
                                            </p:tgtEl>
                                            <p:attrNameLst>
                                              <p:attrName>style.visibility</p:attrName>
                                            </p:attrNameLst>
                                          </p:cBhvr>
                                          <p:to>
                                            <p:strVal val="visible"/>
                                          </p:to>
                                        </p:set>
                                        <p:anim calcmode="lin" valueType="num">
                                          <p:cBhvr additive="base">
                                            <p:cTn id="42" dur="1000" fill="hold"/>
                                            <p:tgtEl>
                                              <p:spTgt spid="63"/>
                                            </p:tgtEl>
                                            <p:attrNameLst>
                                              <p:attrName>ppt_x</p:attrName>
                                            </p:attrNameLst>
                                          </p:cBhvr>
                                          <p:tavLst>
                                            <p:tav tm="0">
                                              <p:val>
                                                <p:strVal val="#ppt_x"/>
                                              </p:val>
                                            </p:tav>
                                            <p:tav tm="100000">
                                              <p:val>
                                                <p:strVal val="#ppt_x"/>
                                              </p:val>
                                            </p:tav>
                                          </p:tavLst>
                                        </p:anim>
                                        <p:anim calcmode="lin" valueType="num">
                                          <p:cBhvr additive="base">
                                            <p:cTn id="43" dur="1000" fill="hold"/>
                                            <p:tgtEl>
                                              <p:spTgt spid="63"/>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750"/>
                                      </p:stCondLst>
                                      <p:childTnLst>
                                        <p:set>
                                          <p:cBhvr>
                                            <p:cTn id="45" dur="1" fill="hold">
                                              <p:stCondLst>
                                                <p:cond delay="0"/>
                                              </p:stCondLst>
                                            </p:cTn>
                                            <p:tgtEl>
                                              <p:spTgt spid="64"/>
                                            </p:tgtEl>
                                            <p:attrNameLst>
                                              <p:attrName>style.visibility</p:attrName>
                                            </p:attrNameLst>
                                          </p:cBhvr>
                                          <p:to>
                                            <p:strVal val="visible"/>
                                          </p:to>
                                        </p:set>
                                        <p:anim calcmode="lin" valueType="num">
                                          <p:cBhvr additive="base">
                                            <p:cTn id="46" dur="1000" fill="hold"/>
                                            <p:tgtEl>
                                              <p:spTgt spid="64"/>
                                            </p:tgtEl>
                                            <p:attrNameLst>
                                              <p:attrName>ppt_x</p:attrName>
                                            </p:attrNameLst>
                                          </p:cBhvr>
                                          <p:tavLst>
                                            <p:tav tm="0">
                                              <p:val>
                                                <p:strVal val="#ppt_x"/>
                                              </p:val>
                                            </p:tav>
                                            <p:tav tm="100000">
                                              <p:val>
                                                <p:strVal val="#ppt_x"/>
                                              </p:val>
                                            </p:tav>
                                          </p:tavLst>
                                        </p:anim>
                                        <p:anim calcmode="lin" valueType="num">
                                          <p:cBhvr additive="base">
                                            <p:cTn id="47" dur="1000" fill="hold"/>
                                            <p:tgtEl>
                                              <p:spTgt spid="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341822" y="668181"/>
            <a:ext cx="9721436"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574767" y="208955"/>
            <a:ext cx="632150" cy="569956"/>
            <a:chOff x="574767" y="208955"/>
            <a:chExt cx="632150" cy="569956"/>
          </a:xfrm>
        </p:grpSpPr>
        <p:sp>
          <p:nvSpPr>
            <p:cNvPr id="4" name="Freeform 5"/>
            <p:cNvSpPr>
              <a:spLocks/>
            </p:cNvSpPr>
            <p:nvPr/>
          </p:nvSpPr>
          <p:spPr bwMode="auto">
            <a:xfrm rot="1855731">
              <a:off x="574767" y="208955"/>
              <a:ext cx="632150" cy="56995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nvGrpSpPr>
            <p:cNvPr id="5" name="Group 4"/>
            <p:cNvGrpSpPr>
              <a:grpSpLocks noChangeAspect="1"/>
            </p:cNvGrpSpPr>
            <p:nvPr/>
          </p:nvGrpSpPr>
          <p:grpSpPr bwMode="auto">
            <a:xfrm flipH="1">
              <a:off x="757842" y="255640"/>
              <a:ext cx="257404" cy="412542"/>
              <a:chOff x="4638" y="-33"/>
              <a:chExt cx="667" cy="1069"/>
            </a:xfrm>
            <a:solidFill>
              <a:schemeClr val="bg1"/>
            </a:solidFill>
          </p:grpSpPr>
          <p:sp>
            <p:nvSpPr>
              <p:cNvPr id="6" name="Freeform 5"/>
              <p:cNvSpPr>
                <a:spLocks/>
              </p:cNvSpPr>
              <p:nvPr/>
            </p:nvSpPr>
            <p:spPr bwMode="auto">
              <a:xfrm>
                <a:off x="4638" y="556"/>
                <a:ext cx="667" cy="480"/>
              </a:xfrm>
              <a:custGeom>
                <a:avLst/>
                <a:gdLst>
                  <a:gd name="T0" fmla="*/ 67 w 67"/>
                  <a:gd name="T1" fmla="*/ 15 h 49"/>
                  <a:gd name="T2" fmla="*/ 52 w 67"/>
                  <a:gd name="T3" fmla="*/ 0 h 49"/>
                  <a:gd name="T4" fmla="*/ 38 w 67"/>
                  <a:gd name="T5" fmla="*/ 24 h 49"/>
                  <a:gd name="T6" fmla="*/ 36 w 67"/>
                  <a:gd name="T7" fmla="*/ 13 h 49"/>
                  <a:gd name="T8" fmla="*/ 38 w 67"/>
                  <a:gd name="T9" fmla="*/ 9 h 49"/>
                  <a:gd name="T10" fmla="*/ 34 w 67"/>
                  <a:gd name="T11" fmla="*/ 5 h 49"/>
                  <a:gd name="T12" fmla="*/ 30 w 67"/>
                  <a:gd name="T13" fmla="*/ 9 h 49"/>
                  <a:gd name="T14" fmla="*/ 31 w 67"/>
                  <a:gd name="T15" fmla="*/ 13 h 49"/>
                  <a:gd name="T16" fmla="*/ 30 w 67"/>
                  <a:gd name="T17" fmla="*/ 24 h 49"/>
                  <a:gd name="T18" fmla="*/ 16 w 67"/>
                  <a:gd name="T19" fmla="*/ 0 h 49"/>
                  <a:gd name="T20" fmla="*/ 1 w 67"/>
                  <a:gd name="T21" fmla="*/ 15 h 49"/>
                  <a:gd name="T22" fmla="*/ 0 w 67"/>
                  <a:gd name="T23" fmla="*/ 15 h 49"/>
                  <a:gd name="T24" fmla="*/ 0 w 67"/>
                  <a:gd name="T25" fmla="*/ 45 h 49"/>
                  <a:gd name="T26" fmla="*/ 1 w 67"/>
                  <a:gd name="T27" fmla="*/ 45 h 49"/>
                  <a:gd name="T28" fmla="*/ 34 w 67"/>
                  <a:gd name="T29" fmla="*/ 49 h 49"/>
                  <a:gd name="T30" fmla="*/ 66 w 67"/>
                  <a:gd name="T31" fmla="*/ 45 h 49"/>
                  <a:gd name="T32" fmla="*/ 67 w 67"/>
                  <a:gd name="T33" fmla="*/ 45 h 49"/>
                  <a:gd name="T34" fmla="*/ 67 w 67"/>
                  <a:gd name="T35" fmla="*/ 1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49">
                    <a:moveTo>
                      <a:pt x="67" y="15"/>
                    </a:moveTo>
                    <a:cubicBezTo>
                      <a:pt x="66" y="9"/>
                      <a:pt x="60" y="3"/>
                      <a:pt x="52" y="0"/>
                    </a:cubicBezTo>
                    <a:cubicBezTo>
                      <a:pt x="38" y="24"/>
                      <a:pt x="38" y="24"/>
                      <a:pt x="38" y="24"/>
                    </a:cubicBezTo>
                    <a:cubicBezTo>
                      <a:pt x="36" y="13"/>
                      <a:pt x="36" y="13"/>
                      <a:pt x="36" y="13"/>
                    </a:cubicBezTo>
                    <a:cubicBezTo>
                      <a:pt x="37" y="12"/>
                      <a:pt x="38" y="11"/>
                      <a:pt x="38" y="9"/>
                    </a:cubicBezTo>
                    <a:cubicBezTo>
                      <a:pt x="38" y="7"/>
                      <a:pt x="36" y="5"/>
                      <a:pt x="34" y="5"/>
                    </a:cubicBezTo>
                    <a:cubicBezTo>
                      <a:pt x="31" y="5"/>
                      <a:pt x="30" y="7"/>
                      <a:pt x="30" y="9"/>
                    </a:cubicBezTo>
                    <a:cubicBezTo>
                      <a:pt x="30" y="11"/>
                      <a:pt x="30" y="12"/>
                      <a:pt x="31" y="13"/>
                    </a:cubicBezTo>
                    <a:cubicBezTo>
                      <a:pt x="30" y="24"/>
                      <a:pt x="30" y="24"/>
                      <a:pt x="30" y="24"/>
                    </a:cubicBezTo>
                    <a:cubicBezTo>
                      <a:pt x="16" y="0"/>
                      <a:pt x="16" y="0"/>
                      <a:pt x="16" y="0"/>
                    </a:cubicBezTo>
                    <a:cubicBezTo>
                      <a:pt x="8" y="3"/>
                      <a:pt x="2" y="9"/>
                      <a:pt x="1" y="15"/>
                    </a:cubicBezTo>
                    <a:cubicBezTo>
                      <a:pt x="0" y="15"/>
                      <a:pt x="0" y="15"/>
                      <a:pt x="0" y="15"/>
                    </a:cubicBezTo>
                    <a:cubicBezTo>
                      <a:pt x="0" y="45"/>
                      <a:pt x="0" y="45"/>
                      <a:pt x="0" y="45"/>
                    </a:cubicBezTo>
                    <a:cubicBezTo>
                      <a:pt x="1" y="45"/>
                      <a:pt x="1" y="45"/>
                      <a:pt x="1" y="45"/>
                    </a:cubicBezTo>
                    <a:cubicBezTo>
                      <a:pt x="4" y="47"/>
                      <a:pt x="18" y="49"/>
                      <a:pt x="34" y="49"/>
                    </a:cubicBezTo>
                    <a:cubicBezTo>
                      <a:pt x="50" y="49"/>
                      <a:pt x="63" y="47"/>
                      <a:pt x="66" y="45"/>
                    </a:cubicBezTo>
                    <a:cubicBezTo>
                      <a:pt x="67" y="45"/>
                      <a:pt x="67" y="45"/>
                      <a:pt x="67" y="45"/>
                    </a:cubicBezTo>
                    <a:cubicBezTo>
                      <a:pt x="67" y="15"/>
                      <a:pt x="67" y="15"/>
                      <a:pt x="67"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685594"/>
                <a:endParaRPr lang="zh-CN" altLang="en-US" sz="1350">
                  <a:solidFill>
                    <a:prstClr val="black"/>
                  </a:solidFill>
                </a:endParaRPr>
              </a:p>
            </p:txBody>
          </p:sp>
          <p:sp>
            <p:nvSpPr>
              <p:cNvPr id="7" name="Freeform 6"/>
              <p:cNvSpPr>
                <a:spLocks noEditPoints="1"/>
              </p:cNvSpPr>
              <p:nvPr/>
            </p:nvSpPr>
            <p:spPr bwMode="auto">
              <a:xfrm>
                <a:off x="4737" y="-33"/>
                <a:ext cx="449" cy="589"/>
              </a:xfrm>
              <a:custGeom>
                <a:avLst/>
                <a:gdLst>
                  <a:gd name="T0" fmla="*/ 3 w 45"/>
                  <a:gd name="T1" fmla="*/ 38 h 60"/>
                  <a:gd name="T2" fmla="*/ 7 w 45"/>
                  <a:gd name="T3" fmla="*/ 43 h 60"/>
                  <a:gd name="T4" fmla="*/ 23 w 45"/>
                  <a:gd name="T5" fmla="*/ 60 h 60"/>
                  <a:gd name="T6" fmla="*/ 40 w 45"/>
                  <a:gd name="T7" fmla="*/ 43 h 60"/>
                  <a:gd name="T8" fmla="*/ 40 w 45"/>
                  <a:gd name="T9" fmla="*/ 43 h 60"/>
                  <a:gd name="T10" fmla="*/ 44 w 45"/>
                  <a:gd name="T11" fmla="*/ 38 h 60"/>
                  <a:gd name="T12" fmla="*/ 41 w 45"/>
                  <a:gd name="T13" fmla="*/ 33 h 60"/>
                  <a:gd name="T14" fmla="*/ 41 w 45"/>
                  <a:gd name="T15" fmla="*/ 33 h 60"/>
                  <a:gd name="T16" fmla="*/ 36 w 45"/>
                  <a:gd name="T17" fmla="*/ 13 h 60"/>
                  <a:gd name="T18" fmla="*/ 12 w 45"/>
                  <a:gd name="T19" fmla="*/ 10 h 60"/>
                  <a:gd name="T20" fmla="*/ 6 w 45"/>
                  <a:gd name="T21" fmla="*/ 33 h 60"/>
                  <a:gd name="T22" fmla="*/ 6 w 45"/>
                  <a:gd name="T23" fmla="*/ 33 h 60"/>
                  <a:gd name="T24" fmla="*/ 3 w 45"/>
                  <a:gd name="T25" fmla="*/ 38 h 60"/>
                  <a:gd name="T26" fmla="*/ 8 w 45"/>
                  <a:gd name="T27" fmla="*/ 34 h 60"/>
                  <a:gd name="T28" fmla="*/ 8 w 45"/>
                  <a:gd name="T29" fmla="*/ 34 h 60"/>
                  <a:gd name="T30" fmla="*/ 8 w 45"/>
                  <a:gd name="T31" fmla="*/ 34 h 60"/>
                  <a:gd name="T32" fmla="*/ 8 w 45"/>
                  <a:gd name="T33" fmla="*/ 32 h 60"/>
                  <a:gd name="T34" fmla="*/ 9 w 45"/>
                  <a:gd name="T35" fmla="*/ 25 h 60"/>
                  <a:gd name="T36" fmla="*/ 11 w 45"/>
                  <a:gd name="T37" fmla="*/ 23 h 60"/>
                  <a:gd name="T38" fmla="*/ 29 w 45"/>
                  <a:gd name="T39" fmla="*/ 19 h 60"/>
                  <a:gd name="T40" fmla="*/ 38 w 45"/>
                  <a:gd name="T41" fmla="*/ 34 h 60"/>
                  <a:gd name="T42" fmla="*/ 38 w 45"/>
                  <a:gd name="T43" fmla="*/ 34 h 60"/>
                  <a:gd name="T44" fmla="*/ 39 w 45"/>
                  <a:gd name="T45" fmla="*/ 34 h 60"/>
                  <a:gd name="T46" fmla="*/ 40 w 45"/>
                  <a:gd name="T47" fmla="*/ 34 h 60"/>
                  <a:gd name="T48" fmla="*/ 42 w 45"/>
                  <a:gd name="T49" fmla="*/ 35 h 60"/>
                  <a:gd name="T50" fmla="*/ 43 w 45"/>
                  <a:gd name="T51" fmla="*/ 38 h 60"/>
                  <a:gd name="T52" fmla="*/ 42 w 45"/>
                  <a:gd name="T53" fmla="*/ 41 h 60"/>
                  <a:gd name="T54" fmla="*/ 40 w 45"/>
                  <a:gd name="T55" fmla="*/ 42 h 60"/>
                  <a:gd name="T56" fmla="*/ 40 w 45"/>
                  <a:gd name="T57" fmla="*/ 42 h 60"/>
                  <a:gd name="T58" fmla="*/ 39 w 45"/>
                  <a:gd name="T59" fmla="*/ 42 h 60"/>
                  <a:gd name="T60" fmla="*/ 38 w 45"/>
                  <a:gd name="T61" fmla="*/ 43 h 60"/>
                  <a:gd name="T62" fmla="*/ 33 w 45"/>
                  <a:gd name="T63" fmla="*/ 54 h 60"/>
                  <a:gd name="T64" fmla="*/ 29 w 45"/>
                  <a:gd name="T65" fmla="*/ 58 h 60"/>
                  <a:gd name="T66" fmla="*/ 23 w 45"/>
                  <a:gd name="T67" fmla="*/ 59 h 60"/>
                  <a:gd name="T68" fmla="*/ 18 w 45"/>
                  <a:gd name="T69" fmla="*/ 58 h 60"/>
                  <a:gd name="T70" fmla="*/ 14 w 45"/>
                  <a:gd name="T71" fmla="*/ 54 h 60"/>
                  <a:gd name="T72" fmla="*/ 8 w 45"/>
                  <a:gd name="T73" fmla="*/ 43 h 60"/>
                  <a:gd name="T74" fmla="*/ 8 w 45"/>
                  <a:gd name="T75" fmla="*/ 42 h 60"/>
                  <a:gd name="T76" fmla="*/ 7 w 45"/>
                  <a:gd name="T77" fmla="*/ 42 h 60"/>
                  <a:gd name="T78" fmla="*/ 5 w 45"/>
                  <a:gd name="T79" fmla="*/ 38 h 60"/>
                  <a:gd name="T80" fmla="*/ 5 w 45"/>
                  <a:gd name="T81" fmla="*/ 35 h 60"/>
                  <a:gd name="T82" fmla="*/ 8 w 45"/>
                  <a:gd name="T8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5" h="60">
                    <a:moveTo>
                      <a:pt x="3" y="38"/>
                    </a:moveTo>
                    <a:cubicBezTo>
                      <a:pt x="3" y="40"/>
                      <a:pt x="5" y="43"/>
                      <a:pt x="7" y="43"/>
                    </a:cubicBezTo>
                    <a:cubicBezTo>
                      <a:pt x="9" y="53"/>
                      <a:pt x="16" y="60"/>
                      <a:pt x="23" y="60"/>
                    </a:cubicBezTo>
                    <a:cubicBezTo>
                      <a:pt x="31" y="60"/>
                      <a:pt x="38" y="53"/>
                      <a:pt x="40" y="43"/>
                    </a:cubicBezTo>
                    <a:cubicBezTo>
                      <a:pt x="40" y="43"/>
                      <a:pt x="40" y="43"/>
                      <a:pt x="40" y="43"/>
                    </a:cubicBezTo>
                    <a:cubicBezTo>
                      <a:pt x="42" y="43"/>
                      <a:pt x="44" y="41"/>
                      <a:pt x="44" y="38"/>
                    </a:cubicBezTo>
                    <a:cubicBezTo>
                      <a:pt x="44" y="35"/>
                      <a:pt x="43" y="33"/>
                      <a:pt x="41" y="33"/>
                    </a:cubicBezTo>
                    <a:cubicBezTo>
                      <a:pt x="41" y="33"/>
                      <a:pt x="41" y="33"/>
                      <a:pt x="41" y="33"/>
                    </a:cubicBezTo>
                    <a:cubicBezTo>
                      <a:pt x="41" y="33"/>
                      <a:pt x="45" y="18"/>
                      <a:pt x="36" y="13"/>
                    </a:cubicBezTo>
                    <a:cubicBezTo>
                      <a:pt x="35" y="0"/>
                      <a:pt x="12" y="10"/>
                      <a:pt x="12" y="10"/>
                    </a:cubicBezTo>
                    <a:cubicBezTo>
                      <a:pt x="0" y="17"/>
                      <a:pt x="6" y="33"/>
                      <a:pt x="6" y="33"/>
                    </a:cubicBezTo>
                    <a:cubicBezTo>
                      <a:pt x="6" y="33"/>
                      <a:pt x="6" y="33"/>
                      <a:pt x="6" y="33"/>
                    </a:cubicBezTo>
                    <a:cubicBezTo>
                      <a:pt x="4" y="34"/>
                      <a:pt x="3" y="36"/>
                      <a:pt x="3" y="38"/>
                    </a:cubicBezTo>
                    <a:close/>
                    <a:moveTo>
                      <a:pt x="8" y="34"/>
                    </a:moveTo>
                    <a:cubicBezTo>
                      <a:pt x="8" y="34"/>
                      <a:pt x="8" y="34"/>
                      <a:pt x="8" y="34"/>
                    </a:cubicBezTo>
                    <a:cubicBezTo>
                      <a:pt x="8" y="34"/>
                      <a:pt x="8" y="34"/>
                      <a:pt x="8" y="34"/>
                    </a:cubicBezTo>
                    <a:cubicBezTo>
                      <a:pt x="8" y="32"/>
                      <a:pt x="8" y="32"/>
                      <a:pt x="8" y="32"/>
                    </a:cubicBezTo>
                    <a:cubicBezTo>
                      <a:pt x="9" y="25"/>
                      <a:pt x="9" y="25"/>
                      <a:pt x="9" y="25"/>
                    </a:cubicBezTo>
                    <a:cubicBezTo>
                      <a:pt x="10" y="24"/>
                      <a:pt x="11" y="23"/>
                      <a:pt x="11" y="23"/>
                    </a:cubicBezTo>
                    <a:cubicBezTo>
                      <a:pt x="21" y="24"/>
                      <a:pt x="29" y="19"/>
                      <a:pt x="29" y="19"/>
                    </a:cubicBezTo>
                    <a:cubicBezTo>
                      <a:pt x="36" y="13"/>
                      <a:pt x="38" y="34"/>
                      <a:pt x="38" y="34"/>
                    </a:cubicBezTo>
                    <a:cubicBezTo>
                      <a:pt x="38" y="34"/>
                      <a:pt x="38" y="34"/>
                      <a:pt x="38" y="34"/>
                    </a:cubicBezTo>
                    <a:cubicBezTo>
                      <a:pt x="39" y="34"/>
                      <a:pt x="39" y="34"/>
                      <a:pt x="39" y="34"/>
                    </a:cubicBezTo>
                    <a:cubicBezTo>
                      <a:pt x="40" y="34"/>
                      <a:pt x="40" y="34"/>
                      <a:pt x="40" y="34"/>
                    </a:cubicBezTo>
                    <a:cubicBezTo>
                      <a:pt x="41" y="34"/>
                      <a:pt x="41" y="34"/>
                      <a:pt x="42" y="35"/>
                    </a:cubicBezTo>
                    <a:cubicBezTo>
                      <a:pt x="43" y="35"/>
                      <a:pt x="43" y="37"/>
                      <a:pt x="43" y="38"/>
                    </a:cubicBezTo>
                    <a:cubicBezTo>
                      <a:pt x="43" y="39"/>
                      <a:pt x="43" y="40"/>
                      <a:pt x="42" y="41"/>
                    </a:cubicBezTo>
                    <a:cubicBezTo>
                      <a:pt x="41" y="41"/>
                      <a:pt x="41" y="42"/>
                      <a:pt x="40" y="42"/>
                    </a:cubicBezTo>
                    <a:cubicBezTo>
                      <a:pt x="40" y="42"/>
                      <a:pt x="40" y="42"/>
                      <a:pt x="40" y="42"/>
                    </a:cubicBezTo>
                    <a:cubicBezTo>
                      <a:pt x="39" y="42"/>
                      <a:pt x="39" y="42"/>
                      <a:pt x="39" y="42"/>
                    </a:cubicBezTo>
                    <a:cubicBezTo>
                      <a:pt x="38" y="43"/>
                      <a:pt x="38" y="43"/>
                      <a:pt x="38" y="43"/>
                    </a:cubicBezTo>
                    <a:cubicBezTo>
                      <a:pt x="38" y="47"/>
                      <a:pt x="36" y="51"/>
                      <a:pt x="33" y="54"/>
                    </a:cubicBezTo>
                    <a:cubicBezTo>
                      <a:pt x="32" y="56"/>
                      <a:pt x="30" y="57"/>
                      <a:pt x="29" y="58"/>
                    </a:cubicBezTo>
                    <a:cubicBezTo>
                      <a:pt x="27" y="58"/>
                      <a:pt x="25" y="59"/>
                      <a:pt x="23" y="59"/>
                    </a:cubicBezTo>
                    <a:cubicBezTo>
                      <a:pt x="22" y="59"/>
                      <a:pt x="20" y="58"/>
                      <a:pt x="18" y="58"/>
                    </a:cubicBezTo>
                    <a:cubicBezTo>
                      <a:pt x="17" y="57"/>
                      <a:pt x="15" y="56"/>
                      <a:pt x="14" y="54"/>
                    </a:cubicBezTo>
                    <a:cubicBezTo>
                      <a:pt x="11" y="51"/>
                      <a:pt x="9" y="47"/>
                      <a:pt x="8" y="43"/>
                    </a:cubicBezTo>
                    <a:cubicBezTo>
                      <a:pt x="8" y="42"/>
                      <a:pt x="8" y="42"/>
                      <a:pt x="8" y="42"/>
                    </a:cubicBezTo>
                    <a:cubicBezTo>
                      <a:pt x="7" y="42"/>
                      <a:pt x="7" y="42"/>
                      <a:pt x="7" y="42"/>
                    </a:cubicBezTo>
                    <a:cubicBezTo>
                      <a:pt x="6" y="42"/>
                      <a:pt x="5" y="40"/>
                      <a:pt x="5" y="38"/>
                    </a:cubicBezTo>
                    <a:cubicBezTo>
                      <a:pt x="5" y="37"/>
                      <a:pt x="5" y="35"/>
                      <a:pt x="5" y="35"/>
                    </a:cubicBezTo>
                    <a:cubicBezTo>
                      <a:pt x="6" y="34"/>
                      <a:pt x="7" y="34"/>
                      <a:pt x="8"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685594"/>
                <a:endParaRPr lang="zh-CN" altLang="en-US" sz="1350">
                  <a:solidFill>
                    <a:prstClr val="black"/>
                  </a:solidFill>
                </a:endParaRPr>
              </a:p>
            </p:txBody>
          </p:sp>
        </p:grpSp>
      </p:grpSp>
      <p:grpSp>
        <p:nvGrpSpPr>
          <p:cNvPr id="8" name="组合 7"/>
          <p:cNvGrpSpPr/>
          <p:nvPr/>
        </p:nvGrpSpPr>
        <p:grpSpPr>
          <a:xfrm>
            <a:off x="11096635" y="434075"/>
            <a:ext cx="488724" cy="440638"/>
            <a:chOff x="3720691" y="2824413"/>
            <a:chExt cx="1341120" cy="1209172"/>
          </a:xfrm>
          <a:solidFill>
            <a:srgbClr val="158875"/>
          </a:solidFill>
        </p:grpSpPr>
        <p:sp>
          <p:nvSpPr>
            <p:cNvPr id="9"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10"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sp>
        <p:nvSpPr>
          <p:cNvPr id="11" name="文本占位符 4"/>
          <p:cNvSpPr txBox="1">
            <a:spLocks/>
          </p:cNvSpPr>
          <p:nvPr/>
        </p:nvSpPr>
        <p:spPr>
          <a:xfrm>
            <a:off x="1299849" y="90887"/>
            <a:ext cx="10515600" cy="5823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b="1" dirty="0">
                <a:solidFill>
                  <a:srgbClr val="DB2A2A"/>
                </a:solidFill>
                <a:latin typeface="方正姚体" panose="02010601030101010101" pitchFamily="2" charset="-122"/>
                <a:ea typeface="方正姚体" panose="02010601030101010101" pitchFamily="2" charset="-122"/>
              </a:rPr>
              <a:t>一、点击添加你的标题</a:t>
            </a:r>
          </a:p>
        </p:txBody>
      </p:sp>
      <p:sp>
        <p:nvSpPr>
          <p:cNvPr id="12" name="矩形 11"/>
          <p:cNvSpPr/>
          <p:nvPr/>
        </p:nvSpPr>
        <p:spPr>
          <a:xfrm>
            <a:off x="399144" y="1229216"/>
            <a:ext cx="4949372" cy="5084497"/>
          </a:xfrm>
          <a:prstGeom prst="rect">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13" name="矩形 12"/>
          <p:cNvSpPr/>
          <p:nvPr/>
        </p:nvSpPr>
        <p:spPr>
          <a:xfrm>
            <a:off x="5457371" y="1229216"/>
            <a:ext cx="3113315" cy="3691127"/>
          </a:xfrm>
          <a:prstGeom prst="rect">
            <a:avLst/>
          </a:prstGeom>
          <a:blipFill>
            <a:blip r:embed="rId3"/>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14" name="矩形 13"/>
          <p:cNvSpPr/>
          <p:nvPr/>
        </p:nvSpPr>
        <p:spPr>
          <a:xfrm>
            <a:off x="8679541" y="1229216"/>
            <a:ext cx="3113315" cy="3691127"/>
          </a:xfrm>
          <a:prstGeom prst="rect">
            <a:avLst/>
          </a:prstGeom>
          <a:blipFill>
            <a:blip r:embed="rId4"/>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37" name="矩形 36"/>
          <p:cNvSpPr/>
          <p:nvPr/>
        </p:nvSpPr>
        <p:spPr>
          <a:xfrm>
            <a:off x="5457371" y="5009669"/>
            <a:ext cx="3113315" cy="1304043"/>
          </a:xfrm>
          <a:prstGeom prst="rect">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38" name="矩形 37"/>
          <p:cNvSpPr/>
          <p:nvPr/>
        </p:nvSpPr>
        <p:spPr>
          <a:xfrm>
            <a:off x="8679540" y="5009668"/>
            <a:ext cx="3113315" cy="1304043"/>
          </a:xfrm>
          <a:prstGeom prst="rect">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nvGrpSpPr>
          <p:cNvPr id="39" name="Group 4"/>
          <p:cNvGrpSpPr/>
          <p:nvPr/>
        </p:nvGrpSpPr>
        <p:grpSpPr>
          <a:xfrm>
            <a:off x="561614" y="2182460"/>
            <a:ext cx="686966" cy="686966"/>
            <a:chOff x="875113" y="2012837"/>
            <a:chExt cx="687003" cy="687003"/>
          </a:xfrm>
          <a:solidFill>
            <a:srgbClr val="DB2A2A"/>
          </a:solidFill>
        </p:grpSpPr>
        <p:sp>
          <p:nvSpPr>
            <p:cNvPr id="40" name="Rectangle 6"/>
            <p:cNvSpPr/>
            <p:nvPr/>
          </p:nvSpPr>
          <p:spPr>
            <a:xfrm>
              <a:off x="875113" y="2012837"/>
              <a:ext cx="687003" cy="687003"/>
            </a:xfrm>
            <a:prstGeom prst="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399">
                <a:sym typeface="Arial" panose="020B0604020202020204" pitchFamily="34" charset="0"/>
              </a:endParaRPr>
            </a:p>
          </p:txBody>
        </p:sp>
        <p:sp>
          <p:nvSpPr>
            <p:cNvPr id="41" name="Freeform 12"/>
            <p:cNvSpPr>
              <a:spLocks noEditPoints="1"/>
            </p:cNvSpPr>
            <p:nvPr/>
          </p:nvSpPr>
          <p:spPr bwMode="auto">
            <a:xfrm>
              <a:off x="1045913" y="2205582"/>
              <a:ext cx="345401" cy="301511"/>
            </a:xfrm>
            <a:custGeom>
              <a:avLst/>
              <a:gdLst>
                <a:gd name="T0" fmla="*/ 18 w 84"/>
                <a:gd name="T1" fmla="*/ 0 h 73"/>
                <a:gd name="T2" fmla="*/ 26 w 84"/>
                <a:gd name="T3" fmla="*/ 7 h 73"/>
                <a:gd name="T4" fmla="*/ 10 w 84"/>
                <a:gd name="T5" fmla="*/ 7 h 73"/>
                <a:gd name="T6" fmla="*/ 18 w 84"/>
                <a:gd name="T7" fmla="*/ 0 h 73"/>
                <a:gd name="T8" fmla="*/ 49 w 84"/>
                <a:gd name="T9" fmla="*/ 15 h 73"/>
                <a:gd name="T10" fmla="*/ 67 w 84"/>
                <a:gd name="T11" fmla="*/ 22 h 73"/>
                <a:gd name="T12" fmla="*/ 75 w 84"/>
                <a:gd name="T13" fmla="*/ 41 h 73"/>
                <a:gd name="T14" fmla="*/ 67 w 84"/>
                <a:gd name="T15" fmla="*/ 60 h 73"/>
                <a:gd name="T16" fmla="*/ 49 w 84"/>
                <a:gd name="T17" fmla="*/ 67 h 73"/>
                <a:gd name="T18" fmla="*/ 30 w 84"/>
                <a:gd name="T19" fmla="*/ 60 h 73"/>
                <a:gd name="T20" fmla="*/ 22 w 84"/>
                <a:gd name="T21" fmla="*/ 41 h 73"/>
                <a:gd name="T22" fmla="*/ 30 w 84"/>
                <a:gd name="T23" fmla="*/ 22 h 73"/>
                <a:gd name="T24" fmla="*/ 49 w 84"/>
                <a:gd name="T25" fmla="*/ 15 h 73"/>
                <a:gd name="T26" fmla="*/ 45 w 84"/>
                <a:gd name="T27" fmla="*/ 28 h 73"/>
                <a:gd name="T28" fmla="*/ 35 w 84"/>
                <a:gd name="T29" fmla="*/ 33 h 73"/>
                <a:gd name="T30" fmla="*/ 36 w 84"/>
                <a:gd name="T31" fmla="*/ 44 h 73"/>
                <a:gd name="T32" fmla="*/ 44 w 84"/>
                <a:gd name="T33" fmla="*/ 38 h 73"/>
                <a:gd name="T34" fmla="*/ 45 w 84"/>
                <a:gd name="T35" fmla="*/ 28 h 73"/>
                <a:gd name="T36" fmla="*/ 62 w 84"/>
                <a:gd name="T37" fmla="*/ 28 h 73"/>
                <a:gd name="T38" fmla="*/ 49 w 84"/>
                <a:gd name="T39" fmla="*/ 23 h 73"/>
                <a:gd name="T40" fmla="*/ 36 w 84"/>
                <a:gd name="T41" fmla="*/ 28 h 73"/>
                <a:gd name="T42" fmla="*/ 31 w 84"/>
                <a:gd name="T43" fmla="*/ 41 h 73"/>
                <a:gd name="T44" fmla="*/ 36 w 84"/>
                <a:gd name="T45" fmla="*/ 54 h 73"/>
                <a:gd name="T46" fmla="*/ 49 w 84"/>
                <a:gd name="T47" fmla="*/ 59 h 73"/>
                <a:gd name="T48" fmla="*/ 62 w 84"/>
                <a:gd name="T49" fmla="*/ 54 h 73"/>
                <a:gd name="T50" fmla="*/ 67 w 84"/>
                <a:gd name="T51" fmla="*/ 41 h 73"/>
                <a:gd name="T52" fmla="*/ 62 w 84"/>
                <a:gd name="T53" fmla="*/ 28 h 73"/>
                <a:gd name="T54" fmla="*/ 35 w 84"/>
                <a:gd name="T55" fmla="*/ 0 h 73"/>
                <a:gd name="T56" fmla="*/ 29 w 84"/>
                <a:gd name="T57" fmla="*/ 11 h 73"/>
                <a:gd name="T58" fmla="*/ 9 w 84"/>
                <a:gd name="T59" fmla="*/ 11 h 73"/>
                <a:gd name="T60" fmla="*/ 0 w 84"/>
                <a:gd name="T61" fmla="*/ 21 h 73"/>
                <a:gd name="T62" fmla="*/ 0 w 84"/>
                <a:gd name="T63" fmla="*/ 63 h 73"/>
                <a:gd name="T64" fmla="*/ 9 w 84"/>
                <a:gd name="T65" fmla="*/ 73 h 73"/>
                <a:gd name="T66" fmla="*/ 74 w 84"/>
                <a:gd name="T67" fmla="*/ 73 h 73"/>
                <a:gd name="T68" fmla="*/ 84 w 84"/>
                <a:gd name="T69" fmla="*/ 63 h 73"/>
                <a:gd name="T70" fmla="*/ 84 w 84"/>
                <a:gd name="T71" fmla="*/ 21 h 73"/>
                <a:gd name="T72" fmla="*/ 74 w 84"/>
                <a:gd name="T73" fmla="*/ 11 h 73"/>
                <a:gd name="T74" fmla="*/ 71 w 84"/>
                <a:gd name="T75" fmla="*/ 11 h 73"/>
                <a:gd name="T76" fmla="*/ 64 w 84"/>
                <a:gd name="T77" fmla="*/ 0 h 73"/>
                <a:gd name="T78" fmla="*/ 35 w 84"/>
                <a:gd name="T7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4" h="73">
                  <a:moveTo>
                    <a:pt x="18" y="0"/>
                  </a:moveTo>
                  <a:cubicBezTo>
                    <a:pt x="22" y="0"/>
                    <a:pt x="25" y="3"/>
                    <a:pt x="26" y="7"/>
                  </a:cubicBezTo>
                  <a:cubicBezTo>
                    <a:pt x="10" y="7"/>
                    <a:pt x="10" y="7"/>
                    <a:pt x="10" y="7"/>
                  </a:cubicBezTo>
                  <a:cubicBezTo>
                    <a:pt x="10" y="3"/>
                    <a:pt x="14" y="0"/>
                    <a:pt x="18" y="0"/>
                  </a:cubicBezTo>
                  <a:close/>
                  <a:moveTo>
                    <a:pt x="49" y="15"/>
                  </a:moveTo>
                  <a:cubicBezTo>
                    <a:pt x="56" y="15"/>
                    <a:pt x="63" y="18"/>
                    <a:pt x="67" y="22"/>
                  </a:cubicBezTo>
                  <a:cubicBezTo>
                    <a:pt x="72" y="27"/>
                    <a:pt x="75" y="34"/>
                    <a:pt x="75" y="41"/>
                  </a:cubicBezTo>
                  <a:cubicBezTo>
                    <a:pt x="75" y="48"/>
                    <a:pt x="72" y="55"/>
                    <a:pt x="67" y="60"/>
                  </a:cubicBezTo>
                  <a:cubicBezTo>
                    <a:pt x="63" y="64"/>
                    <a:pt x="56" y="67"/>
                    <a:pt x="49" y="67"/>
                  </a:cubicBezTo>
                  <a:cubicBezTo>
                    <a:pt x="41" y="67"/>
                    <a:pt x="35" y="64"/>
                    <a:pt x="30" y="60"/>
                  </a:cubicBezTo>
                  <a:cubicBezTo>
                    <a:pt x="25" y="55"/>
                    <a:pt x="22" y="48"/>
                    <a:pt x="22" y="41"/>
                  </a:cubicBezTo>
                  <a:cubicBezTo>
                    <a:pt x="22" y="34"/>
                    <a:pt x="25" y="27"/>
                    <a:pt x="30" y="22"/>
                  </a:cubicBezTo>
                  <a:cubicBezTo>
                    <a:pt x="35" y="18"/>
                    <a:pt x="41" y="15"/>
                    <a:pt x="49" y="15"/>
                  </a:cubicBezTo>
                  <a:close/>
                  <a:moveTo>
                    <a:pt x="45" y="28"/>
                  </a:moveTo>
                  <a:cubicBezTo>
                    <a:pt x="42" y="26"/>
                    <a:pt x="37" y="28"/>
                    <a:pt x="35" y="33"/>
                  </a:cubicBezTo>
                  <a:cubicBezTo>
                    <a:pt x="32" y="37"/>
                    <a:pt x="33" y="42"/>
                    <a:pt x="36" y="44"/>
                  </a:cubicBezTo>
                  <a:cubicBezTo>
                    <a:pt x="40" y="46"/>
                    <a:pt x="41" y="42"/>
                    <a:pt x="44" y="38"/>
                  </a:cubicBezTo>
                  <a:cubicBezTo>
                    <a:pt x="46" y="33"/>
                    <a:pt x="49" y="30"/>
                    <a:pt x="45" y="28"/>
                  </a:cubicBezTo>
                  <a:close/>
                  <a:moveTo>
                    <a:pt x="62" y="28"/>
                  </a:moveTo>
                  <a:cubicBezTo>
                    <a:pt x="58" y="25"/>
                    <a:pt x="54" y="23"/>
                    <a:pt x="49" y="23"/>
                  </a:cubicBezTo>
                  <a:cubicBezTo>
                    <a:pt x="44" y="23"/>
                    <a:pt x="39" y="25"/>
                    <a:pt x="36" y="28"/>
                  </a:cubicBezTo>
                  <a:cubicBezTo>
                    <a:pt x="33" y="31"/>
                    <a:pt x="31" y="36"/>
                    <a:pt x="31" y="41"/>
                  </a:cubicBezTo>
                  <a:cubicBezTo>
                    <a:pt x="31" y="46"/>
                    <a:pt x="33" y="50"/>
                    <a:pt x="36" y="54"/>
                  </a:cubicBezTo>
                  <a:cubicBezTo>
                    <a:pt x="39" y="57"/>
                    <a:pt x="44" y="59"/>
                    <a:pt x="49" y="59"/>
                  </a:cubicBezTo>
                  <a:cubicBezTo>
                    <a:pt x="54" y="59"/>
                    <a:pt x="58" y="57"/>
                    <a:pt x="62" y="54"/>
                  </a:cubicBezTo>
                  <a:cubicBezTo>
                    <a:pt x="65" y="50"/>
                    <a:pt x="67" y="46"/>
                    <a:pt x="67" y="41"/>
                  </a:cubicBezTo>
                  <a:cubicBezTo>
                    <a:pt x="67" y="36"/>
                    <a:pt x="65" y="31"/>
                    <a:pt x="62" y="28"/>
                  </a:cubicBezTo>
                  <a:close/>
                  <a:moveTo>
                    <a:pt x="35" y="0"/>
                  </a:moveTo>
                  <a:cubicBezTo>
                    <a:pt x="29" y="11"/>
                    <a:pt x="29" y="11"/>
                    <a:pt x="29" y="11"/>
                  </a:cubicBezTo>
                  <a:cubicBezTo>
                    <a:pt x="9" y="11"/>
                    <a:pt x="9" y="11"/>
                    <a:pt x="9" y="11"/>
                  </a:cubicBezTo>
                  <a:cubicBezTo>
                    <a:pt x="4" y="11"/>
                    <a:pt x="0" y="15"/>
                    <a:pt x="0" y="21"/>
                  </a:cubicBezTo>
                  <a:cubicBezTo>
                    <a:pt x="0" y="63"/>
                    <a:pt x="0" y="63"/>
                    <a:pt x="0" y="63"/>
                  </a:cubicBezTo>
                  <a:cubicBezTo>
                    <a:pt x="0" y="69"/>
                    <a:pt x="4" y="73"/>
                    <a:pt x="9" y="73"/>
                  </a:cubicBezTo>
                  <a:cubicBezTo>
                    <a:pt x="74" y="73"/>
                    <a:pt x="74" y="73"/>
                    <a:pt x="74" y="73"/>
                  </a:cubicBezTo>
                  <a:cubicBezTo>
                    <a:pt x="79" y="73"/>
                    <a:pt x="84" y="69"/>
                    <a:pt x="84" y="63"/>
                  </a:cubicBezTo>
                  <a:cubicBezTo>
                    <a:pt x="84" y="21"/>
                    <a:pt x="84" y="21"/>
                    <a:pt x="84" y="21"/>
                  </a:cubicBezTo>
                  <a:cubicBezTo>
                    <a:pt x="84" y="15"/>
                    <a:pt x="79" y="11"/>
                    <a:pt x="74" y="11"/>
                  </a:cubicBezTo>
                  <a:cubicBezTo>
                    <a:pt x="71" y="11"/>
                    <a:pt x="71" y="11"/>
                    <a:pt x="71" y="11"/>
                  </a:cubicBezTo>
                  <a:cubicBezTo>
                    <a:pt x="64" y="0"/>
                    <a:pt x="64" y="0"/>
                    <a:pt x="64" y="0"/>
                  </a:cubicBezTo>
                  <a:lnTo>
                    <a:pt x="35" y="0"/>
                  </a:lnTo>
                  <a:close/>
                </a:path>
              </a:pathLst>
            </a:custGeom>
            <a:grpFill/>
            <a:ln>
              <a:noFill/>
            </a:ln>
          </p:spPr>
          <p:txBody>
            <a:bodyPr vert="horz" wrap="square" lIns="91435" tIns="45718" rIns="91435" bIns="457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799">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2" name="Group 5"/>
          <p:cNvGrpSpPr/>
          <p:nvPr/>
        </p:nvGrpSpPr>
        <p:grpSpPr>
          <a:xfrm>
            <a:off x="561614" y="3471017"/>
            <a:ext cx="686966" cy="686966"/>
            <a:chOff x="875113" y="2983507"/>
            <a:chExt cx="687003" cy="687003"/>
          </a:xfrm>
          <a:solidFill>
            <a:srgbClr val="DB2A2A"/>
          </a:solidFill>
        </p:grpSpPr>
        <p:sp>
          <p:nvSpPr>
            <p:cNvPr id="43" name="Rectangle 7"/>
            <p:cNvSpPr/>
            <p:nvPr/>
          </p:nvSpPr>
          <p:spPr>
            <a:xfrm>
              <a:off x="875113" y="2983507"/>
              <a:ext cx="687003" cy="687003"/>
            </a:xfrm>
            <a:prstGeom prst="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399">
                <a:sym typeface="Arial" panose="020B0604020202020204" pitchFamily="34" charset="0"/>
              </a:endParaRPr>
            </a:p>
          </p:txBody>
        </p:sp>
        <p:sp>
          <p:nvSpPr>
            <p:cNvPr id="44" name="Freeform 13"/>
            <p:cNvSpPr>
              <a:spLocks noEditPoints="1"/>
            </p:cNvSpPr>
            <p:nvPr/>
          </p:nvSpPr>
          <p:spPr bwMode="auto">
            <a:xfrm>
              <a:off x="1045913" y="3129499"/>
              <a:ext cx="337768" cy="395018"/>
            </a:xfrm>
            <a:custGeom>
              <a:avLst/>
              <a:gdLst>
                <a:gd name="T0" fmla="*/ 42 w 82"/>
                <a:gd name="T1" fmla="*/ 0 h 96"/>
                <a:gd name="T2" fmla="*/ 62 w 82"/>
                <a:gd name="T3" fmla="*/ 20 h 96"/>
                <a:gd name="T4" fmla="*/ 67 w 82"/>
                <a:gd name="T5" fmla="*/ 28 h 96"/>
                <a:gd name="T6" fmla="*/ 77 w 82"/>
                <a:gd name="T7" fmla="*/ 20 h 96"/>
                <a:gd name="T8" fmla="*/ 82 w 82"/>
                <a:gd name="T9" fmla="*/ 28 h 96"/>
                <a:gd name="T10" fmla="*/ 77 w 82"/>
                <a:gd name="T11" fmla="*/ 35 h 96"/>
                <a:gd name="T12" fmla="*/ 67 w 82"/>
                <a:gd name="T13" fmla="*/ 67 h 96"/>
                <a:gd name="T14" fmla="*/ 47 w 82"/>
                <a:gd name="T15" fmla="*/ 85 h 96"/>
                <a:gd name="T16" fmla="*/ 67 w 82"/>
                <a:gd name="T17" fmla="*/ 96 h 96"/>
                <a:gd name="T18" fmla="*/ 17 w 82"/>
                <a:gd name="T19" fmla="*/ 85 h 96"/>
                <a:gd name="T20" fmla="*/ 35 w 82"/>
                <a:gd name="T21" fmla="*/ 77 h 96"/>
                <a:gd name="T22" fmla="*/ 6 w 82"/>
                <a:gd name="T23" fmla="*/ 42 h 96"/>
                <a:gd name="T24" fmla="*/ 0 w 82"/>
                <a:gd name="T25" fmla="*/ 35 h 96"/>
                <a:gd name="T26" fmla="*/ 6 w 82"/>
                <a:gd name="T27" fmla="*/ 28 h 96"/>
                <a:gd name="T28" fmla="*/ 16 w 82"/>
                <a:gd name="T29" fmla="*/ 20 h 96"/>
                <a:gd name="T30" fmla="*/ 21 w 82"/>
                <a:gd name="T31" fmla="*/ 28 h 96"/>
                <a:gd name="T32" fmla="*/ 27 w 82"/>
                <a:gd name="T33" fmla="*/ 6 h 96"/>
                <a:gd name="T34" fmla="*/ 50 w 82"/>
                <a:gd name="T35" fmla="*/ 12 h 96"/>
                <a:gd name="T36" fmla="*/ 45 w 82"/>
                <a:gd name="T37" fmla="*/ 12 h 96"/>
                <a:gd name="T38" fmla="*/ 42 w 82"/>
                <a:gd name="T39" fmla="*/ 9 h 96"/>
                <a:gd name="T40" fmla="*/ 36 w 82"/>
                <a:gd name="T41" fmla="*/ 10 h 96"/>
                <a:gd name="T42" fmla="*/ 34 w 82"/>
                <a:gd name="T43" fmla="*/ 15 h 96"/>
                <a:gd name="T44" fmla="*/ 31 w 82"/>
                <a:gd name="T45" fmla="*/ 16 h 96"/>
                <a:gd name="T46" fmla="*/ 34 w 82"/>
                <a:gd name="T47" fmla="*/ 18 h 96"/>
                <a:gd name="T48" fmla="*/ 30 w 82"/>
                <a:gd name="T49" fmla="*/ 21 h 96"/>
                <a:gd name="T50" fmla="*/ 53 w 82"/>
                <a:gd name="T51" fmla="*/ 28 h 96"/>
                <a:gd name="T52" fmla="*/ 51 w 82"/>
                <a:gd name="T53" fmla="*/ 21 h 96"/>
                <a:gd name="T54" fmla="*/ 51 w 82"/>
                <a:gd name="T55" fmla="*/ 16 h 96"/>
                <a:gd name="T56" fmla="*/ 50 w 82"/>
                <a:gd name="T57" fmla="*/ 12 h 96"/>
                <a:gd name="T58" fmla="*/ 38 w 82"/>
                <a:gd name="T59" fmla="*/ 12 h 96"/>
                <a:gd name="T60" fmla="*/ 43 w 82"/>
                <a:gd name="T61" fmla="*/ 12 h 96"/>
                <a:gd name="T62" fmla="*/ 44 w 82"/>
                <a:gd name="T63" fmla="*/ 16 h 96"/>
                <a:gd name="T64" fmla="*/ 44 w 82"/>
                <a:gd name="T65" fmla="*/ 21 h 96"/>
                <a:gd name="T66" fmla="*/ 44 w 82"/>
                <a:gd name="T67" fmla="*/ 16 h 96"/>
                <a:gd name="T68" fmla="*/ 35 w 82"/>
                <a:gd name="T69" fmla="*/ 18 h 96"/>
                <a:gd name="T70" fmla="*/ 40 w 82"/>
                <a:gd name="T71" fmla="*/ 18 h 96"/>
                <a:gd name="T72" fmla="*/ 48 w 82"/>
                <a:gd name="T73" fmla="*/ 22 h 96"/>
                <a:gd name="T74" fmla="*/ 48 w 82"/>
                <a:gd name="T75" fmla="*/ 27 h 96"/>
                <a:gd name="T76" fmla="*/ 48 w 82"/>
                <a:gd name="T77" fmla="*/ 22 h 96"/>
                <a:gd name="T78" fmla="*/ 39 w 82"/>
                <a:gd name="T79" fmla="*/ 24 h 96"/>
                <a:gd name="T80" fmla="*/ 44 w 82"/>
                <a:gd name="T81" fmla="*/ 24 h 96"/>
                <a:gd name="T82" fmla="*/ 34 w 82"/>
                <a:gd name="T83" fmla="*/ 22 h 96"/>
                <a:gd name="T84" fmla="*/ 34 w 82"/>
                <a:gd name="T85" fmla="*/ 27 h 96"/>
                <a:gd name="T86" fmla="*/ 34 w 82"/>
                <a:gd name="T87" fmla="*/ 22 h 96"/>
                <a:gd name="T88" fmla="*/ 62 w 82"/>
                <a:gd name="T89" fmla="*/ 40 h 96"/>
                <a:gd name="T90" fmla="*/ 42 w 82"/>
                <a:gd name="T91" fmla="*/ 61 h 96"/>
                <a:gd name="T92" fmla="*/ 27 w 82"/>
                <a:gd name="T93" fmla="*/ 55 h 96"/>
                <a:gd name="T94" fmla="*/ 21 w 82"/>
                <a:gd name="T95" fmla="*/ 35 h 96"/>
                <a:gd name="T96" fmla="*/ 16 w 82"/>
                <a:gd name="T97" fmla="*/ 42 h 96"/>
                <a:gd name="T98" fmla="*/ 42 w 82"/>
                <a:gd name="T99" fmla="*/ 68 h 96"/>
                <a:gd name="T100" fmla="*/ 60 w 82"/>
                <a:gd name="T101" fmla="*/ 60 h 96"/>
                <a:gd name="T102" fmla="*/ 67 w 82"/>
                <a:gd name="T103" fmla="*/ 3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 h="96">
                  <a:moveTo>
                    <a:pt x="42" y="0"/>
                  </a:moveTo>
                  <a:cubicBezTo>
                    <a:pt x="42" y="0"/>
                    <a:pt x="42" y="0"/>
                    <a:pt x="42" y="0"/>
                  </a:cubicBezTo>
                  <a:cubicBezTo>
                    <a:pt x="47" y="0"/>
                    <a:pt x="52" y="2"/>
                    <a:pt x="56" y="6"/>
                  </a:cubicBezTo>
                  <a:cubicBezTo>
                    <a:pt x="59" y="9"/>
                    <a:pt x="62" y="14"/>
                    <a:pt x="62" y="20"/>
                  </a:cubicBezTo>
                  <a:cubicBezTo>
                    <a:pt x="62" y="28"/>
                    <a:pt x="62" y="28"/>
                    <a:pt x="62" y="28"/>
                  </a:cubicBezTo>
                  <a:cubicBezTo>
                    <a:pt x="67" y="28"/>
                    <a:pt x="67" y="28"/>
                    <a:pt x="67" y="28"/>
                  </a:cubicBezTo>
                  <a:cubicBezTo>
                    <a:pt x="67" y="20"/>
                    <a:pt x="67" y="20"/>
                    <a:pt x="67" y="20"/>
                  </a:cubicBezTo>
                  <a:cubicBezTo>
                    <a:pt x="77" y="20"/>
                    <a:pt x="77" y="20"/>
                    <a:pt x="77" y="20"/>
                  </a:cubicBezTo>
                  <a:cubicBezTo>
                    <a:pt x="77" y="28"/>
                    <a:pt x="77" y="28"/>
                    <a:pt x="77" y="28"/>
                  </a:cubicBezTo>
                  <a:cubicBezTo>
                    <a:pt x="82" y="28"/>
                    <a:pt x="82" y="28"/>
                    <a:pt x="82" y="28"/>
                  </a:cubicBezTo>
                  <a:cubicBezTo>
                    <a:pt x="82" y="35"/>
                    <a:pt x="82" y="35"/>
                    <a:pt x="82" y="35"/>
                  </a:cubicBezTo>
                  <a:cubicBezTo>
                    <a:pt x="77" y="35"/>
                    <a:pt x="77" y="35"/>
                    <a:pt x="77" y="35"/>
                  </a:cubicBezTo>
                  <a:cubicBezTo>
                    <a:pt x="77" y="42"/>
                    <a:pt x="77" y="42"/>
                    <a:pt x="77" y="42"/>
                  </a:cubicBezTo>
                  <a:cubicBezTo>
                    <a:pt x="77" y="52"/>
                    <a:pt x="73" y="61"/>
                    <a:pt x="67" y="67"/>
                  </a:cubicBezTo>
                  <a:cubicBezTo>
                    <a:pt x="61" y="72"/>
                    <a:pt x="54" y="76"/>
                    <a:pt x="47" y="77"/>
                  </a:cubicBezTo>
                  <a:cubicBezTo>
                    <a:pt x="47" y="85"/>
                    <a:pt x="47" y="85"/>
                    <a:pt x="47" y="85"/>
                  </a:cubicBezTo>
                  <a:cubicBezTo>
                    <a:pt x="67" y="85"/>
                    <a:pt x="67" y="85"/>
                    <a:pt x="67" y="85"/>
                  </a:cubicBezTo>
                  <a:cubicBezTo>
                    <a:pt x="67" y="96"/>
                    <a:pt x="67" y="96"/>
                    <a:pt x="67" y="96"/>
                  </a:cubicBezTo>
                  <a:cubicBezTo>
                    <a:pt x="17" y="96"/>
                    <a:pt x="17" y="96"/>
                    <a:pt x="17" y="96"/>
                  </a:cubicBezTo>
                  <a:cubicBezTo>
                    <a:pt x="17" y="85"/>
                    <a:pt x="17" y="85"/>
                    <a:pt x="17" y="85"/>
                  </a:cubicBezTo>
                  <a:cubicBezTo>
                    <a:pt x="35" y="85"/>
                    <a:pt x="35" y="85"/>
                    <a:pt x="35" y="85"/>
                  </a:cubicBezTo>
                  <a:cubicBezTo>
                    <a:pt x="35" y="77"/>
                    <a:pt x="35" y="77"/>
                    <a:pt x="35" y="77"/>
                  </a:cubicBezTo>
                  <a:cubicBezTo>
                    <a:pt x="28" y="76"/>
                    <a:pt x="21" y="72"/>
                    <a:pt x="16" y="67"/>
                  </a:cubicBezTo>
                  <a:cubicBezTo>
                    <a:pt x="10" y="61"/>
                    <a:pt x="6" y="52"/>
                    <a:pt x="6" y="42"/>
                  </a:cubicBezTo>
                  <a:cubicBezTo>
                    <a:pt x="6" y="35"/>
                    <a:pt x="6" y="35"/>
                    <a:pt x="6" y="35"/>
                  </a:cubicBezTo>
                  <a:cubicBezTo>
                    <a:pt x="0" y="35"/>
                    <a:pt x="0" y="35"/>
                    <a:pt x="0" y="35"/>
                  </a:cubicBezTo>
                  <a:cubicBezTo>
                    <a:pt x="0" y="28"/>
                    <a:pt x="0" y="28"/>
                    <a:pt x="0" y="28"/>
                  </a:cubicBezTo>
                  <a:cubicBezTo>
                    <a:pt x="6" y="28"/>
                    <a:pt x="6" y="28"/>
                    <a:pt x="6" y="28"/>
                  </a:cubicBezTo>
                  <a:cubicBezTo>
                    <a:pt x="6" y="20"/>
                    <a:pt x="6" y="20"/>
                    <a:pt x="6" y="20"/>
                  </a:cubicBezTo>
                  <a:cubicBezTo>
                    <a:pt x="16" y="20"/>
                    <a:pt x="16" y="20"/>
                    <a:pt x="16" y="20"/>
                  </a:cubicBezTo>
                  <a:cubicBezTo>
                    <a:pt x="16" y="28"/>
                    <a:pt x="16" y="28"/>
                    <a:pt x="16" y="28"/>
                  </a:cubicBezTo>
                  <a:cubicBezTo>
                    <a:pt x="21" y="28"/>
                    <a:pt x="21" y="28"/>
                    <a:pt x="21" y="28"/>
                  </a:cubicBezTo>
                  <a:cubicBezTo>
                    <a:pt x="21" y="20"/>
                    <a:pt x="21" y="20"/>
                    <a:pt x="21" y="20"/>
                  </a:cubicBezTo>
                  <a:cubicBezTo>
                    <a:pt x="21" y="14"/>
                    <a:pt x="24" y="9"/>
                    <a:pt x="27" y="6"/>
                  </a:cubicBezTo>
                  <a:cubicBezTo>
                    <a:pt x="31" y="2"/>
                    <a:pt x="36" y="0"/>
                    <a:pt x="42" y="0"/>
                  </a:cubicBezTo>
                  <a:close/>
                  <a:moveTo>
                    <a:pt x="50" y="12"/>
                  </a:moveTo>
                  <a:cubicBezTo>
                    <a:pt x="50" y="14"/>
                    <a:pt x="49" y="15"/>
                    <a:pt x="47" y="15"/>
                  </a:cubicBezTo>
                  <a:cubicBezTo>
                    <a:pt x="46" y="15"/>
                    <a:pt x="45" y="14"/>
                    <a:pt x="45" y="12"/>
                  </a:cubicBezTo>
                  <a:cubicBezTo>
                    <a:pt x="45" y="11"/>
                    <a:pt x="46" y="10"/>
                    <a:pt x="46" y="10"/>
                  </a:cubicBezTo>
                  <a:cubicBezTo>
                    <a:pt x="45" y="9"/>
                    <a:pt x="43" y="9"/>
                    <a:pt x="42" y="9"/>
                  </a:cubicBezTo>
                  <a:cubicBezTo>
                    <a:pt x="42" y="9"/>
                    <a:pt x="42" y="9"/>
                    <a:pt x="42" y="9"/>
                  </a:cubicBezTo>
                  <a:cubicBezTo>
                    <a:pt x="39" y="9"/>
                    <a:pt x="37" y="9"/>
                    <a:pt x="36" y="10"/>
                  </a:cubicBezTo>
                  <a:cubicBezTo>
                    <a:pt x="36" y="11"/>
                    <a:pt x="36" y="11"/>
                    <a:pt x="36" y="12"/>
                  </a:cubicBezTo>
                  <a:cubicBezTo>
                    <a:pt x="36" y="14"/>
                    <a:pt x="35" y="15"/>
                    <a:pt x="34" y="15"/>
                  </a:cubicBezTo>
                  <a:cubicBezTo>
                    <a:pt x="33" y="15"/>
                    <a:pt x="32" y="14"/>
                    <a:pt x="32" y="14"/>
                  </a:cubicBezTo>
                  <a:cubicBezTo>
                    <a:pt x="32" y="15"/>
                    <a:pt x="31" y="15"/>
                    <a:pt x="31" y="16"/>
                  </a:cubicBezTo>
                  <a:cubicBezTo>
                    <a:pt x="31" y="16"/>
                    <a:pt x="31" y="16"/>
                    <a:pt x="31" y="16"/>
                  </a:cubicBezTo>
                  <a:cubicBezTo>
                    <a:pt x="33" y="16"/>
                    <a:pt x="34" y="17"/>
                    <a:pt x="34" y="18"/>
                  </a:cubicBezTo>
                  <a:cubicBezTo>
                    <a:pt x="34" y="20"/>
                    <a:pt x="33" y="21"/>
                    <a:pt x="31" y="21"/>
                  </a:cubicBezTo>
                  <a:cubicBezTo>
                    <a:pt x="31" y="21"/>
                    <a:pt x="31" y="21"/>
                    <a:pt x="30" y="21"/>
                  </a:cubicBezTo>
                  <a:cubicBezTo>
                    <a:pt x="30" y="28"/>
                    <a:pt x="30" y="28"/>
                    <a:pt x="30" y="28"/>
                  </a:cubicBezTo>
                  <a:cubicBezTo>
                    <a:pt x="53" y="28"/>
                    <a:pt x="53" y="28"/>
                    <a:pt x="53" y="28"/>
                  </a:cubicBezTo>
                  <a:cubicBezTo>
                    <a:pt x="53" y="20"/>
                    <a:pt x="53" y="20"/>
                    <a:pt x="53" y="20"/>
                  </a:cubicBezTo>
                  <a:cubicBezTo>
                    <a:pt x="52" y="21"/>
                    <a:pt x="52" y="21"/>
                    <a:pt x="51" y="21"/>
                  </a:cubicBezTo>
                  <a:cubicBezTo>
                    <a:pt x="50" y="21"/>
                    <a:pt x="49" y="20"/>
                    <a:pt x="49" y="18"/>
                  </a:cubicBezTo>
                  <a:cubicBezTo>
                    <a:pt x="49" y="17"/>
                    <a:pt x="50" y="16"/>
                    <a:pt x="51" y="16"/>
                  </a:cubicBezTo>
                  <a:cubicBezTo>
                    <a:pt x="51" y="16"/>
                    <a:pt x="52" y="16"/>
                    <a:pt x="52" y="16"/>
                  </a:cubicBezTo>
                  <a:cubicBezTo>
                    <a:pt x="52" y="15"/>
                    <a:pt x="51" y="13"/>
                    <a:pt x="50" y="12"/>
                  </a:cubicBezTo>
                  <a:close/>
                  <a:moveTo>
                    <a:pt x="41" y="10"/>
                  </a:moveTo>
                  <a:cubicBezTo>
                    <a:pt x="39" y="10"/>
                    <a:pt x="38" y="11"/>
                    <a:pt x="38" y="12"/>
                  </a:cubicBezTo>
                  <a:cubicBezTo>
                    <a:pt x="38" y="14"/>
                    <a:pt x="39" y="15"/>
                    <a:pt x="41" y="15"/>
                  </a:cubicBezTo>
                  <a:cubicBezTo>
                    <a:pt x="42" y="15"/>
                    <a:pt x="43" y="14"/>
                    <a:pt x="43" y="12"/>
                  </a:cubicBezTo>
                  <a:cubicBezTo>
                    <a:pt x="43" y="11"/>
                    <a:pt x="42" y="10"/>
                    <a:pt x="41" y="10"/>
                  </a:cubicBezTo>
                  <a:close/>
                  <a:moveTo>
                    <a:pt x="44" y="16"/>
                  </a:moveTo>
                  <a:cubicBezTo>
                    <a:pt x="43" y="16"/>
                    <a:pt x="42" y="17"/>
                    <a:pt x="42" y="18"/>
                  </a:cubicBezTo>
                  <a:cubicBezTo>
                    <a:pt x="42" y="20"/>
                    <a:pt x="43" y="21"/>
                    <a:pt x="44" y="21"/>
                  </a:cubicBezTo>
                  <a:cubicBezTo>
                    <a:pt x="46" y="21"/>
                    <a:pt x="47" y="20"/>
                    <a:pt x="47" y="18"/>
                  </a:cubicBezTo>
                  <a:cubicBezTo>
                    <a:pt x="47" y="17"/>
                    <a:pt x="46" y="16"/>
                    <a:pt x="44" y="16"/>
                  </a:cubicBezTo>
                  <a:close/>
                  <a:moveTo>
                    <a:pt x="37" y="16"/>
                  </a:moveTo>
                  <a:cubicBezTo>
                    <a:pt x="36" y="16"/>
                    <a:pt x="35" y="17"/>
                    <a:pt x="35" y="18"/>
                  </a:cubicBezTo>
                  <a:cubicBezTo>
                    <a:pt x="35" y="20"/>
                    <a:pt x="36" y="21"/>
                    <a:pt x="37" y="21"/>
                  </a:cubicBezTo>
                  <a:cubicBezTo>
                    <a:pt x="39" y="21"/>
                    <a:pt x="40" y="20"/>
                    <a:pt x="40" y="18"/>
                  </a:cubicBezTo>
                  <a:cubicBezTo>
                    <a:pt x="40" y="17"/>
                    <a:pt x="39" y="16"/>
                    <a:pt x="37" y="16"/>
                  </a:cubicBezTo>
                  <a:close/>
                  <a:moveTo>
                    <a:pt x="48" y="22"/>
                  </a:moveTo>
                  <a:cubicBezTo>
                    <a:pt x="47" y="22"/>
                    <a:pt x="46" y="23"/>
                    <a:pt x="46" y="24"/>
                  </a:cubicBezTo>
                  <a:cubicBezTo>
                    <a:pt x="46" y="26"/>
                    <a:pt x="47" y="27"/>
                    <a:pt x="48" y="27"/>
                  </a:cubicBezTo>
                  <a:cubicBezTo>
                    <a:pt x="50" y="27"/>
                    <a:pt x="51" y="26"/>
                    <a:pt x="51" y="24"/>
                  </a:cubicBezTo>
                  <a:cubicBezTo>
                    <a:pt x="51" y="23"/>
                    <a:pt x="50" y="22"/>
                    <a:pt x="48" y="22"/>
                  </a:cubicBezTo>
                  <a:close/>
                  <a:moveTo>
                    <a:pt x="41" y="22"/>
                  </a:moveTo>
                  <a:cubicBezTo>
                    <a:pt x="40" y="22"/>
                    <a:pt x="39" y="23"/>
                    <a:pt x="39" y="24"/>
                  </a:cubicBezTo>
                  <a:cubicBezTo>
                    <a:pt x="39" y="26"/>
                    <a:pt x="40" y="27"/>
                    <a:pt x="41" y="27"/>
                  </a:cubicBezTo>
                  <a:cubicBezTo>
                    <a:pt x="43" y="27"/>
                    <a:pt x="44" y="26"/>
                    <a:pt x="44" y="24"/>
                  </a:cubicBezTo>
                  <a:cubicBezTo>
                    <a:pt x="44" y="23"/>
                    <a:pt x="43" y="22"/>
                    <a:pt x="41" y="22"/>
                  </a:cubicBezTo>
                  <a:close/>
                  <a:moveTo>
                    <a:pt x="34" y="22"/>
                  </a:moveTo>
                  <a:cubicBezTo>
                    <a:pt x="33" y="22"/>
                    <a:pt x="32" y="23"/>
                    <a:pt x="32" y="24"/>
                  </a:cubicBezTo>
                  <a:cubicBezTo>
                    <a:pt x="32" y="26"/>
                    <a:pt x="33" y="27"/>
                    <a:pt x="34" y="27"/>
                  </a:cubicBezTo>
                  <a:cubicBezTo>
                    <a:pt x="36" y="27"/>
                    <a:pt x="37" y="26"/>
                    <a:pt x="37" y="24"/>
                  </a:cubicBezTo>
                  <a:cubicBezTo>
                    <a:pt x="37" y="23"/>
                    <a:pt x="36" y="22"/>
                    <a:pt x="34" y="22"/>
                  </a:cubicBezTo>
                  <a:close/>
                  <a:moveTo>
                    <a:pt x="62" y="35"/>
                  </a:moveTo>
                  <a:cubicBezTo>
                    <a:pt x="62" y="40"/>
                    <a:pt x="62" y="40"/>
                    <a:pt x="62" y="40"/>
                  </a:cubicBezTo>
                  <a:cubicBezTo>
                    <a:pt x="62" y="46"/>
                    <a:pt x="59" y="51"/>
                    <a:pt x="56" y="55"/>
                  </a:cubicBezTo>
                  <a:cubicBezTo>
                    <a:pt x="52" y="58"/>
                    <a:pt x="47" y="61"/>
                    <a:pt x="42" y="61"/>
                  </a:cubicBezTo>
                  <a:cubicBezTo>
                    <a:pt x="42" y="61"/>
                    <a:pt x="42" y="61"/>
                    <a:pt x="42" y="61"/>
                  </a:cubicBezTo>
                  <a:cubicBezTo>
                    <a:pt x="36" y="61"/>
                    <a:pt x="31" y="58"/>
                    <a:pt x="27" y="55"/>
                  </a:cubicBezTo>
                  <a:cubicBezTo>
                    <a:pt x="24" y="51"/>
                    <a:pt x="21" y="46"/>
                    <a:pt x="21" y="40"/>
                  </a:cubicBezTo>
                  <a:cubicBezTo>
                    <a:pt x="21" y="35"/>
                    <a:pt x="21" y="35"/>
                    <a:pt x="21" y="35"/>
                  </a:cubicBezTo>
                  <a:cubicBezTo>
                    <a:pt x="16" y="35"/>
                    <a:pt x="16" y="35"/>
                    <a:pt x="16" y="35"/>
                  </a:cubicBezTo>
                  <a:cubicBezTo>
                    <a:pt x="16" y="42"/>
                    <a:pt x="16" y="42"/>
                    <a:pt x="16" y="42"/>
                  </a:cubicBezTo>
                  <a:cubicBezTo>
                    <a:pt x="16" y="49"/>
                    <a:pt x="18" y="56"/>
                    <a:pt x="23" y="60"/>
                  </a:cubicBezTo>
                  <a:cubicBezTo>
                    <a:pt x="28" y="65"/>
                    <a:pt x="34" y="68"/>
                    <a:pt x="42" y="68"/>
                  </a:cubicBezTo>
                  <a:cubicBezTo>
                    <a:pt x="42" y="68"/>
                    <a:pt x="42" y="68"/>
                    <a:pt x="42" y="68"/>
                  </a:cubicBezTo>
                  <a:cubicBezTo>
                    <a:pt x="49" y="68"/>
                    <a:pt x="55" y="65"/>
                    <a:pt x="60" y="60"/>
                  </a:cubicBezTo>
                  <a:cubicBezTo>
                    <a:pt x="65" y="56"/>
                    <a:pt x="67" y="49"/>
                    <a:pt x="67" y="42"/>
                  </a:cubicBezTo>
                  <a:cubicBezTo>
                    <a:pt x="67" y="35"/>
                    <a:pt x="67" y="35"/>
                    <a:pt x="67" y="35"/>
                  </a:cubicBezTo>
                  <a:lnTo>
                    <a:pt x="62" y="35"/>
                  </a:lnTo>
                  <a:close/>
                </a:path>
              </a:pathLst>
            </a:custGeom>
            <a:grpFill/>
            <a:ln>
              <a:noFill/>
            </a:ln>
          </p:spPr>
          <p:txBody>
            <a:bodyPr vert="horz" wrap="square" lIns="91435" tIns="45718" rIns="91435" bIns="457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799">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5" name="Group 10"/>
          <p:cNvGrpSpPr/>
          <p:nvPr/>
        </p:nvGrpSpPr>
        <p:grpSpPr>
          <a:xfrm>
            <a:off x="561614" y="4759573"/>
            <a:ext cx="686966" cy="686966"/>
            <a:chOff x="875113" y="3954177"/>
            <a:chExt cx="687003" cy="687003"/>
          </a:xfrm>
          <a:solidFill>
            <a:srgbClr val="DB2A2A"/>
          </a:solidFill>
        </p:grpSpPr>
        <p:sp>
          <p:nvSpPr>
            <p:cNvPr id="46" name="Rectangle 8"/>
            <p:cNvSpPr/>
            <p:nvPr/>
          </p:nvSpPr>
          <p:spPr>
            <a:xfrm>
              <a:off x="875113" y="3954177"/>
              <a:ext cx="687003" cy="687003"/>
            </a:xfrm>
            <a:prstGeom prst="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399">
                <a:sym typeface="Arial" panose="020B0604020202020204" pitchFamily="34" charset="0"/>
              </a:endParaRPr>
            </a:p>
          </p:txBody>
        </p:sp>
        <p:sp>
          <p:nvSpPr>
            <p:cNvPr id="47" name="Freeform 14"/>
            <p:cNvSpPr>
              <a:spLocks noEditPoints="1"/>
            </p:cNvSpPr>
            <p:nvPr/>
          </p:nvSpPr>
          <p:spPr bwMode="auto">
            <a:xfrm>
              <a:off x="1021105" y="4104940"/>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grpFill/>
            <a:ln>
              <a:noFill/>
            </a:ln>
          </p:spPr>
          <p:txBody>
            <a:bodyPr vert="horz" wrap="square" lIns="91435" tIns="45718" rIns="91435" bIns="457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799">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8" name="Group 65"/>
          <p:cNvGrpSpPr/>
          <p:nvPr/>
        </p:nvGrpSpPr>
        <p:grpSpPr>
          <a:xfrm>
            <a:off x="1397130" y="2046864"/>
            <a:ext cx="3711898" cy="934433"/>
            <a:chOff x="8797071" y="2558764"/>
            <a:chExt cx="3947012" cy="886090"/>
          </a:xfrm>
        </p:grpSpPr>
        <p:sp>
          <p:nvSpPr>
            <p:cNvPr id="49" name="TextBox 66"/>
            <p:cNvSpPr txBox="1"/>
            <p:nvPr/>
          </p:nvSpPr>
          <p:spPr>
            <a:xfrm>
              <a:off x="8797071" y="2558764"/>
              <a:ext cx="1679310" cy="376370"/>
            </a:xfrm>
            <a:prstGeom prst="rect">
              <a:avLst/>
            </a:prstGeom>
            <a:noFill/>
          </p:spPr>
          <p:txBody>
            <a:bodyPr wrap="none" rtlCol="0">
              <a:spAutoFit/>
            </a:bodyPr>
            <a:lstStyle/>
            <a:p>
              <a:pPr>
                <a:lnSpc>
                  <a:spcPct val="130000"/>
                </a:lnSpc>
              </a:pPr>
              <a:r>
                <a:rPr lang="zh-CN" altLang="en-US" b="1" dirty="0">
                  <a:solidFill>
                    <a:schemeClr val="bg1"/>
                  </a:solidFill>
                  <a:latin typeface="方正姚体" panose="02010601030101010101" pitchFamily="2" charset="-122"/>
                  <a:ea typeface="方正姚体" panose="02010601030101010101" pitchFamily="2" charset="-122"/>
                  <a:sym typeface="Arial" panose="020B0604020202020204" pitchFamily="34" charset="0"/>
                </a:rPr>
                <a:t>相关标题文字</a:t>
              </a:r>
              <a:endParaRPr lang="en-GB" b="1" dirty="0">
                <a:solidFill>
                  <a:schemeClr val="bg1"/>
                </a:solidFill>
                <a:latin typeface="方正姚体" panose="02010601030101010101" pitchFamily="2" charset="-122"/>
                <a:ea typeface="方正姚体" panose="02010601030101010101" pitchFamily="2" charset="-122"/>
                <a:sym typeface="Arial" panose="020B0604020202020204" pitchFamily="34" charset="0"/>
              </a:endParaRPr>
            </a:p>
          </p:txBody>
        </p:sp>
        <p:sp>
          <p:nvSpPr>
            <p:cNvPr id="50" name="Rectangle 67"/>
            <p:cNvSpPr/>
            <p:nvPr/>
          </p:nvSpPr>
          <p:spPr>
            <a:xfrm>
              <a:off x="8797071" y="2924503"/>
              <a:ext cx="3947012" cy="520351"/>
            </a:xfrm>
            <a:prstGeom prst="rect">
              <a:avLst/>
            </a:prstGeom>
          </p:spPr>
          <p:txBody>
            <a:bodyPr wrap="square">
              <a:spAutoFit/>
            </a:bodyPr>
            <a:lstStyle/>
            <a:p>
              <a:pPr>
                <a:lnSpc>
                  <a:spcPct val="130000"/>
                </a:lnSpc>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1" name="Group 65"/>
          <p:cNvGrpSpPr/>
          <p:nvPr/>
        </p:nvGrpSpPr>
        <p:grpSpPr>
          <a:xfrm>
            <a:off x="1397131" y="3335421"/>
            <a:ext cx="3711897" cy="934433"/>
            <a:chOff x="8797071" y="2558764"/>
            <a:chExt cx="3947010" cy="886090"/>
          </a:xfrm>
        </p:grpSpPr>
        <p:sp>
          <p:nvSpPr>
            <p:cNvPr id="52" name="TextBox 66"/>
            <p:cNvSpPr txBox="1"/>
            <p:nvPr/>
          </p:nvSpPr>
          <p:spPr>
            <a:xfrm>
              <a:off x="8797071" y="2558764"/>
              <a:ext cx="1679310" cy="376370"/>
            </a:xfrm>
            <a:prstGeom prst="rect">
              <a:avLst/>
            </a:prstGeom>
            <a:noFill/>
          </p:spPr>
          <p:txBody>
            <a:bodyPr wrap="none" rtlCol="0">
              <a:spAutoFit/>
            </a:bodyPr>
            <a:lstStyle/>
            <a:p>
              <a:pPr>
                <a:lnSpc>
                  <a:spcPct val="130000"/>
                </a:lnSpc>
              </a:pPr>
              <a:r>
                <a:rPr lang="zh-CN" altLang="en-US" b="1" dirty="0">
                  <a:solidFill>
                    <a:schemeClr val="bg1"/>
                  </a:solidFill>
                  <a:latin typeface="方正姚体" panose="02010601030101010101" pitchFamily="2" charset="-122"/>
                  <a:ea typeface="方正姚体" panose="02010601030101010101" pitchFamily="2" charset="-122"/>
                  <a:sym typeface="Arial" panose="020B0604020202020204" pitchFamily="34" charset="0"/>
                </a:rPr>
                <a:t>相关标题文字</a:t>
              </a:r>
              <a:endParaRPr lang="en-GB" b="1" dirty="0">
                <a:solidFill>
                  <a:schemeClr val="bg1"/>
                </a:solidFill>
                <a:latin typeface="方正姚体" panose="02010601030101010101" pitchFamily="2" charset="-122"/>
                <a:ea typeface="方正姚体" panose="02010601030101010101" pitchFamily="2" charset="-122"/>
                <a:sym typeface="Arial" panose="020B0604020202020204" pitchFamily="34" charset="0"/>
              </a:endParaRPr>
            </a:p>
          </p:txBody>
        </p:sp>
        <p:sp>
          <p:nvSpPr>
            <p:cNvPr id="53" name="Rectangle 67"/>
            <p:cNvSpPr/>
            <p:nvPr/>
          </p:nvSpPr>
          <p:spPr>
            <a:xfrm>
              <a:off x="8797071" y="2924503"/>
              <a:ext cx="3947010" cy="520351"/>
            </a:xfrm>
            <a:prstGeom prst="rect">
              <a:avLst/>
            </a:prstGeom>
          </p:spPr>
          <p:txBody>
            <a:bodyPr wrap="square">
              <a:spAutoFit/>
            </a:bodyPr>
            <a:lstStyle/>
            <a:p>
              <a:pPr>
                <a:lnSpc>
                  <a:spcPct val="130000"/>
                </a:lnSpc>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4" name="Group 65"/>
          <p:cNvGrpSpPr/>
          <p:nvPr/>
        </p:nvGrpSpPr>
        <p:grpSpPr>
          <a:xfrm>
            <a:off x="1397131" y="4623977"/>
            <a:ext cx="3711897" cy="934433"/>
            <a:chOff x="8797071" y="2558764"/>
            <a:chExt cx="3947010" cy="886090"/>
          </a:xfrm>
        </p:grpSpPr>
        <p:sp>
          <p:nvSpPr>
            <p:cNvPr id="55" name="TextBox 66"/>
            <p:cNvSpPr txBox="1"/>
            <p:nvPr/>
          </p:nvSpPr>
          <p:spPr>
            <a:xfrm>
              <a:off x="8797071" y="2558764"/>
              <a:ext cx="1679310" cy="376370"/>
            </a:xfrm>
            <a:prstGeom prst="rect">
              <a:avLst/>
            </a:prstGeom>
            <a:noFill/>
          </p:spPr>
          <p:txBody>
            <a:bodyPr wrap="none" rtlCol="0">
              <a:spAutoFit/>
            </a:bodyPr>
            <a:lstStyle/>
            <a:p>
              <a:pPr>
                <a:lnSpc>
                  <a:spcPct val="130000"/>
                </a:lnSpc>
              </a:pPr>
              <a:r>
                <a:rPr lang="zh-CN" altLang="en-US" b="1" dirty="0">
                  <a:solidFill>
                    <a:schemeClr val="bg1"/>
                  </a:solidFill>
                  <a:latin typeface="方正姚体" panose="02010601030101010101" pitchFamily="2" charset="-122"/>
                  <a:ea typeface="方正姚体" panose="02010601030101010101" pitchFamily="2" charset="-122"/>
                  <a:sym typeface="Arial" panose="020B0604020202020204" pitchFamily="34" charset="0"/>
                </a:rPr>
                <a:t>相关标题文字</a:t>
              </a:r>
              <a:endParaRPr lang="en-GB" b="1" dirty="0">
                <a:solidFill>
                  <a:schemeClr val="bg1"/>
                </a:solidFill>
                <a:latin typeface="方正姚体" panose="02010601030101010101" pitchFamily="2" charset="-122"/>
                <a:ea typeface="方正姚体" panose="02010601030101010101" pitchFamily="2" charset="-122"/>
                <a:sym typeface="Arial" panose="020B0604020202020204" pitchFamily="34" charset="0"/>
              </a:endParaRPr>
            </a:p>
          </p:txBody>
        </p:sp>
        <p:sp>
          <p:nvSpPr>
            <p:cNvPr id="56" name="Rectangle 67"/>
            <p:cNvSpPr/>
            <p:nvPr/>
          </p:nvSpPr>
          <p:spPr>
            <a:xfrm>
              <a:off x="8797071" y="2924503"/>
              <a:ext cx="3947010" cy="520351"/>
            </a:xfrm>
            <a:prstGeom prst="rect">
              <a:avLst/>
            </a:prstGeom>
          </p:spPr>
          <p:txBody>
            <a:bodyPr wrap="square">
              <a:spAutoFit/>
            </a:bodyPr>
            <a:lstStyle/>
            <a:p>
              <a:pPr>
                <a:lnSpc>
                  <a:spcPct val="130000"/>
                </a:lnSpc>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7" name="组合 56"/>
          <p:cNvGrpSpPr/>
          <p:nvPr/>
        </p:nvGrpSpPr>
        <p:grpSpPr>
          <a:xfrm>
            <a:off x="5903680" y="5120227"/>
            <a:ext cx="2220696" cy="1082923"/>
            <a:chOff x="220310" y="4124739"/>
            <a:chExt cx="2220696" cy="1082923"/>
          </a:xfrm>
        </p:grpSpPr>
        <p:sp>
          <p:nvSpPr>
            <p:cNvPr id="58" name="TextBox 46"/>
            <p:cNvSpPr>
              <a:spLocks noChangeArrowheads="1"/>
            </p:cNvSpPr>
            <p:nvPr/>
          </p:nvSpPr>
          <p:spPr bwMode="auto">
            <a:xfrm>
              <a:off x="220310" y="4476693"/>
              <a:ext cx="2220696" cy="730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867"/>
                </a:lnSpc>
              </a:pPr>
              <a:r>
                <a:rPr lang="zh-CN" altLang="en-US" sz="1200" dirty="0">
                  <a:solidFill>
                    <a:schemeClr val="bg1"/>
                  </a:solidFill>
                  <a:latin typeface="微软雅黑" pitchFamily="34" charset="-122"/>
                  <a:ea typeface="微软雅黑" pitchFamily="34" charset="-122"/>
                  <a:sym typeface="微软雅黑" pitchFamily="34" charset="-122"/>
                </a:rPr>
                <a:t>详写内容</a:t>
              </a:r>
              <a:r>
                <a:rPr lang="en-US" altLang="zh-CN" sz="1200" dirty="0">
                  <a:solidFill>
                    <a:schemeClr val="bg1"/>
                  </a:solidFill>
                  <a:latin typeface="微软雅黑" pitchFamily="34" charset="-122"/>
                  <a:ea typeface="微软雅黑" pitchFamily="34" charset="-122"/>
                  <a:sym typeface="微软雅黑" pitchFamily="34" charset="-122"/>
                </a:rPr>
                <a:t>……</a:t>
              </a:r>
              <a:r>
                <a:rPr lang="zh-CN" altLang="en-US" sz="1200" dirty="0">
                  <a:solidFill>
                    <a:schemeClr val="bg1"/>
                  </a:solidFill>
                  <a:latin typeface="微软雅黑" pitchFamily="34" charset="-122"/>
                  <a:ea typeface="微软雅黑" pitchFamily="34" charset="-122"/>
                  <a:sym typeface="微软雅黑" pitchFamily="34" charset="-122"/>
                </a:rPr>
                <a:t>点击输入本栏的具体文字，简明扼要的说明分项内容，此为概念图解</a:t>
              </a:r>
              <a:endParaRPr lang="en-US" altLang="zh-CN" sz="1200" dirty="0">
                <a:solidFill>
                  <a:schemeClr val="bg1"/>
                </a:solidFill>
                <a:latin typeface="微软雅黑" pitchFamily="34" charset="-122"/>
                <a:ea typeface="微软雅黑" pitchFamily="34" charset="-122"/>
                <a:sym typeface="微软雅黑" pitchFamily="34" charset="-122"/>
              </a:endParaRPr>
            </a:p>
          </p:txBody>
        </p:sp>
        <p:sp>
          <p:nvSpPr>
            <p:cNvPr id="59" name="TextBox 47"/>
            <p:cNvSpPr>
              <a:spLocks noChangeArrowheads="1"/>
            </p:cNvSpPr>
            <p:nvPr/>
          </p:nvSpPr>
          <p:spPr bwMode="auto">
            <a:xfrm>
              <a:off x="531422" y="4124739"/>
              <a:ext cx="15938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b="1" dirty="0">
                  <a:solidFill>
                    <a:schemeClr val="bg1"/>
                  </a:solidFill>
                  <a:latin typeface="方正姚体" panose="02010601030101010101" pitchFamily="2" charset="-122"/>
                  <a:ea typeface="方正姚体" panose="02010601030101010101" pitchFamily="2" charset="-122"/>
                  <a:sym typeface="微软雅黑" pitchFamily="34" charset="-122"/>
                </a:rPr>
                <a:t>添加标题内容</a:t>
              </a:r>
            </a:p>
          </p:txBody>
        </p:sp>
      </p:grpSp>
      <p:grpSp>
        <p:nvGrpSpPr>
          <p:cNvPr id="60" name="组合 59"/>
          <p:cNvGrpSpPr/>
          <p:nvPr/>
        </p:nvGrpSpPr>
        <p:grpSpPr>
          <a:xfrm>
            <a:off x="9125849" y="5120227"/>
            <a:ext cx="2220696" cy="1082923"/>
            <a:chOff x="220310" y="4124739"/>
            <a:chExt cx="2220696" cy="1082923"/>
          </a:xfrm>
        </p:grpSpPr>
        <p:sp>
          <p:nvSpPr>
            <p:cNvPr id="61" name="TextBox 46"/>
            <p:cNvSpPr>
              <a:spLocks noChangeArrowheads="1"/>
            </p:cNvSpPr>
            <p:nvPr/>
          </p:nvSpPr>
          <p:spPr bwMode="auto">
            <a:xfrm>
              <a:off x="220310" y="4476693"/>
              <a:ext cx="2220696" cy="730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867"/>
                </a:lnSpc>
              </a:pPr>
              <a:r>
                <a:rPr lang="zh-CN" altLang="en-US" sz="1200" dirty="0">
                  <a:solidFill>
                    <a:schemeClr val="bg1"/>
                  </a:solidFill>
                  <a:latin typeface="微软雅黑" pitchFamily="34" charset="-122"/>
                  <a:ea typeface="微软雅黑" pitchFamily="34" charset="-122"/>
                  <a:sym typeface="微软雅黑" pitchFamily="34" charset="-122"/>
                </a:rPr>
                <a:t>详写内容</a:t>
              </a:r>
              <a:r>
                <a:rPr lang="en-US" altLang="zh-CN" sz="1200" dirty="0">
                  <a:solidFill>
                    <a:schemeClr val="bg1"/>
                  </a:solidFill>
                  <a:latin typeface="微软雅黑" pitchFamily="34" charset="-122"/>
                  <a:ea typeface="微软雅黑" pitchFamily="34" charset="-122"/>
                  <a:sym typeface="微软雅黑" pitchFamily="34" charset="-122"/>
                </a:rPr>
                <a:t>……</a:t>
              </a:r>
              <a:r>
                <a:rPr lang="zh-CN" altLang="en-US" sz="1200" dirty="0">
                  <a:solidFill>
                    <a:schemeClr val="bg1"/>
                  </a:solidFill>
                  <a:latin typeface="微软雅黑" pitchFamily="34" charset="-122"/>
                  <a:ea typeface="微软雅黑" pitchFamily="34" charset="-122"/>
                  <a:sym typeface="微软雅黑" pitchFamily="34" charset="-122"/>
                </a:rPr>
                <a:t>点击输入本栏的具体文字，简明扼要的说明分项内容，此为概念图解</a:t>
              </a:r>
              <a:endParaRPr lang="en-US" altLang="zh-CN" sz="1200" dirty="0">
                <a:solidFill>
                  <a:schemeClr val="bg1"/>
                </a:solidFill>
                <a:latin typeface="微软雅黑" pitchFamily="34" charset="-122"/>
                <a:ea typeface="微软雅黑" pitchFamily="34" charset="-122"/>
                <a:sym typeface="微软雅黑" pitchFamily="34" charset="-122"/>
              </a:endParaRPr>
            </a:p>
          </p:txBody>
        </p:sp>
        <p:sp>
          <p:nvSpPr>
            <p:cNvPr id="62" name="TextBox 47"/>
            <p:cNvSpPr>
              <a:spLocks noChangeArrowheads="1"/>
            </p:cNvSpPr>
            <p:nvPr/>
          </p:nvSpPr>
          <p:spPr bwMode="auto">
            <a:xfrm>
              <a:off x="531422" y="4124739"/>
              <a:ext cx="15938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b="1" dirty="0">
                  <a:solidFill>
                    <a:schemeClr val="bg1"/>
                  </a:solidFill>
                  <a:latin typeface="方正姚体" panose="02010601030101010101" pitchFamily="2" charset="-122"/>
                  <a:ea typeface="方正姚体" panose="02010601030101010101" pitchFamily="2" charset="-122"/>
                  <a:sym typeface="微软雅黑" pitchFamily="34" charset="-122"/>
                </a:rPr>
                <a:t>添加标题内容</a:t>
              </a:r>
            </a:p>
          </p:txBody>
        </p:sp>
      </p:grpSp>
    </p:spTree>
    <p:extLst>
      <p:ext uri="{BB962C8B-B14F-4D97-AF65-F5344CB8AC3E}">
        <p14:creationId xmlns:p14="http://schemas.microsoft.com/office/powerpoint/2010/main" val="35669083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1000"/>
                                            <p:tgtEl>
                                              <p:spTgt spid="2"/>
                                            </p:tgtEl>
                                          </p:cBhvr>
                                        </p:animEffect>
                                      </p:childTnLst>
                                    </p:cTn>
                                  </p:par>
                                  <p:par>
                                    <p:cTn id="15" presetID="2" presetClass="entr" presetSubtype="2" fill="hold" nodeType="withEffect">
                                      <p:stCondLst>
                                        <p:cond delay="2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2450"/>
                                </p:stCondLst>
                                <p:childTnLst>
                                  <p:par>
                                    <p:cTn id="26" presetID="2" presetClass="entr" presetSubtype="2" fill="hold" grpId="0" nodeType="afterEffect" p14:presetBounceEnd="40000">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14:bounceEnd="40000">
                                          <p:cBhvr additive="base">
                                            <p:cTn id="28" dur="1000" fill="hold"/>
                                            <p:tgtEl>
                                              <p:spTgt spid="12"/>
                                            </p:tgtEl>
                                            <p:attrNameLst>
                                              <p:attrName>ppt_x</p:attrName>
                                            </p:attrNameLst>
                                          </p:cBhvr>
                                          <p:tavLst>
                                            <p:tav tm="0">
                                              <p:val>
                                                <p:strVal val="1+#ppt_w/2"/>
                                              </p:val>
                                            </p:tav>
                                            <p:tav tm="100000">
                                              <p:val>
                                                <p:strVal val="#ppt_x"/>
                                              </p:val>
                                            </p:tav>
                                          </p:tavLst>
                                        </p:anim>
                                        <p:anim calcmode="lin" valueType="num" p14:bounceEnd="40000">
                                          <p:cBhvr additive="base">
                                            <p:cTn id="29" dur="1000" fill="hold"/>
                                            <p:tgtEl>
                                              <p:spTgt spid="12"/>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14:presetBounceEnd="40000">
                                      <p:stCondLst>
                                        <p:cond delay="250"/>
                                      </p:stCondLst>
                                      <p:childTnLst>
                                        <p:set>
                                          <p:cBhvr>
                                            <p:cTn id="31" dur="1" fill="hold">
                                              <p:stCondLst>
                                                <p:cond delay="0"/>
                                              </p:stCondLst>
                                            </p:cTn>
                                            <p:tgtEl>
                                              <p:spTgt spid="13"/>
                                            </p:tgtEl>
                                            <p:attrNameLst>
                                              <p:attrName>style.visibility</p:attrName>
                                            </p:attrNameLst>
                                          </p:cBhvr>
                                          <p:to>
                                            <p:strVal val="visible"/>
                                          </p:to>
                                        </p:set>
                                        <p:anim calcmode="lin" valueType="num" p14:bounceEnd="40000">
                                          <p:cBhvr additive="base">
                                            <p:cTn id="32" dur="1000" fill="hold"/>
                                            <p:tgtEl>
                                              <p:spTgt spid="13"/>
                                            </p:tgtEl>
                                            <p:attrNameLst>
                                              <p:attrName>ppt_x</p:attrName>
                                            </p:attrNameLst>
                                          </p:cBhvr>
                                          <p:tavLst>
                                            <p:tav tm="0">
                                              <p:val>
                                                <p:strVal val="1+#ppt_w/2"/>
                                              </p:val>
                                            </p:tav>
                                            <p:tav tm="100000">
                                              <p:val>
                                                <p:strVal val="#ppt_x"/>
                                              </p:val>
                                            </p:tav>
                                          </p:tavLst>
                                        </p:anim>
                                        <p:anim calcmode="lin" valueType="num" p14:bounceEnd="40000">
                                          <p:cBhvr additive="base">
                                            <p:cTn id="33" dur="1000" fill="hold"/>
                                            <p:tgtEl>
                                              <p:spTgt spid="13"/>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14:presetBounceEnd="40000">
                                      <p:stCondLst>
                                        <p:cond delay="500"/>
                                      </p:stCondLst>
                                      <p:childTnLst>
                                        <p:set>
                                          <p:cBhvr>
                                            <p:cTn id="35" dur="1" fill="hold">
                                              <p:stCondLst>
                                                <p:cond delay="0"/>
                                              </p:stCondLst>
                                            </p:cTn>
                                            <p:tgtEl>
                                              <p:spTgt spid="14"/>
                                            </p:tgtEl>
                                            <p:attrNameLst>
                                              <p:attrName>style.visibility</p:attrName>
                                            </p:attrNameLst>
                                          </p:cBhvr>
                                          <p:to>
                                            <p:strVal val="visible"/>
                                          </p:to>
                                        </p:set>
                                        <p:anim calcmode="lin" valueType="num" p14:bounceEnd="40000">
                                          <p:cBhvr additive="base">
                                            <p:cTn id="36" dur="1000" fill="hold"/>
                                            <p:tgtEl>
                                              <p:spTgt spid="14"/>
                                            </p:tgtEl>
                                            <p:attrNameLst>
                                              <p:attrName>ppt_x</p:attrName>
                                            </p:attrNameLst>
                                          </p:cBhvr>
                                          <p:tavLst>
                                            <p:tav tm="0">
                                              <p:val>
                                                <p:strVal val="1+#ppt_w/2"/>
                                              </p:val>
                                            </p:tav>
                                            <p:tav tm="100000">
                                              <p:val>
                                                <p:strVal val="#ppt_x"/>
                                              </p:val>
                                            </p:tav>
                                          </p:tavLst>
                                        </p:anim>
                                        <p:anim calcmode="lin" valueType="num" p14:bounceEnd="40000">
                                          <p:cBhvr additive="base">
                                            <p:cTn id="37" dur="1000" fill="hold"/>
                                            <p:tgtEl>
                                              <p:spTgt spid="14"/>
                                            </p:tgtEl>
                                            <p:attrNameLst>
                                              <p:attrName>ppt_y</p:attrName>
                                            </p:attrNameLst>
                                          </p:cBhvr>
                                          <p:tavLst>
                                            <p:tav tm="0">
                                              <p:val>
                                                <p:strVal val="#ppt_y"/>
                                              </p:val>
                                            </p:tav>
                                            <p:tav tm="100000">
                                              <p:val>
                                                <p:strVal val="#ppt_y"/>
                                              </p:val>
                                            </p:tav>
                                          </p:tavLst>
                                        </p:anim>
                                      </p:childTnLst>
                                    </p:cTn>
                                  </p:par>
                                  <p:par>
                                    <p:cTn id="38" presetID="2" presetClass="entr" presetSubtype="6" fill="hold" grpId="0" nodeType="withEffect" p14:presetBounceEnd="60000">
                                      <p:stCondLst>
                                        <p:cond delay="500"/>
                                      </p:stCondLst>
                                      <p:childTnLst>
                                        <p:set>
                                          <p:cBhvr>
                                            <p:cTn id="39" dur="1" fill="hold">
                                              <p:stCondLst>
                                                <p:cond delay="0"/>
                                              </p:stCondLst>
                                            </p:cTn>
                                            <p:tgtEl>
                                              <p:spTgt spid="37"/>
                                            </p:tgtEl>
                                            <p:attrNameLst>
                                              <p:attrName>style.visibility</p:attrName>
                                            </p:attrNameLst>
                                          </p:cBhvr>
                                          <p:to>
                                            <p:strVal val="visible"/>
                                          </p:to>
                                        </p:set>
                                        <p:anim calcmode="lin" valueType="num" p14:bounceEnd="60000">
                                          <p:cBhvr additive="base">
                                            <p:cTn id="40" dur="1000" fill="hold"/>
                                            <p:tgtEl>
                                              <p:spTgt spid="37"/>
                                            </p:tgtEl>
                                            <p:attrNameLst>
                                              <p:attrName>ppt_x</p:attrName>
                                            </p:attrNameLst>
                                          </p:cBhvr>
                                          <p:tavLst>
                                            <p:tav tm="0">
                                              <p:val>
                                                <p:strVal val="1+#ppt_w/2"/>
                                              </p:val>
                                            </p:tav>
                                            <p:tav tm="100000">
                                              <p:val>
                                                <p:strVal val="#ppt_x"/>
                                              </p:val>
                                            </p:tav>
                                          </p:tavLst>
                                        </p:anim>
                                        <p:anim calcmode="lin" valueType="num" p14:bounceEnd="60000">
                                          <p:cBhvr additive="base">
                                            <p:cTn id="41" dur="1000" fill="hold"/>
                                            <p:tgtEl>
                                              <p:spTgt spid="37"/>
                                            </p:tgtEl>
                                            <p:attrNameLst>
                                              <p:attrName>ppt_y</p:attrName>
                                            </p:attrNameLst>
                                          </p:cBhvr>
                                          <p:tavLst>
                                            <p:tav tm="0">
                                              <p:val>
                                                <p:strVal val="1+#ppt_h/2"/>
                                              </p:val>
                                            </p:tav>
                                            <p:tav tm="100000">
                                              <p:val>
                                                <p:strVal val="#ppt_y"/>
                                              </p:val>
                                            </p:tav>
                                          </p:tavLst>
                                        </p:anim>
                                      </p:childTnLst>
                                    </p:cTn>
                                  </p:par>
                                  <p:par>
                                    <p:cTn id="42" presetID="2" presetClass="entr" presetSubtype="6" fill="hold" grpId="0" nodeType="withEffect" p14:presetBounceEnd="60000">
                                      <p:stCondLst>
                                        <p:cond delay="750"/>
                                      </p:stCondLst>
                                      <p:childTnLst>
                                        <p:set>
                                          <p:cBhvr>
                                            <p:cTn id="43" dur="1" fill="hold">
                                              <p:stCondLst>
                                                <p:cond delay="0"/>
                                              </p:stCondLst>
                                            </p:cTn>
                                            <p:tgtEl>
                                              <p:spTgt spid="38"/>
                                            </p:tgtEl>
                                            <p:attrNameLst>
                                              <p:attrName>style.visibility</p:attrName>
                                            </p:attrNameLst>
                                          </p:cBhvr>
                                          <p:to>
                                            <p:strVal val="visible"/>
                                          </p:to>
                                        </p:set>
                                        <p:anim calcmode="lin" valueType="num" p14:bounceEnd="60000">
                                          <p:cBhvr additive="base">
                                            <p:cTn id="44" dur="1000" fill="hold"/>
                                            <p:tgtEl>
                                              <p:spTgt spid="38"/>
                                            </p:tgtEl>
                                            <p:attrNameLst>
                                              <p:attrName>ppt_x</p:attrName>
                                            </p:attrNameLst>
                                          </p:cBhvr>
                                          <p:tavLst>
                                            <p:tav tm="0">
                                              <p:val>
                                                <p:strVal val="1+#ppt_w/2"/>
                                              </p:val>
                                            </p:tav>
                                            <p:tav tm="100000">
                                              <p:val>
                                                <p:strVal val="#ppt_x"/>
                                              </p:val>
                                            </p:tav>
                                          </p:tavLst>
                                        </p:anim>
                                        <p:anim calcmode="lin" valueType="num" p14:bounceEnd="60000">
                                          <p:cBhvr additive="base">
                                            <p:cTn id="45" dur="1000" fill="hold"/>
                                            <p:tgtEl>
                                              <p:spTgt spid="38"/>
                                            </p:tgtEl>
                                            <p:attrNameLst>
                                              <p:attrName>ppt_y</p:attrName>
                                            </p:attrNameLst>
                                          </p:cBhvr>
                                          <p:tavLst>
                                            <p:tav tm="0">
                                              <p:val>
                                                <p:strVal val="1+#ppt_h/2"/>
                                              </p:val>
                                            </p:tav>
                                            <p:tav tm="100000">
                                              <p:val>
                                                <p:strVal val="#ppt_y"/>
                                              </p:val>
                                            </p:tav>
                                          </p:tavLst>
                                        </p:anim>
                                      </p:childTnLst>
                                    </p:cTn>
                                  </p:par>
                                </p:childTnLst>
                              </p:cTn>
                            </p:par>
                            <p:par>
                              <p:cTn id="46" fill="hold">
                                <p:stCondLst>
                                  <p:cond delay="4200"/>
                                </p:stCondLst>
                                <p:childTnLst>
                                  <p:par>
                                    <p:cTn id="47" presetID="53" presetClass="entr" presetSubtype="16" fill="hold" nodeType="after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p:cTn id="49" dur="500" fill="hold"/>
                                            <p:tgtEl>
                                              <p:spTgt spid="39"/>
                                            </p:tgtEl>
                                            <p:attrNameLst>
                                              <p:attrName>ppt_w</p:attrName>
                                            </p:attrNameLst>
                                          </p:cBhvr>
                                          <p:tavLst>
                                            <p:tav tm="0">
                                              <p:val>
                                                <p:fltVal val="0"/>
                                              </p:val>
                                            </p:tav>
                                            <p:tav tm="100000">
                                              <p:val>
                                                <p:strVal val="#ppt_w"/>
                                              </p:val>
                                            </p:tav>
                                          </p:tavLst>
                                        </p:anim>
                                        <p:anim calcmode="lin" valueType="num">
                                          <p:cBhvr>
                                            <p:cTn id="50" dur="500" fill="hold"/>
                                            <p:tgtEl>
                                              <p:spTgt spid="39"/>
                                            </p:tgtEl>
                                            <p:attrNameLst>
                                              <p:attrName>ppt_h</p:attrName>
                                            </p:attrNameLst>
                                          </p:cBhvr>
                                          <p:tavLst>
                                            <p:tav tm="0">
                                              <p:val>
                                                <p:fltVal val="0"/>
                                              </p:val>
                                            </p:tav>
                                            <p:tav tm="100000">
                                              <p:val>
                                                <p:strVal val="#ppt_h"/>
                                              </p:val>
                                            </p:tav>
                                          </p:tavLst>
                                        </p:anim>
                                        <p:animEffect transition="in" filter="fade">
                                          <p:cBhvr>
                                            <p:cTn id="51" dur="500"/>
                                            <p:tgtEl>
                                              <p:spTgt spid="39"/>
                                            </p:tgtEl>
                                          </p:cBhvr>
                                        </p:animEffect>
                                      </p:childTnLst>
                                    </p:cTn>
                                  </p:par>
                                  <p:par>
                                    <p:cTn id="52" presetID="22" presetClass="entr" presetSubtype="8" fill="hold" nodeType="withEffect">
                                      <p:stCondLst>
                                        <p:cond delay="250"/>
                                      </p:stCondLst>
                                      <p:childTnLst>
                                        <p:set>
                                          <p:cBhvr>
                                            <p:cTn id="53" dur="1" fill="hold">
                                              <p:stCondLst>
                                                <p:cond delay="0"/>
                                              </p:stCondLst>
                                            </p:cTn>
                                            <p:tgtEl>
                                              <p:spTgt spid="48"/>
                                            </p:tgtEl>
                                            <p:attrNameLst>
                                              <p:attrName>style.visibility</p:attrName>
                                            </p:attrNameLst>
                                          </p:cBhvr>
                                          <p:to>
                                            <p:strVal val="visible"/>
                                          </p:to>
                                        </p:set>
                                        <p:animEffect transition="in" filter="wipe(left)">
                                          <p:cBhvr>
                                            <p:cTn id="54" dur="500"/>
                                            <p:tgtEl>
                                              <p:spTgt spid="48"/>
                                            </p:tgtEl>
                                          </p:cBhvr>
                                        </p:animEffect>
                                      </p:childTnLst>
                                    </p:cTn>
                                  </p:par>
                                </p:childTnLst>
                              </p:cTn>
                            </p:par>
                            <p:par>
                              <p:cTn id="55" fill="hold">
                                <p:stCondLst>
                                  <p:cond delay="4950"/>
                                </p:stCondLst>
                                <p:childTnLst>
                                  <p:par>
                                    <p:cTn id="56" presetID="53" presetClass="entr" presetSubtype="16" fill="hold" nodeType="afterEffect">
                                      <p:stCondLst>
                                        <p:cond delay="0"/>
                                      </p:stCondLst>
                                      <p:childTnLst>
                                        <p:set>
                                          <p:cBhvr>
                                            <p:cTn id="57" dur="1" fill="hold">
                                              <p:stCondLst>
                                                <p:cond delay="0"/>
                                              </p:stCondLst>
                                            </p:cTn>
                                            <p:tgtEl>
                                              <p:spTgt spid="42"/>
                                            </p:tgtEl>
                                            <p:attrNameLst>
                                              <p:attrName>style.visibility</p:attrName>
                                            </p:attrNameLst>
                                          </p:cBhvr>
                                          <p:to>
                                            <p:strVal val="visible"/>
                                          </p:to>
                                        </p:set>
                                        <p:anim calcmode="lin" valueType="num">
                                          <p:cBhvr>
                                            <p:cTn id="58" dur="500" fill="hold"/>
                                            <p:tgtEl>
                                              <p:spTgt spid="42"/>
                                            </p:tgtEl>
                                            <p:attrNameLst>
                                              <p:attrName>ppt_w</p:attrName>
                                            </p:attrNameLst>
                                          </p:cBhvr>
                                          <p:tavLst>
                                            <p:tav tm="0">
                                              <p:val>
                                                <p:fltVal val="0"/>
                                              </p:val>
                                            </p:tav>
                                            <p:tav tm="100000">
                                              <p:val>
                                                <p:strVal val="#ppt_w"/>
                                              </p:val>
                                            </p:tav>
                                          </p:tavLst>
                                        </p:anim>
                                        <p:anim calcmode="lin" valueType="num">
                                          <p:cBhvr>
                                            <p:cTn id="59" dur="500" fill="hold"/>
                                            <p:tgtEl>
                                              <p:spTgt spid="42"/>
                                            </p:tgtEl>
                                            <p:attrNameLst>
                                              <p:attrName>ppt_h</p:attrName>
                                            </p:attrNameLst>
                                          </p:cBhvr>
                                          <p:tavLst>
                                            <p:tav tm="0">
                                              <p:val>
                                                <p:fltVal val="0"/>
                                              </p:val>
                                            </p:tav>
                                            <p:tav tm="100000">
                                              <p:val>
                                                <p:strVal val="#ppt_h"/>
                                              </p:val>
                                            </p:tav>
                                          </p:tavLst>
                                        </p:anim>
                                        <p:animEffect transition="in" filter="fade">
                                          <p:cBhvr>
                                            <p:cTn id="60" dur="500"/>
                                            <p:tgtEl>
                                              <p:spTgt spid="42"/>
                                            </p:tgtEl>
                                          </p:cBhvr>
                                        </p:animEffect>
                                      </p:childTnLst>
                                    </p:cTn>
                                  </p:par>
                                  <p:par>
                                    <p:cTn id="61" presetID="22" presetClass="entr" presetSubtype="8" fill="hold" nodeType="withEffect">
                                      <p:stCondLst>
                                        <p:cond delay="250"/>
                                      </p:stCondLst>
                                      <p:childTnLst>
                                        <p:set>
                                          <p:cBhvr>
                                            <p:cTn id="62" dur="1" fill="hold">
                                              <p:stCondLst>
                                                <p:cond delay="0"/>
                                              </p:stCondLst>
                                            </p:cTn>
                                            <p:tgtEl>
                                              <p:spTgt spid="51"/>
                                            </p:tgtEl>
                                            <p:attrNameLst>
                                              <p:attrName>style.visibility</p:attrName>
                                            </p:attrNameLst>
                                          </p:cBhvr>
                                          <p:to>
                                            <p:strVal val="visible"/>
                                          </p:to>
                                        </p:set>
                                        <p:animEffect transition="in" filter="wipe(left)">
                                          <p:cBhvr>
                                            <p:cTn id="63" dur="500"/>
                                            <p:tgtEl>
                                              <p:spTgt spid="51"/>
                                            </p:tgtEl>
                                          </p:cBhvr>
                                        </p:animEffect>
                                      </p:childTnLst>
                                    </p:cTn>
                                  </p:par>
                                </p:childTnLst>
                              </p:cTn>
                            </p:par>
                            <p:par>
                              <p:cTn id="64" fill="hold">
                                <p:stCondLst>
                                  <p:cond delay="5700"/>
                                </p:stCondLst>
                                <p:childTnLst>
                                  <p:par>
                                    <p:cTn id="65" presetID="53" presetClass="entr" presetSubtype="16" fill="hold" nodeType="afterEffect">
                                      <p:stCondLst>
                                        <p:cond delay="0"/>
                                      </p:stCondLst>
                                      <p:childTnLst>
                                        <p:set>
                                          <p:cBhvr>
                                            <p:cTn id="66" dur="1" fill="hold">
                                              <p:stCondLst>
                                                <p:cond delay="0"/>
                                              </p:stCondLst>
                                            </p:cTn>
                                            <p:tgtEl>
                                              <p:spTgt spid="45"/>
                                            </p:tgtEl>
                                            <p:attrNameLst>
                                              <p:attrName>style.visibility</p:attrName>
                                            </p:attrNameLst>
                                          </p:cBhvr>
                                          <p:to>
                                            <p:strVal val="visible"/>
                                          </p:to>
                                        </p:set>
                                        <p:anim calcmode="lin" valueType="num">
                                          <p:cBhvr>
                                            <p:cTn id="67" dur="500" fill="hold"/>
                                            <p:tgtEl>
                                              <p:spTgt spid="45"/>
                                            </p:tgtEl>
                                            <p:attrNameLst>
                                              <p:attrName>ppt_w</p:attrName>
                                            </p:attrNameLst>
                                          </p:cBhvr>
                                          <p:tavLst>
                                            <p:tav tm="0">
                                              <p:val>
                                                <p:fltVal val="0"/>
                                              </p:val>
                                            </p:tav>
                                            <p:tav tm="100000">
                                              <p:val>
                                                <p:strVal val="#ppt_w"/>
                                              </p:val>
                                            </p:tav>
                                          </p:tavLst>
                                        </p:anim>
                                        <p:anim calcmode="lin" valueType="num">
                                          <p:cBhvr>
                                            <p:cTn id="68" dur="500" fill="hold"/>
                                            <p:tgtEl>
                                              <p:spTgt spid="45"/>
                                            </p:tgtEl>
                                            <p:attrNameLst>
                                              <p:attrName>ppt_h</p:attrName>
                                            </p:attrNameLst>
                                          </p:cBhvr>
                                          <p:tavLst>
                                            <p:tav tm="0">
                                              <p:val>
                                                <p:fltVal val="0"/>
                                              </p:val>
                                            </p:tav>
                                            <p:tav tm="100000">
                                              <p:val>
                                                <p:strVal val="#ppt_h"/>
                                              </p:val>
                                            </p:tav>
                                          </p:tavLst>
                                        </p:anim>
                                        <p:animEffect transition="in" filter="fade">
                                          <p:cBhvr>
                                            <p:cTn id="69" dur="500"/>
                                            <p:tgtEl>
                                              <p:spTgt spid="45"/>
                                            </p:tgtEl>
                                          </p:cBhvr>
                                        </p:animEffect>
                                      </p:childTnLst>
                                    </p:cTn>
                                  </p:par>
                                  <p:par>
                                    <p:cTn id="70" presetID="22" presetClass="entr" presetSubtype="8" fill="hold" nodeType="withEffect">
                                      <p:stCondLst>
                                        <p:cond delay="250"/>
                                      </p:stCondLst>
                                      <p:childTnLst>
                                        <p:set>
                                          <p:cBhvr>
                                            <p:cTn id="71" dur="1" fill="hold">
                                              <p:stCondLst>
                                                <p:cond delay="0"/>
                                              </p:stCondLst>
                                            </p:cTn>
                                            <p:tgtEl>
                                              <p:spTgt spid="54"/>
                                            </p:tgtEl>
                                            <p:attrNameLst>
                                              <p:attrName>style.visibility</p:attrName>
                                            </p:attrNameLst>
                                          </p:cBhvr>
                                          <p:to>
                                            <p:strVal val="visible"/>
                                          </p:to>
                                        </p:set>
                                        <p:animEffect transition="in" filter="wipe(left)">
                                          <p:cBhvr>
                                            <p:cTn id="72" dur="500"/>
                                            <p:tgtEl>
                                              <p:spTgt spid="54"/>
                                            </p:tgtEl>
                                          </p:cBhvr>
                                        </p:animEffect>
                                      </p:childTnLst>
                                    </p:cTn>
                                  </p:par>
                                </p:childTnLst>
                              </p:cTn>
                            </p:par>
                            <p:par>
                              <p:cTn id="73" fill="hold">
                                <p:stCondLst>
                                  <p:cond delay="6450"/>
                                </p:stCondLst>
                                <p:childTnLst>
                                  <p:par>
                                    <p:cTn id="74" presetID="22" presetClass="entr" presetSubtype="1" fill="hold" nodeType="afterEffect">
                                      <p:stCondLst>
                                        <p:cond delay="0"/>
                                      </p:stCondLst>
                                      <p:childTnLst>
                                        <p:set>
                                          <p:cBhvr>
                                            <p:cTn id="75" dur="1" fill="hold">
                                              <p:stCondLst>
                                                <p:cond delay="0"/>
                                              </p:stCondLst>
                                            </p:cTn>
                                            <p:tgtEl>
                                              <p:spTgt spid="57"/>
                                            </p:tgtEl>
                                            <p:attrNameLst>
                                              <p:attrName>style.visibility</p:attrName>
                                            </p:attrNameLst>
                                          </p:cBhvr>
                                          <p:to>
                                            <p:strVal val="visible"/>
                                          </p:to>
                                        </p:set>
                                        <p:animEffect transition="in" filter="wipe(up)">
                                          <p:cBhvr>
                                            <p:cTn id="76" dur="500"/>
                                            <p:tgtEl>
                                              <p:spTgt spid="57"/>
                                            </p:tgtEl>
                                          </p:cBhvr>
                                        </p:animEffect>
                                      </p:childTnLst>
                                    </p:cTn>
                                  </p:par>
                                </p:childTnLst>
                              </p:cTn>
                            </p:par>
                            <p:par>
                              <p:cTn id="77" fill="hold">
                                <p:stCondLst>
                                  <p:cond delay="6950"/>
                                </p:stCondLst>
                                <p:childTnLst>
                                  <p:par>
                                    <p:cTn id="78" presetID="22" presetClass="entr" presetSubtype="1" fill="hold" nodeType="afterEffect">
                                      <p:stCondLst>
                                        <p:cond delay="0"/>
                                      </p:stCondLst>
                                      <p:childTnLst>
                                        <p:set>
                                          <p:cBhvr>
                                            <p:cTn id="79" dur="1" fill="hold">
                                              <p:stCondLst>
                                                <p:cond delay="0"/>
                                              </p:stCondLst>
                                            </p:cTn>
                                            <p:tgtEl>
                                              <p:spTgt spid="60"/>
                                            </p:tgtEl>
                                            <p:attrNameLst>
                                              <p:attrName>style.visibility</p:attrName>
                                            </p:attrNameLst>
                                          </p:cBhvr>
                                          <p:to>
                                            <p:strVal val="visible"/>
                                          </p:to>
                                        </p:set>
                                        <p:animEffect transition="in" filter="wipe(up)">
                                          <p:cBhvr>
                                            <p:cTn id="80"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animBg="1"/>
          <p:bldP spid="14" grpId="0" animBg="1"/>
          <p:bldP spid="37" grpId="0" animBg="1"/>
          <p:bldP spid="3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1000"/>
                                            <p:tgtEl>
                                              <p:spTgt spid="2"/>
                                            </p:tgtEl>
                                          </p:cBhvr>
                                        </p:animEffect>
                                      </p:childTnLst>
                                    </p:cTn>
                                  </p:par>
                                  <p:par>
                                    <p:cTn id="15" presetID="2" presetClass="entr" presetSubtype="2" fill="hold" nodeType="withEffect">
                                      <p:stCondLst>
                                        <p:cond delay="2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2450"/>
                                </p:stCondLst>
                                <p:childTnLst>
                                  <p:par>
                                    <p:cTn id="26" presetID="2" presetClass="entr" presetSubtype="2"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1000" fill="hold"/>
                                            <p:tgtEl>
                                              <p:spTgt spid="12"/>
                                            </p:tgtEl>
                                            <p:attrNameLst>
                                              <p:attrName>ppt_x</p:attrName>
                                            </p:attrNameLst>
                                          </p:cBhvr>
                                          <p:tavLst>
                                            <p:tav tm="0">
                                              <p:val>
                                                <p:strVal val="1+#ppt_w/2"/>
                                              </p:val>
                                            </p:tav>
                                            <p:tav tm="100000">
                                              <p:val>
                                                <p:strVal val="#ppt_x"/>
                                              </p:val>
                                            </p:tav>
                                          </p:tavLst>
                                        </p:anim>
                                        <p:anim calcmode="lin" valueType="num">
                                          <p:cBhvr additive="base">
                                            <p:cTn id="29" dur="1000" fill="hold"/>
                                            <p:tgtEl>
                                              <p:spTgt spid="12"/>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25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1000" fill="hold"/>
                                            <p:tgtEl>
                                              <p:spTgt spid="13"/>
                                            </p:tgtEl>
                                            <p:attrNameLst>
                                              <p:attrName>ppt_x</p:attrName>
                                            </p:attrNameLst>
                                          </p:cBhvr>
                                          <p:tavLst>
                                            <p:tav tm="0">
                                              <p:val>
                                                <p:strVal val="1+#ppt_w/2"/>
                                              </p:val>
                                            </p:tav>
                                            <p:tav tm="100000">
                                              <p:val>
                                                <p:strVal val="#ppt_x"/>
                                              </p:val>
                                            </p:tav>
                                          </p:tavLst>
                                        </p:anim>
                                        <p:anim calcmode="lin" valueType="num">
                                          <p:cBhvr additive="base">
                                            <p:cTn id="33" dur="1000" fill="hold"/>
                                            <p:tgtEl>
                                              <p:spTgt spid="13"/>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50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1000" fill="hold"/>
                                            <p:tgtEl>
                                              <p:spTgt spid="14"/>
                                            </p:tgtEl>
                                            <p:attrNameLst>
                                              <p:attrName>ppt_x</p:attrName>
                                            </p:attrNameLst>
                                          </p:cBhvr>
                                          <p:tavLst>
                                            <p:tav tm="0">
                                              <p:val>
                                                <p:strVal val="1+#ppt_w/2"/>
                                              </p:val>
                                            </p:tav>
                                            <p:tav tm="100000">
                                              <p:val>
                                                <p:strVal val="#ppt_x"/>
                                              </p:val>
                                            </p:tav>
                                          </p:tavLst>
                                        </p:anim>
                                        <p:anim calcmode="lin" valueType="num">
                                          <p:cBhvr additive="base">
                                            <p:cTn id="37" dur="1000" fill="hold"/>
                                            <p:tgtEl>
                                              <p:spTgt spid="14"/>
                                            </p:tgtEl>
                                            <p:attrNameLst>
                                              <p:attrName>ppt_y</p:attrName>
                                            </p:attrNameLst>
                                          </p:cBhvr>
                                          <p:tavLst>
                                            <p:tav tm="0">
                                              <p:val>
                                                <p:strVal val="#ppt_y"/>
                                              </p:val>
                                            </p:tav>
                                            <p:tav tm="100000">
                                              <p:val>
                                                <p:strVal val="#ppt_y"/>
                                              </p:val>
                                            </p:tav>
                                          </p:tavLst>
                                        </p:anim>
                                      </p:childTnLst>
                                    </p:cTn>
                                  </p:par>
                                  <p:par>
                                    <p:cTn id="38" presetID="2" presetClass="entr" presetSubtype="6" fill="hold" grpId="0" nodeType="withEffect">
                                      <p:stCondLst>
                                        <p:cond delay="500"/>
                                      </p:stCondLst>
                                      <p:childTnLst>
                                        <p:set>
                                          <p:cBhvr>
                                            <p:cTn id="39" dur="1" fill="hold">
                                              <p:stCondLst>
                                                <p:cond delay="0"/>
                                              </p:stCondLst>
                                            </p:cTn>
                                            <p:tgtEl>
                                              <p:spTgt spid="37"/>
                                            </p:tgtEl>
                                            <p:attrNameLst>
                                              <p:attrName>style.visibility</p:attrName>
                                            </p:attrNameLst>
                                          </p:cBhvr>
                                          <p:to>
                                            <p:strVal val="visible"/>
                                          </p:to>
                                        </p:set>
                                        <p:anim calcmode="lin" valueType="num">
                                          <p:cBhvr additive="base">
                                            <p:cTn id="40" dur="1000" fill="hold"/>
                                            <p:tgtEl>
                                              <p:spTgt spid="37"/>
                                            </p:tgtEl>
                                            <p:attrNameLst>
                                              <p:attrName>ppt_x</p:attrName>
                                            </p:attrNameLst>
                                          </p:cBhvr>
                                          <p:tavLst>
                                            <p:tav tm="0">
                                              <p:val>
                                                <p:strVal val="1+#ppt_w/2"/>
                                              </p:val>
                                            </p:tav>
                                            <p:tav tm="100000">
                                              <p:val>
                                                <p:strVal val="#ppt_x"/>
                                              </p:val>
                                            </p:tav>
                                          </p:tavLst>
                                        </p:anim>
                                        <p:anim calcmode="lin" valueType="num">
                                          <p:cBhvr additive="base">
                                            <p:cTn id="41" dur="1000" fill="hold"/>
                                            <p:tgtEl>
                                              <p:spTgt spid="37"/>
                                            </p:tgtEl>
                                            <p:attrNameLst>
                                              <p:attrName>ppt_y</p:attrName>
                                            </p:attrNameLst>
                                          </p:cBhvr>
                                          <p:tavLst>
                                            <p:tav tm="0">
                                              <p:val>
                                                <p:strVal val="1+#ppt_h/2"/>
                                              </p:val>
                                            </p:tav>
                                            <p:tav tm="100000">
                                              <p:val>
                                                <p:strVal val="#ppt_y"/>
                                              </p:val>
                                            </p:tav>
                                          </p:tavLst>
                                        </p:anim>
                                      </p:childTnLst>
                                    </p:cTn>
                                  </p:par>
                                  <p:par>
                                    <p:cTn id="42" presetID="2" presetClass="entr" presetSubtype="6" fill="hold" grpId="0" nodeType="withEffect">
                                      <p:stCondLst>
                                        <p:cond delay="750"/>
                                      </p:stCondLst>
                                      <p:childTnLst>
                                        <p:set>
                                          <p:cBhvr>
                                            <p:cTn id="43" dur="1" fill="hold">
                                              <p:stCondLst>
                                                <p:cond delay="0"/>
                                              </p:stCondLst>
                                            </p:cTn>
                                            <p:tgtEl>
                                              <p:spTgt spid="38"/>
                                            </p:tgtEl>
                                            <p:attrNameLst>
                                              <p:attrName>style.visibility</p:attrName>
                                            </p:attrNameLst>
                                          </p:cBhvr>
                                          <p:to>
                                            <p:strVal val="visible"/>
                                          </p:to>
                                        </p:set>
                                        <p:anim calcmode="lin" valueType="num">
                                          <p:cBhvr additive="base">
                                            <p:cTn id="44" dur="1000" fill="hold"/>
                                            <p:tgtEl>
                                              <p:spTgt spid="38"/>
                                            </p:tgtEl>
                                            <p:attrNameLst>
                                              <p:attrName>ppt_x</p:attrName>
                                            </p:attrNameLst>
                                          </p:cBhvr>
                                          <p:tavLst>
                                            <p:tav tm="0">
                                              <p:val>
                                                <p:strVal val="1+#ppt_w/2"/>
                                              </p:val>
                                            </p:tav>
                                            <p:tav tm="100000">
                                              <p:val>
                                                <p:strVal val="#ppt_x"/>
                                              </p:val>
                                            </p:tav>
                                          </p:tavLst>
                                        </p:anim>
                                        <p:anim calcmode="lin" valueType="num">
                                          <p:cBhvr additive="base">
                                            <p:cTn id="45" dur="1000" fill="hold"/>
                                            <p:tgtEl>
                                              <p:spTgt spid="38"/>
                                            </p:tgtEl>
                                            <p:attrNameLst>
                                              <p:attrName>ppt_y</p:attrName>
                                            </p:attrNameLst>
                                          </p:cBhvr>
                                          <p:tavLst>
                                            <p:tav tm="0">
                                              <p:val>
                                                <p:strVal val="1+#ppt_h/2"/>
                                              </p:val>
                                            </p:tav>
                                            <p:tav tm="100000">
                                              <p:val>
                                                <p:strVal val="#ppt_y"/>
                                              </p:val>
                                            </p:tav>
                                          </p:tavLst>
                                        </p:anim>
                                      </p:childTnLst>
                                    </p:cTn>
                                  </p:par>
                                </p:childTnLst>
                              </p:cTn>
                            </p:par>
                            <p:par>
                              <p:cTn id="46" fill="hold">
                                <p:stCondLst>
                                  <p:cond delay="4200"/>
                                </p:stCondLst>
                                <p:childTnLst>
                                  <p:par>
                                    <p:cTn id="47" presetID="53" presetClass="entr" presetSubtype="16" fill="hold" nodeType="after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p:cTn id="49" dur="500" fill="hold"/>
                                            <p:tgtEl>
                                              <p:spTgt spid="39"/>
                                            </p:tgtEl>
                                            <p:attrNameLst>
                                              <p:attrName>ppt_w</p:attrName>
                                            </p:attrNameLst>
                                          </p:cBhvr>
                                          <p:tavLst>
                                            <p:tav tm="0">
                                              <p:val>
                                                <p:fltVal val="0"/>
                                              </p:val>
                                            </p:tav>
                                            <p:tav tm="100000">
                                              <p:val>
                                                <p:strVal val="#ppt_w"/>
                                              </p:val>
                                            </p:tav>
                                          </p:tavLst>
                                        </p:anim>
                                        <p:anim calcmode="lin" valueType="num">
                                          <p:cBhvr>
                                            <p:cTn id="50" dur="500" fill="hold"/>
                                            <p:tgtEl>
                                              <p:spTgt spid="39"/>
                                            </p:tgtEl>
                                            <p:attrNameLst>
                                              <p:attrName>ppt_h</p:attrName>
                                            </p:attrNameLst>
                                          </p:cBhvr>
                                          <p:tavLst>
                                            <p:tav tm="0">
                                              <p:val>
                                                <p:fltVal val="0"/>
                                              </p:val>
                                            </p:tav>
                                            <p:tav tm="100000">
                                              <p:val>
                                                <p:strVal val="#ppt_h"/>
                                              </p:val>
                                            </p:tav>
                                          </p:tavLst>
                                        </p:anim>
                                        <p:animEffect transition="in" filter="fade">
                                          <p:cBhvr>
                                            <p:cTn id="51" dur="500"/>
                                            <p:tgtEl>
                                              <p:spTgt spid="39"/>
                                            </p:tgtEl>
                                          </p:cBhvr>
                                        </p:animEffect>
                                      </p:childTnLst>
                                    </p:cTn>
                                  </p:par>
                                  <p:par>
                                    <p:cTn id="52" presetID="22" presetClass="entr" presetSubtype="8" fill="hold" nodeType="withEffect">
                                      <p:stCondLst>
                                        <p:cond delay="250"/>
                                      </p:stCondLst>
                                      <p:childTnLst>
                                        <p:set>
                                          <p:cBhvr>
                                            <p:cTn id="53" dur="1" fill="hold">
                                              <p:stCondLst>
                                                <p:cond delay="0"/>
                                              </p:stCondLst>
                                            </p:cTn>
                                            <p:tgtEl>
                                              <p:spTgt spid="48"/>
                                            </p:tgtEl>
                                            <p:attrNameLst>
                                              <p:attrName>style.visibility</p:attrName>
                                            </p:attrNameLst>
                                          </p:cBhvr>
                                          <p:to>
                                            <p:strVal val="visible"/>
                                          </p:to>
                                        </p:set>
                                        <p:animEffect transition="in" filter="wipe(left)">
                                          <p:cBhvr>
                                            <p:cTn id="54" dur="500"/>
                                            <p:tgtEl>
                                              <p:spTgt spid="48"/>
                                            </p:tgtEl>
                                          </p:cBhvr>
                                        </p:animEffect>
                                      </p:childTnLst>
                                    </p:cTn>
                                  </p:par>
                                </p:childTnLst>
                              </p:cTn>
                            </p:par>
                            <p:par>
                              <p:cTn id="55" fill="hold">
                                <p:stCondLst>
                                  <p:cond delay="4950"/>
                                </p:stCondLst>
                                <p:childTnLst>
                                  <p:par>
                                    <p:cTn id="56" presetID="53" presetClass="entr" presetSubtype="16" fill="hold" nodeType="afterEffect">
                                      <p:stCondLst>
                                        <p:cond delay="0"/>
                                      </p:stCondLst>
                                      <p:childTnLst>
                                        <p:set>
                                          <p:cBhvr>
                                            <p:cTn id="57" dur="1" fill="hold">
                                              <p:stCondLst>
                                                <p:cond delay="0"/>
                                              </p:stCondLst>
                                            </p:cTn>
                                            <p:tgtEl>
                                              <p:spTgt spid="42"/>
                                            </p:tgtEl>
                                            <p:attrNameLst>
                                              <p:attrName>style.visibility</p:attrName>
                                            </p:attrNameLst>
                                          </p:cBhvr>
                                          <p:to>
                                            <p:strVal val="visible"/>
                                          </p:to>
                                        </p:set>
                                        <p:anim calcmode="lin" valueType="num">
                                          <p:cBhvr>
                                            <p:cTn id="58" dur="500" fill="hold"/>
                                            <p:tgtEl>
                                              <p:spTgt spid="42"/>
                                            </p:tgtEl>
                                            <p:attrNameLst>
                                              <p:attrName>ppt_w</p:attrName>
                                            </p:attrNameLst>
                                          </p:cBhvr>
                                          <p:tavLst>
                                            <p:tav tm="0">
                                              <p:val>
                                                <p:fltVal val="0"/>
                                              </p:val>
                                            </p:tav>
                                            <p:tav tm="100000">
                                              <p:val>
                                                <p:strVal val="#ppt_w"/>
                                              </p:val>
                                            </p:tav>
                                          </p:tavLst>
                                        </p:anim>
                                        <p:anim calcmode="lin" valueType="num">
                                          <p:cBhvr>
                                            <p:cTn id="59" dur="500" fill="hold"/>
                                            <p:tgtEl>
                                              <p:spTgt spid="42"/>
                                            </p:tgtEl>
                                            <p:attrNameLst>
                                              <p:attrName>ppt_h</p:attrName>
                                            </p:attrNameLst>
                                          </p:cBhvr>
                                          <p:tavLst>
                                            <p:tav tm="0">
                                              <p:val>
                                                <p:fltVal val="0"/>
                                              </p:val>
                                            </p:tav>
                                            <p:tav tm="100000">
                                              <p:val>
                                                <p:strVal val="#ppt_h"/>
                                              </p:val>
                                            </p:tav>
                                          </p:tavLst>
                                        </p:anim>
                                        <p:animEffect transition="in" filter="fade">
                                          <p:cBhvr>
                                            <p:cTn id="60" dur="500"/>
                                            <p:tgtEl>
                                              <p:spTgt spid="42"/>
                                            </p:tgtEl>
                                          </p:cBhvr>
                                        </p:animEffect>
                                      </p:childTnLst>
                                    </p:cTn>
                                  </p:par>
                                  <p:par>
                                    <p:cTn id="61" presetID="22" presetClass="entr" presetSubtype="8" fill="hold" nodeType="withEffect">
                                      <p:stCondLst>
                                        <p:cond delay="250"/>
                                      </p:stCondLst>
                                      <p:childTnLst>
                                        <p:set>
                                          <p:cBhvr>
                                            <p:cTn id="62" dur="1" fill="hold">
                                              <p:stCondLst>
                                                <p:cond delay="0"/>
                                              </p:stCondLst>
                                            </p:cTn>
                                            <p:tgtEl>
                                              <p:spTgt spid="51"/>
                                            </p:tgtEl>
                                            <p:attrNameLst>
                                              <p:attrName>style.visibility</p:attrName>
                                            </p:attrNameLst>
                                          </p:cBhvr>
                                          <p:to>
                                            <p:strVal val="visible"/>
                                          </p:to>
                                        </p:set>
                                        <p:animEffect transition="in" filter="wipe(left)">
                                          <p:cBhvr>
                                            <p:cTn id="63" dur="500"/>
                                            <p:tgtEl>
                                              <p:spTgt spid="51"/>
                                            </p:tgtEl>
                                          </p:cBhvr>
                                        </p:animEffect>
                                      </p:childTnLst>
                                    </p:cTn>
                                  </p:par>
                                </p:childTnLst>
                              </p:cTn>
                            </p:par>
                            <p:par>
                              <p:cTn id="64" fill="hold">
                                <p:stCondLst>
                                  <p:cond delay="5700"/>
                                </p:stCondLst>
                                <p:childTnLst>
                                  <p:par>
                                    <p:cTn id="65" presetID="53" presetClass="entr" presetSubtype="16" fill="hold" nodeType="afterEffect">
                                      <p:stCondLst>
                                        <p:cond delay="0"/>
                                      </p:stCondLst>
                                      <p:childTnLst>
                                        <p:set>
                                          <p:cBhvr>
                                            <p:cTn id="66" dur="1" fill="hold">
                                              <p:stCondLst>
                                                <p:cond delay="0"/>
                                              </p:stCondLst>
                                            </p:cTn>
                                            <p:tgtEl>
                                              <p:spTgt spid="45"/>
                                            </p:tgtEl>
                                            <p:attrNameLst>
                                              <p:attrName>style.visibility</p:attrName>
                                            </p:attrNameLst>
                                          </p:cBhvr>
                                          <p:to>
                                            <p:strVal val="visible"/>
                                          </p:to>
                                        </p:set>
                                        <p:anim calcmode="lin" valueType="num">
                                          <p:cBhvr>
                                            <p:cTn id="67" dur="500" fill="hold"/>
                                            <p:tgtEl>
                                              <p:spTgt spid="45"/>
                                            </p:tgtEl>
                                            <p:attrNameLst>
                                              <p:attrName>ppt_w</p:attrName>
                                            </p:attrNameLst>
                                          </p:cBhvr>
                                          <p:tavLst>
                                            <p:tav tm="0">
                                              <p:val>
                                                <p:fltVal val="0"/>
                                              </p:val>
                                            </p:tav>
                                            <p:tav tm="100000">
                                              <p:val>
                                                <p:strVal val="#ppt_w"/>
                                              </p:val>
                                            </p:tav>
                                          </p:tavLst>
                                        </p:anim>
                                        <p:anim calcmode="lin" valueType="num">
                                          <p:cBhvr>
                                            <p:cTn id="68" dur="500" fill="hold"/>
                                            <p:tgtEl>
                                              <p:spTgt spid="45"/>
                                            </p:tgtEl>
                                            <p:attrNameLst>
                                              <p:attrName>ppt_h</p:attrName>
                                            </p:attrNameLst>
                                          </p:cBhvr>
                                          <p:tavLst>
                                            <p:tav tm="0">
                                              <p:val>
                                                <p:fltVal val="0"/>
                                              </p:val>
                                            </p:tav>
                                            <p:tav tm="100000">
                                              <p:val>
                                                <p:strVal val="#ppt_h"/>
                                              </p:val>
                                            </p:tav>
                                          </p:tavLst>
                                        </p:anim>
                                        <p:animEffect transition="in" filter="fade">
                                          <p:cBhvr>
                                            <p:cTn id="69" dur="500"/>
                                            <p:tgtEl>
                                              <p:spTgt spid="45"/>
                                            </p:tgtEl>
                                          </p:cBhvr>
                                        </p:animEffect>
                                      </p:childTnLst>
                                    </p:cTn>
                                  </p:par>
                                  <p:par>
                                    <p:cTn id="70" presetID="22" presetClass="entr" presetSubtype="8" fill="hold" nodeType="withEffect">
                                      <p:stCondLst>
                                        <p:cond delay="250"/>
                                      </p:stCondLst>
                                      <p:childTnLst>
                                        <p:set>
                                          <p:cBhvr>
                                            <p:cTn id="71" dur="1" fill="hold">
                                              <p:stCondLst>
                                                <p:cond delay="0"/>
                                              </p:stCondLst>
                                            </p:cTn>
                                            <p:tgtEl>
                                              <p:spTgt spid="54"/>
                                            </p:tgtEl>
                                            <p:attrNameLst>
                                              <p:attrName>style.visibility</p:attrName>
                                            </p:attrNameLst>
                                          </p:cBhvr>
                                          <p:to>
                                            <p:strVal val="visible"/>
                                          </p:to>
                                        </p:set>
                                        <p:animEffect transition="in" filter="wipe(left)">
                                          <p:cBhvr>
                                            <p:cTn id="72" dur="500"/>
                                            <p:tgtEl>
                                              <p:spTgt spid="54"/>
                                            </p:tgtEl>
                                          </p:cBhvr>
                                        </p:animEffect>
                                      </p:childTnLst>
                                    </p:cTn>
                                  </p:par>
                                </p:childTnLst>
                              </p:cTn>
                            </p:par>
                            <p:par>
                              <p:cTn id="73" fill="hold">
                                <p:stCondLst>
                                  <p:cond delay="6450"/>
                                </p:stCondLst>
                                <p:childTnLst>
                                  <p:par>
                                    <p:cTn id="74" presetID="22" presetClass="entr" presetSubtype="1" fill="hold" nodeType="afterEffect">
                                      <p:stCondLst>
                                        <p:cond delay="0"/>
                                      </p:stCondLst>
                                      <p:childTnLst>
                                        <p:set>
                                          <p:cBhvr>
                                            <p:cTn id="75" dur="1" fill="hold">
                                              <p:stCondLst>
                                                <p:cond delay="0"/>
                                              </p:stCondLst>
                                            </p:cTn>
                                            <p:tgtEl>
                                              <p:spTgt spid="57"/>
                                            </p:tgtEl>
                                            <p:attrNameLst>
                                              <p:attrName>style.visibility</p:attrName>
                                            </p:attrNameLst>
                                          </p:cBhvr>
                                          <p:to>
                                            <p:strVal val="visible"/>
                                          </p:to>
                                        </p:set>
                                        <p:animEffect transition="in" filter="wipe(up)">
                                          <p:cBhvr>
                                            <p:cTn id="76" dur="500"/>
                                            <p:tgtEl>
                                              <p:spTgt spid="57"/>
                                            </p:tgtEl>
                                          </p:cBhvr>
                                        </p:animEffect>
                                      </p:childTnLst>
                                    </p:cTn>
                                  </p:par>
                                </p:childTnLst>
                              </p:cTn>
                            </p:par>
                            <p:par>
                              <p:cTn id="77" fill="hold">
                                <p:stCondLst>
                                  <p:cond delay="6950"/>
                                </p:stCondLst>
                                <p:childTnLst>
                                  <p:par>
                                    <p:cTn id="78" presetID="22" presetClass="entr" presetSubtype="1" fill="hold" nodeType="afterEffect">
                                      <p:stCondLst>
                                        <p:cond delay="0"/>
                                      </p:stCondLst>
                                      <p:childTnLst>
                                        <p:set>
                                          <p:cBhvr>
                                            <p:cTn id="79" dur="1" fill="hold">
                                              <p:stCondLst>
                                                <p:cond delay="0"/>
                                              </p:stCondLst>
                                            </p:cTn>
                                            <p:tgtEl>
                                              <p:spTgt spid="60"/>
                                            </p:tgtEl>
                                            <p:attrNameLst>
                                              <p:attrName>style.visibility</p:attrName>
                                            </p:attrNameLst>
                                          </p:cBhvr>
                                          <p:to>
                                            <p:strVal val="visible"/>
                                          </p:to>
                                        </p:set>
                                        <p:animEffect transition="in" filter="wipe(up)">
                                          <p:cBhvr>
                                            <p:cTn id="80"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animBg="1"/>
          <p:bldP spid="14" grpId="0" animBg="1"/>
          <p:bldP spid="37" grpId="0" animBg="1"/>
          <p:bldP spid="38"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341822" y="668181"/>
            <a:ext cx="9721436"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574767" y="208955"/>
            <a:ext cx="632150" cy="569956"/>
            <a:chOff x="574767" y="208955"/>
            <a:chExt cx="632150" cy="569956"/>
          </a:xfrm>
        </p:grpSpPr>
        <p:sp>
          <p:nvSpPr>
            <p:cNvPr id="4" name="Freeform 5"/>
            <p:cNvSpPr>
              <a:spLocks/>
            </p:cNvSpPr>
            <p:nvPr/>
          </p:nvSpPr>
          <p:spPr bwMode="auto">
            <a:xfrm rot="1855731">
              <a:off x="574767" y="208955"/>
              <a:ext cx="632150" cy="56995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nvGrpSpPr>
            <p:cNvPr id="5" name="Group 4"/>
            <p:cNvGrpSpPr>
              <a:grpSpLocks noChangeAspect="1"/>
            </p:cNvGrpSpPr>
            <p:nvPr/>
          </p:nvGrpSpPr>
          <p:grpSpPr bwMode="auto">
            <a:xfrm flipH="1">
              <a:off x="757842" y="255640"/>
              <a:ext cx="257404" cy="412542"/>
              <a:chOff x="4638" y="-33"/>
              <a:chExt cx="667" cy="1069"/>
            </a:xfrm>
            <a:solidFill>
              <a:schemeClr val="bg1"/>
            </a:solidFill>
          </p:grpSpPr>
          <p:sp>
            <p:nvSpPr>
              <p:cNvPr id="6" name="Freeform 5"/>
              <p:cNvSpPr>
                <a:spLocks/>
              </p:cNvSpPr>
              <p:nvPr/>
            </p:nvSpPr>
            <p:spPr bwMode="auto">
              <a:xfrm>
                <a:off x="4638" y="556"/>
                <a:ext cx="667" cy="480"/>
              </a:xfrm>
              <a:custGeom>
                <a:avLst/>
                <a:gdLst>
                  <a:gd name="T0" fmla="*/ 67 w 67"/>
                  <a:gd name="T1" fmla="*/ 15 h 49"/>
                  <a:gd name="T2" fmla="*/ 52 w 67"/>
                  <a:gd name="T3" fmla="*/ 0 h 49"/>
                  <a:gd name="T4" fmla="*/ 38 w 67"/>
                  <a:gd name="T5" fmla="*/ 24 h 49"/>
                  <a:gd name="T6" fmla="*/ 36 w 67"/>
                  <a:gd name="T7" fmla="*/ 13 h 49"/>
                  <a:gd name="T8" fmla="*/ 38 w 67"/>
                  <a:gd name="T9" fmla="*/ 9 h 49"/>
                  <a:gd name="T10" fmla="*/ 34 w 67"/>
                  <a:gd name="T11" fmla="*/ 5 h 49"/>
                  <a:gd name="T12" fmla="*/ 30 w 67"/>
                  <a:gd name="T13" fmla="*/ 9 h 49"/>
                  <a:gd name="T14" fmla="*/ 31 w 67"/>
                  <a:gd name="T15" fmla="*/ 13 h 49"/>
                  <a:gd name="T16" fmla="*/ 30 w 67"/>
                  <a:gd name="T17" fmla="*/ 24 h 49"/>
                  <a:gd name="T18" fmla="*/ 16 w 67"/>
                  <a:gd name="T19" fmla="*/ 0 h 49"/>
                  <a:gd name="T20" fmla="*/ 1 w 67"/>
                  <a:gd name="T21" fmla="*/ 15 h 49"/>
                  <a:gd name="T22" fmla="*/ 0 w 67"/>
                  <a:gd name="T23" fmla="*/ 15 h 49"/>
                  <a:gd name="T24" fmla="*/ 0 w 67"/>
                  <a:gd name="T25" fmla="*/ 45 h 49"/>
                  <a:gd name="T26" fmla="*/ 1 w 67"/>
                  <a:gd name="T27" fmla="*/ 45 h 49"/>
                  <a:gd name="T28" fmla="*/ 34 w 67"/>
                  <a:gd name="T29" fmla="*/ 49 h 49"/>
                  <a:gd name="T30" fmla="*/ 66 w 67"/>
                  <a:gd name="T31" fmla="*/ 45 h 49"/>
                  <a:gd name="T32" fmla="*/ 67 w 67"/>
                  <a:gd name="T33" fmla="*/ 45 h 49"/>
                  <a:gd name="T34" fmla="*/ 67 w 67"/>
                  <a:gd name="T35" fmla="*/ 1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49">
                    <a:moveTo>
                      <a:pt x="67" y="15"/>
                    </a:moveTo>
                    <a:cubicBezTo>
                      <a:pt x="66" y="9"/>
                      <a:pt x="60" y="3"/>
                      <a:pt x="52" y="0"/>
                    </a:cubicBezTo>
                    <a:cubicBezTo>
                      <a:pt x="38" y="24"/>
                      <a:pt x="38" y="24"/>
                      <a:pt x="38" y="24"/>
                    </a:cubicBezTo>
                    <a:cubicBezTo>
                      <a:pt x="36" y="13"/>
                      <a:pt x="36" y="13"/>
                      <a:pt x="36" y="13"/>
                    </a:cubicBezTo>
                    <a:cubicBezTo>
                      <a:pt x="37" y="12"/>
                      <a:pt x="38" y="11"/>
                      <a:pt x="38" y="9"/>
                    </a:cubicBezTo>
                    <a:cubicBezTo>
                      <a:pt x="38" y="7"/>
                      <a:pt x="36" y="5"/>
                      <a:pt x="34" y="5"/>
                    </a:cubicBezTo>
                    <a:cubicBezTo>
                      <a:pt x="31" y="5"/>
                      <a:pt x="30" y="7"/>
                      <a:pt x="30" y="9"/>
                    </a:cubicBezTo>
                    <a:cubicBezTo>
                      <a:pt x="30" y="11"/>
                      <a:pt x="30" y="12"/>
                      <a:pt x="31" y="13"/>
                    </a:cubicBezTo>
                    <a:cubicBezTo>
                      <a:pt x="30" y="24"/>
                      <a:pt x="30" y="24"/>
                      <a:pt x="30" y="24"/>
                    </a:cubicBezTo>
                    <a:cubicBezTo>
                      <a:pt x="16" y="0"/>
                      <a:pt x="16" y="0"/>
                      <a:pt x="16" y="0"/>
                    </a:cubicBezTo>
                    <a:cubicBezTo>
                      <a:pt x="8" y="3"/>
                      <a:pt x="2" y="9"/>
                      <a:pt x="1" y="15"/>
                    </a:cubicBezTo>
                    <a:cubicBezTo>
                      <a:pt x="0" y="15"/>
                      <a:pt x="0" y="15"/>
                      <a:pt x="0" y="15"/>
                    </a:cubicBezTo>
                    <a:cubicBezTo>
                      <a:pt x="0" y="45"/>
                      <a:pt x="0" y="45"/>
                      <a:pt x="0" y="45"/>
                    </a:cubicBezTo>
                    <a:cubicBezTo>
                      <a:pt x="1" y="45"/>
                      <a:pt x="1" y="45"/>
                      <a:pt x="1" y="45"/>
                    </a:cubicBezTo>
                    <a:cubicBezTo>
                      <a:pt x="4" y="47"/>
                      <a:pt x="18" y="49"/>
                      <a:pt x="34" y="49"/>
                    </a:cubicBezTo>
                    <a:cubicBezTo>
                      <a:pt x="50" y="49"/>
                      <a:pt x="63" y="47"/>
                      <a:pt x="66" y="45"/>
                    </a:cubicBezTo>
                    <a:cubicBezTo>
                      <a:pt x="67" y="45"/>
                      <a:pt x="67" y="45"/>
                      <a:pt x="67" y="45"/>
                    </a:cubicBezTo>
                    <a:cubicBezTo>
                      <a:pt x="67" y="15"/>
                      <a:pt x="67" y="15"/>
                      <a:pt x="67"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685594"/>
                <a:endParaRPr lang="zh-CN" altLang="en-US" sz="1350">
                  <a:solidFill>
                    <a:prstClr val="black"/>
                  </a:solidFill>
                </a:endParaRPr>
              </a:p>
            </p:txBody>
          </p:sp>
          <p:sp>
            <p:nvSpPr>
              <p:cNvPr id="7" name="Freeform 6"/>
              <p:cNvSpPr>
                <a:spLocks noEditPoints="1"/>
              </p:cNvSpPr>
              <p:nvPr/>
            </p:nvSpPr>
            <p:spPr bwMode="auto">
              <a:xfrm>
                <a:off x="4737" y="-33"/>
                <a:ext cx="449" cy="589"/>
              </a:xfrm>
              <a:custGeom>
                <a:avLst/>
                <a:gdLst>
                  <a:gd name="T0" fmla="*/ 3 w 45"/>
                  <a:gd name="T1" fmla="*/ 38 h 60"/>
                  <a:gd name="T2" fmla="*/ 7 w 45"/>
                  <a:gd name="T3" fmla="*/ 43 h 60"/>
                  <a:gd name="T4" fmla="*/ 23 w 45"/>
                  <a:gd name="T5" fmla="*/ 60 h 60"/>
                  <a:gd name="T6" fmla="*/ 40 w 45"/>
                  <a:gd name="T7" fmla="*/ 43 h 60"/>
                  <a:gd name="T8" fmla="*/ 40 w 45"/>
                  <a:gd name="T9" fmla="*/ 43 h 60"/>
                  <a:gd name="T10" fmla="*/ 44 w 45"/>
                  <a:gd name="T11" fmla="*/ 38 h 60"/>
                  <a:gd name="T12" fmla="*/ 41 w 45"/>
                  <a:gd name="T13" fmla="*/ 33 h 60"/>
                  <a:gd name="T14" fmla="*/ 41 w 45"/>
                  <a:gd name="T15" fmla="*/ 33 h 60"/>
                  <a:gd name="T16" fmla="*/ 36 w 45"/>
                  <a:gd name="T17" fmla="*/ 13 h 60"/>
                  <a:gd name="T18" fmla="*/ 12 w 45"/>
                  <a:gd name="T19" fmla="*/ 10 h 60"/>
                  <a:gd name="T20" fmla="*/ 6 w 45"/>
                  <a:gd name="T21" fmla="*/ 33 h 60"/>
                  <a:gd name="T22" fmla="*/ 6 w 45"/>
                  <a:gd name="T23" fmla="*/ 33 h 60"/>
                  <a:gd name="T24" fmla="*/ 3 w 45"/>
                  <a:gd name="T25" fmla="*/ 38 h 60"/>
                  <a:gd name="T26" fmla="*/ 8 w 45"/>
                  <a:gd name="T27" fmla="*/ 34 h 60"/>
                  <a:gd name="T28" fmla="*/ 8 w 45"/>
                  <a:gd name="T29" fmla="*/ 34 h 60"/>
                  <a:gd name="T30" fmla="*/ 8 w 45"/>
                  <a:gd name="T31" fmla="*/ 34 h 60"/>
                  <a:gd name="T32" fmla="*/ 8 w 45"/>
                  <a:gd name="T33" fmla="*/ 32 h 60"/>
                  <a:gd name="T34" fmla="*/ 9 w 45"/>
                  <a:gd name="T35" fmla="*/ 25 h 60"/>
                  <a:gd name="T36" fmla="*/ 11 w 45"/>
                  <a:gd name="T37" fmla="*/ 23 h 60"/>
                  <a:gd name="T38" fmla="*/ 29 w 45"/>
                  <a:gd name="T39" fmla="*/ 19 h 60"/>
                  <a:gd name="T40" fmla="*/ 38 w 45"/>
                  <a:gd name="T41" fmla="*/ 34 h 60"/>
                  <a:gd name="T42" fmla="*/ 38 w 45"/>
                  <a:gd name="T43" fmla="*/ 34 h 60"/>
                  <a:gd name="T44" fmla="*/ 39 w 45"/>
                  <a:gd name="T45" fmla="*/ 34 h 60"/>
                  <a:gd name="T46" fmla="*/ 40 w 45"/>
                  <a:gd name="T47" fmla="*/ 34 h 60"/>
                  <a:gd name="T48" fmla="*/ 42 w 45"/>
                  <a:gd name="T49" fmla="*/ 35 h 60"/>
                  <a:gd name="T50" fmla="*/ 43 w 45"/>
                  <a:gd name="T51" fmla="*/ 38 h 60"/>
                  <a:gd name="T52" fmla="*/ 42 w 45"/>
                  <a:gd name="T53" fmla="*/ 41 h 60"/>
                  <a:gd name="T54" fmla="*/ 40 w 45"/>
                  <a:gd name="T55" fmla="*/ 42 h 60"/>
                  <a:gd name="T56" fmla="*/ 40 w 45"/>
                  <a:gd name="T57" fmla="*/ 42 h 60"/>
                  <a:gd name="T58" fmla="*/ 39 w 45"/>
                  <a:gd name="T59" fmla="*/ 42 h 60"/>
                  <a:gd name="T60" fmla="*/ 38 w 45"/>
                  <a:gd name="T61" fmla="*/ 43 h 60"/>
                  <a:gd name="T62" fmla="*/ 33 w 45"/>
                  <a:gd name="T63" fmla="*/ 54 h 60"/>
                  <a:gd name="T64" fmla="*/ 29 w 45"/>
                  <a:gd name="T65" fmla="*/ 58 h 60"/>
                  <a:gd name="T66" fmla="*/ 23 w 45"/>
                  <a:gd name="T67" fmla="*/ 59 h 60"/>
                  <a:gd name="T68" fmla="*/ 18 w 45"/>
                  <a:gd name="T69" fmla="*/ 58 h 60"/>
                  <a:gd name="T70" fmla="*/ 14 w 45"/>
                  <a:gd name="T71" fmla="*/ 54 h 60"/>
                  <a:gd name="T72" fmla="*/ 8 w 45"/>
                  <a:gd name="T73" fmla="*/ 43 h 60"/>
                  <a:gd name="T74" fmla="*/ 8 w 45"/>
                  <a:gd name="T75" fmla="*/ 42 h 60"/>
                  <a:gd name="T76" fmla="*/ 7 w 45"/>
                  <a:gd name="T77" fmla="*/ 42 h 60"/>
                  <a:gd name="T78" fmla="*/ 5 w 45"/>
                  <a:gd name="T79" fmla="*/ 38 h 60"/>
                  <a:gd name="T80" fmla="*/ 5 w 45"/>
                  <a:gd name="T81" fmla="*/ 35 h 60"/>
                  <a:gd name="T82" fmla="*/ 8 w 45"/>
                  <a:gd name="T8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5" h="60">
                    <a:moveTo>
                      <a:pt x="3" y="38"/>
                    </a:moveTo>
                    <a:cubicBezTo>
                      <a:pt x="3" y="40"/>
                      <a:pt x="5" y="43"/>
                      <a:pt x="7" y="43"/>
                    </a:cubicBezTo>
                    <a:cubicBezTo>
                      <a:pt x="9" y="53"/>
                      <a:pt x="16" y="60"/>
                      <a:pt x="23" y="60"/>
                    </a:cubicBezTo>
                    <a:cubicBezTo>
                      <a:pt x="31" y="60"/>
                      <a:pt x="38" y="53"/>
                      <a:pt x="40" y="43"/>
                    </a:cubicBezTo>
                    <a:cubicBezTo>
                      <a:pt x="40" y="43"/>
                      <a:pt x="40" y="43"/>
                      <a:pt x="40" y="43"/>
                    </a:cubicBezTo>
                    <a:cubicBezTo>
                      <a:pt x="42" y="43"/>
                      <a:pt x="44" y="41"/>
                      <a:pt x="44" y="38"/>
                    </a:cubicBezTo>
                    <a:cubicBezTo>
                      <a:pt x="44" y="35"/>
                      <a:pt x="43" y="33"/>
                      <a:pt x="41" y="33"/>
                    </a:cubicBezTo>
                    <a:cubicBezTo>
                      <a:pt x="41" y="33"/>
                      <a:pt x="41" y="33"/>
                      <a:pt x="41" y="33"/>
                    </a:cubicBezTo>
                    <a:cubicBezTo>
                      <a:pt x="41" y="33"/>
                      <a:pt x="45" y="18"/>
                      <a:pt x="36" y="13"/>
                    </a:cubicBezTo>
                    <a:cubicBezTo>
                      <a:pt x="35" y="0"/>
                      <a:pt x="12" y="10"/>
                      <a:pt x="12" y="10"/>
                    </a:cubicBezTo>
                    <a:cubicBezTo>
                      <a:pt x="0" y="17"/>
                      <a:pt x="6" y="33"/>
                      <a:pt x="6" y="33"/>
                    </a:cubicBezTo>
                    <a:cubicBezTo>
                      <a:pt x="6" y="33"/>
                      <a:pt x="6" y="33"/>
                      <a:pt x="6" y="33"/>
                    </a:cubicBezTo>
                    <a:cubicBezTo>
                      <a:pt x="4" y="34"/>
                      <a:pt x="3" y="36"/>
                      <a:pt x="3" y="38"/>
                    </a:cubicBezTo>
                    <a:close/>
                    <a:moveTo>
                      <a:pt x="8" y="34"/>
                    </a:moveTo>
                    <a:cubicBezTo>
                      <a:pt x="8" y="34"/>
                      <a:pt x="8" y="34"/>
                      <a:pt x="8" y="34"/>
                    </a:cubicBezTo>
                    <a:cubicBezTo>
                      <a:pt x="8" y="34"/>
                      <a:pt x="8" y="34"/>
                      <a:pt x="8" y="34"/>
                    </a:cubicBezTo>
                    <a:cubicBezTo>
                      <a:pt x="8" y="32"/>
                      <a:pt x="8" y="32"/>
                      <a:pt x="8" y="32"/>
                    </a:cubicBezTo>
                    <a:cubicBezTo>
                      <a:pt x="9" y="25"/>
                      <a:pt x="9" y="25"/>
                      <a:pt x="9" y="25"/>
                    </a:cubicBezTo>
                    <a:cubicBezTo>
                      <a:pt x="10" y="24"/>
                      <a:pt x="11" y="23"/>
                      <a:pt x="11" y="23"/>
                    </a:cubicBezTo>
                    <a:cubicBezTo>
                      <a:pt x="21" y="24"/>
                      <a:pt x="29" y="19"/>
                      <a:pt x="29" y="19"/>
                    </a:cubicBezTo>
                    <a:cubicBezTo>
                      <a:pt x="36" y="13"/>
                      <a:pt x="38" y="34"/>
                      <a:pt x="38" y="34"/>
                    </a:cubicBezTo>
                    <a:cubicBezTo>
                      <a:pt x="38" y="34"/>
                      <a:pt x="38" y="34"/>
                      <a:pt x="38" y="34"/>
                    </a:cubicBezTo>
                    <a:cubicBezTo>
                      <a:pt x="39" y="34"/>
                      <a:pt x="39" y="34"/>
                      <a:pt x="39" y="34"/>
                    </a:cubicBezTo>
                    <a:cubicBezTo>
                      <a:pt x="40" y="34"/>
                      <a:pt x="40" y="34"/>
                      <a:pt x="40" y="34"/>
                    </a:cubicBezTo>
                    <a:cubicBezTo>
                      <a:pt x="41" y="34"/>
                      <a:pt x="41" y="34"/>
                      <a:pt x="42" y="35"/>
                    </a:cubicBezTo>
                    <a:cubicBezTo>
                      <a:pt x="43" y="35"/>
                      <a:pt x="43" y="37"/>
                      <a:pt x="43" y="38"/>
                    </a:cubicBezTo>
                    <a:cubicBezTo>
                      <a:pt x="43" y="39"/>
                      <a:pt x="43" y="40"/>
                      <a:pt x="42" y="41"/>
                    </a:cubicBezTo>
                    <a:cubicBezTo>
                      <a:pt x="41" y="41"/>
                      <a:pt x="41" y="42"/>
                      <a:pt x="40" y="42"/>
                    </a:cubicBezTo>
                    <a:cubicBezTo>
                      <a:pt x="40" y="42"/>
                      <a:pt x="40" y="42"/>
                      <a:pt x="40" y="42"/>
                    </a:cubicBezTo>
                    <a:cubicBezTo>
                      <a:pt x="39" y="42"/>
                      <a:pt x="39" y="42"/>
                      <a:pt x="39" y="42"/>
                    </a:cubicBezTo>
                    <a:cubicBezTo>
                      <a:pt x="38" y="43"/>
                      <a:pt x="38" y="43"/>
                      <a:pt x="38" y="43"/>
                    </a:cubicBezTo>
                    <a:cubicBezTo>
                      <a:pt x="38" y="47"/>
                      <a:pt x="36" y="51"/>
                      <a:pt x="33" y="54"/>
                    </a:cubicBezTo>
                    <a:cubicBezTo>
                      <a:pt x="32" y="56"/>
                      <a:pt x="30" y="57"/>
                      <a:pt x="29" y="58"/>
                    </a:cubicBezTo>
                    <a:cubicBezTo>
                      <a:pt x="27" y="58"/>
                      <a:pt x="25" y="59"/>
                      <a:pt x="23" y="59"/>
                    </a:cubicBezTo>
                    <a:cubicBezTo>
                      <a:pt x="22" y="59"/>
                      <a:pt x="20" y="58"/>
                      <a:pt x="18" y="58"/>
                    </a:cubicBezTo>
                    <a:cubicBezTo>
                      <a:pt x="17" y="57"/>
                      <a:pt x="15" y="56"/>
                      <a:pt x="14" y="54"/>
                    </a:cubicBezTo>
                    <a:cubicBezTo>
                      <a:pt x="11" y="51"/>
                      <a:pt x="9" y="47"/>
                      <a:pt x="8" y="43"/>
                    </a:cubicBezTo>
                    <a:cubicBezTo>
                      <a:pt x="8" y="42"/>
                      <a:pt x="8" y="42"/>
                      <a:pt x="8" y="42"/>
                    </a:cubicBezTo>
                    <a:cubicBezTo>
                      <a:pt x="7" y="42"/>
                      <a:pt x="7" y="42"/>
                      <a:pt x="7" y="42"/>
                    </a:cubicBezTo>
                    <a:cubicBezTo>
                      <a:pt x="6" y="42"/>
                      <a:pt x="5" y="40"/>
                      <a:pt x="5" y="38"/>
                    </a:cubicBezTo>
                    <a:cubicBezTo>
                      <a:pt x="5" y="37"/>
                      <a:pt x="5" y="35"/>
                      <a:pt x="5" y="35"/>
                    </a:cubicBezTo>
                    <a:cubicBezTo>
                      <a:pt x="6" y="34"/>
                      <a:pt x="7" y="34"/>
                      <a:pt x="8"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685594"/>
                <a:endParaRPr lang="zh-CN" altLang="en-US" sz="1350">
                  <a:solidFill>
                    <a:prstClr val="black"/>
                  </a:solidFill>
                </a:endParaRPr>
              </a:p>
            </p:txBody>
          </p:sp>
        </p:grpSp>
      </p:grpSp>
      <p:grpSp>
        <p:nvGrpSpPr>
          <p:cNvPr id="8" name="组合 7"/>
          <p:cNvGrpSpPr/>
          <p:nvPr/>
        </p:nvGrpSpPr>
        <p:grpSpPr>
          <a:xfrm>
            <a:off x="11096635" y="434075"/>
            <a:ext cx="488724" cy="440638"/>
            <a:chOff x="3720691" y="2824413"/>
            <a:chExt cx="1341120" cy="1209172"/>
          </a:xfrm>
          <a:solidFill>
            <a:srgbClr val="158875"/>
          </a:solidFill>
        </p:grpSpPr>
        <p:sp>
          <p:nvSpPr>
            <p:cNvPr id="9"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10"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sp>
        <p:nvSpPr>
          <p:cNvPr id="11" name="文本占位符 4"/>
          <p:cNvSpPr txBox="1">
            <a:spLocks/>
          </p:cNvSpPr>
          <p:nvPr/>
        </p:nvSpPr>
        <p:spPr>
          <a:xfrm>
            <a:off x="1299849" y="90887"/>
            <a:ext cx="10515600" cy="5823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b="1" dirty="0">
                <a:solidFill>
                  <a:srgbClr val="DB2A2A"/>
                </a:solidFill>
                <a:latin typeface="方正姚体" panose="02010601030101010101" pitchFamily="2" charset="-122"/>
                <a:ea typeface="方正姚体" panose="02010601030101010101" pitchFamily="2" charset="-122"/>
              </a:rPr>
              <a:t>一、点击添加你的标题</a:t>
            </a:r>
          </a:p>
        </p:txBody>
      </p:sp>
      <p:grpSp>
        <p:nvGrpSpPr>
          <p:cNvPr id="63" name="组合 62"/>
          <p:cNvGrpSpPr/>
          <p:nvPr/>
        </p:nvGrpSpPr>
        <p:grpSpPr>
          <a:xfrm>
            <a:off x="7344477" y="3229232"/>
            <a:ext cx="2909755" cy="3628768"/>
            <a:chOff x="7344477" y="3229232"/>
            <a:chExt cx="2909755" cy="3628768"/>
          </a:xfrm>
        </p:grpSpPr>
        <p:sp>
          <p:nvSpPr>
            <p:cNvPr id="85" name="Freeform 112"/>
            <p:cNvSpPr>
              <a:spLocks/>
            </p:cNvSpPr>
            <p:nvPr/>
          </p:nvSpPr>
          <p:spPr bwMode="auto">
            <a:xfrm flipH="1">
              <a:off x="7344477" y="3229232"/>
              <a:ext cx="2909755" cy="3628768"/>
            </a:xfrm>
            <a:custGeom>
              <a:avLst/>
              <a:gdLst>
                <a:gd name="T0" fmla="*/ 219 w 219"/>
                <a:gd name="T1" fmla="*/ 273 h 273"/>
                <a:gd name="T2" fmla="*/ 0 w 219"/>
                <a:gd name="T3" fmla="*/ 273 h 273"/>
                <a:gd name="T4" fmla="*/ 51 w 219"/>
                <a:gd name="T5" fmla="*/ 131 h 273"/>
                <a:gd name="T6" fmla="*/ 31 w 219"/>
                <a:gd name="T7" fmla="*/ 99 h 273"/>
                <a:gd name="T8" fmla="*/ 92 w 219"/>
                <a:gd name="T9" fmla="*/ 0 h 273"/>
                <a:gd name="T10" fmla="*/ 132 w 219"/>
                <a:gd name="T11" fmla="*/ 3 h 273"/>
                <a:gd name="T12" fmla="*/ 193 w 219"/>
                <a:gd name="T13" fmla="*/ 66 h 273"/>
                <a:gd name="T14" fmla="*/ 193 w 219"/>
                <a:gd name="T15" fmla="*/ 73 h 273"/>
                <a:gd name="T16" fmla="*/ 195 w 219"/>
                <a:gd name="T17" fmla="*/ 86 h 273"/>
                <a:gd name="T18" fmla="*/ 211 w 219"/>
                <a:gd name="T19" fmla="*/ 105 h 273"/>
                <a:gd name="T20" fmla="*/ 207 w 219"/>
                <a:gd name="T21" fmla="*/ 120 h 273"/>
                <a:gd name="T22" fmla="*/ 200 w 219"/>
                <a:gd name="T23" fmla="*/ 127 h 273"/>
                <a:gd name="T24" fmla="*/ 201 w 219"/>
                <a:gd name="T25" fmla="*/ 133 h 273"/>
                <a:gd name="T26" fmla="*/ 200 w 219"/>
                <a:gd name="T27" fmla="*/ 137 h 273"/>
                <a:gd name="T28" fmla="*/ 197 w 219"/>
                <a:gd name="T29" fmla="*/ 141 h 273"/>
                <a:gd name="T30" fmla="*/ 197 w 219"/>
                <a:gd name="T31" fmla="*/ 146 h 273"/>
                <a:gd name="T32" fmla="*/ 196 w 219"/>
                <a:gd name="T33" fmla="*/ 149 h 273"/>
                <a:gd name="T34" fmla="*/ 192 w 219"/>
                <a:gd name="T35" fmla="*/ 152 h 273"/>
                <a:gd name="T36" fmla="*/ 191 w 219"/>
                <a:gd name="T37" fmla="*/ 156 h 273"/>
                <a:gd name="T38" fmla="*/ 178 w 219"/>
                <a:gd name="T39" fmla="*/ 179 h 273"/>
                <a:gd name="T40" fmla="*/ 154 w 219"/>
                <a:gd name="T41" fmla="*/ 200 h 273"/>
                <a:gd name="T42" fmla="*/ 219 w 219"/>
                <a:gd name="T43"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9" h="273">
                  <a:moveTo>
                    <a:pt x="219" y="273"/>
                  </a:moveTo>
                  <a:cubicBezTo>
                    <a:pt x="0" y="273"/>
                    <a:pt x="0" y="273"/>
                    <a:pt x="0" y="273"/>
                  </a:cubicBezTo>
                  <a:cubicBezTo>
                    <a:pt x="11" y="240"/>
                    <a:pt x="105" y="193"/>
                    <a:pt x="51" y="131"/>
                  </a:cubicBezTo>
                  <a:cubicBezTo>
                    <a:pt x="42" y="121"/>
                    <a:pt x="34" y="111"/>
                    <a:pt x="31" y="99"/>
                  </a:cubicBezTo>
                  <a:cubicBezTo>
                    <a:pt x="18" y="44"/>
                    <a:pt x="40" y="4"/>
                    <a:pt x="92" y="0"/>
                  </a:cubicBezTo>
                  <a:cubicBezTo>
                    <a:pt x="105" y="0"/>
                    <a:pt x="118" y="0"/>
                    <a:pt x="132" y="3"/>
                  </a:cubicBezTo>
                  <a:cubicBezTo>
                    <a:pt x="170" y="9"/>
                    <a:pt x="187" y="27"/>
                    <a:pt x="193" y="66"/>
                  </a:cubicBezTo>
                  <a:cubicBezTo>
                    <a:pt x="194" y="69"/>
                    <a:pt x="194" y="72"/>
                    <a:pt x="193" y="73"/>
                  </a:cubicBezTo>
                  <a:cubicBezTo>
                    <a:pt x="192" y="79"/>
                    <a:pt x="192" y="82"/>
                    <a:pt x="195" y="86"/>
                  </a:cubicBezTo>
                  <a:cubicBezTo>
                    <a:pt x="200" y="92"/>
                    <a:pt x="206" y="99"/>
                    <a:pt x="211" y="105"/>
                  </a:cubicBezTo>
                  <a:cubicBezTo>
                    <a:pt x="216" y="112"/>
                    <a:pt x="215" y="117"/>
                    <a:pt x="207" y="120"/>
                  </a:cubicBezTo>
                  <a:cubicBezTo>
                    <a:pt x="206" y="120"/>
                    <a:pt x="200" y="120"/>
                    <a:pt x="200" y="127"/>
                  </a:cubicBezTo>
                  <a:cubicBezTo>
                    <a:pt x="201" y="133"/>
                    <a:pt x="201" y="133"/>
                    <a:pt x="201" y="133"/>
                  </a:cubicBezTo>
                  <a:cubicBezTo>
                    <a:pt x="201" y="135"/>
                    <a:pt x="201" y="136"/>
                    <a:pt x="200" y="137"/>
                  </a:cubicBezTo>
                  <a:cubicBezTo>
                    <a:pt x="197" y="141"/>
                    <a:pt x="197" y="141"/>
                    <a:pt x="197" y="141"/>
                  </a:cubicBezTo>
                  <a:cubicBezTo>
                    <a:pt x="197" y="146"/>
                    <a:pt x="197" y="146"/>
                    <a:pt x="197" y="146"/>
                  </a:cubicBezTo>
                  <a:cubicBezTo>
                    <a:pt x="197" y="147"/>
                    <a:pt x="197" y="148"/>
                    <a:pt x="196" y="149"/>
                  </a:cubicBezTo>
                  <a:cubicBezTo>
                    <a:pt x="192" y="152"/>
                    <a:pt x="192" y="152"/>
                    <a:pt x="192" y="152"/>
                  </a:cubicBezTo>
                  <a:cubicBezTo>
                    <a:pt x="191" y="153"/>
                    <a:pt x="191" y="154"/>
                    <a:pt x="191" y="156"/>
                  </a:cubicBezTo>
                  <a:cubicBezTo>
                    <a:pt x="195" y="169"/>
                    <a:pt x="192" y="177"/>
                    <a:pt x="178" y="179"/>
                  </a:cubicBezTo>
                  <a:cubicBezTo>
                    <a:pt x="166" y="182"/>
                    <a:pt x="155" y="187"/>
                    <a:pt x="154" y="200"/>
                  </a:cubicBezTo>
                  <a:cubicBezTo>
                    <a:pt x="151" y="233"/>
                    <a:pt x="191" y="255"/>
                    <a:pt x="219" y="273"/>
                  </a:cubicBezTo>
                  <a:close/>
                </a:path>
              </a:pathLst>
            </a:cu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latin typeface="方正姚体" panose="02010601030101010101" pitchFamily="2" charset="-122"/>
                <a:ea typeface="方正姚体" panose="02010601030101010101" pitchFamily="2" charset="-122"/>
              </a:endParaRPr>
            </a:p>
          </p:txBody>
        </p:sp>
        <p:grpSp>
          <p:nvGrpSpPr>
            <p:cNvPr id="86" name="组 42"/>
            <p:cNvGrpSpPr/>
            <p:nvPr/>
          </p:nvGrpSpPr>
          <p:grpSpPr>
            <a:xfrm>
              <a:off x="8623490" y="3598479"/>
              <a:ext cx="753604" cy="752100"/>
              <a:chOff x="6467617" y="2698859"/>
              <a:chExt cx="565203" cy="564075"/>
            </a:xfrm>
          </p:grpSpPr>
          <p:sp>
            <p:nvSpPr>
              <p:cNvPr id="87" name="Freeform 15"/>
              <p:cNvSpPr>
                <a:spLocks/>
              </p:cNvSpPr>
              <p:nvPr/>
            </p:nvSpPr>
            <p:spPr bwMode="auto">
              <a:xfrm>
                <a:off x="6555789" y="2698859"/>
                <a:ext cx="477031" cy="564075"/>
              </a:xfrm>
              <a:custGeom>
                <a:avLst/>
                <a:gdLst>
                  <a:gd name="T0" fmla="*/ 150 w 178"/>
                  <a:gd name="T1" fmla="*/ 0 h 211"/>
                  <a:gd name="T2" fmla="*/ 106 w 178"/>
                  <a:gd name="T3" fmla="*/ 0 h 211"/>
                  <a:gd name="T4" fmla="*/ 106 w 178"/>
                  <a:gd name="T5" fmla="*/ 14 h 211"/>
                  <a:gd name="T6" fmla="*/ 132 w 178"/>
                  <a:gd name="T7" fmla="*/ 14 h 211"/>
                  <a:gd name="T8" fmla="*/ 132 w 178"/>
                  <a:gd name="T9" fmla="*/ 33 h 211"/>
                  <a:gd name="T10" fmla="*/ 3 w 178"/>
                  <a:gd name="T11" fmla="*/ 33 h 211"/>
                  <a:gd name="T12" fmla="*/ 3 w 178"/>
                  <a:gd name="T13" fmla="*/ 33 h 211"/>
                  <a:gd name="T14" fmla="*/ 0 w 178"/>
                  <a:gd name="T15" fmla="*/ 33 h 211"/>
                  <a:gd name="T16" fmla="*/ 0 w 178"/>
                  <a:gd name="T17" fmla="*/ 79 h 211"/>
                  <a:gd name="T18" fmla="*/ 14 w 178"/>
                  <a:gd name="T19" fmla="*/ 79 h 211"/>
                  <a:gd name="T20" fmla="*/ 14 w 178"/>
                  <a:gd name="T21" fmla="*/ 47 h 211"/>
                  <a:gd name="T22" fmla="*/ 66 w 178"/>
                  <a:gd name="T23" fmla="*/ 47 h 211"/>
                  <a:gd name="T24" fmla="*/ 66 w 178"/>
                  <a:gd name="T25" fmla="*/ 131 h 211"/>
                  <a:gd name="T26" fmla="*/ 0 w 178"/>
                  <a:gd name="T27" fmla="*/ 131 h 211"/>
                  <a:gd name="T28" fmla="*/ 0 w 178"/>
                  <a:gd name="T29" fmla="*/ 145 h 211"/>
                  <a:gd name="T30" fmla="*/ 80 w 178"/>
                  <a:gd name="T31" fmla="*/ 145 h 211"/>
                  <a:gd name="T32" fmla="*/ 80 w 178"/>
                  <a:gd name="T33" fmla="*/ 47 h 211"/>
                  <a:gd name="T34" fmla="*/ 146 w 178"/>
                  <a:gd name="T35" fmla="*/ 47 h 211"/>
                  <a:gd name="T36" fmla="*/ 146 w 178"/>
                  <a:gd name="T37" fmla="*/ 14 h 211"/>
                  <a:gd name="T38" fmla="*/ 150 w 178"/>
                  <a:gd name="T39" fmla="*/ 14 h 211"/>
                  <a:gd name="T40" fmla="*/ 164 w 178"/>
                  <a:gd name="T41" fmla="*/ 28 h 211"/>
                  <a:gd name="T42" fmla="*/ 164 w 178"/>
                  <a:gd name="T43" fmla="*/ 98 h 211"/>
                  <a:gd name="T44" fmla="*/ 99 w 178"/>
                  <a:gd name="T45" fmla="*/ 98 h 211"/>
                  <a:gd name="T46" fmla="*/ 99 w 178"/>
                  <a:gd name="T47" fmla="*/ 99 h 211"/>
                  <a:gd name="T48" fmla="*/ 99 w 178"/>
                  <a:gd name="T49" fmla="*/ 99 h 211"/>
                  <a:gd name="T50" fmla="*/ 99 w 178"/>
                  <a:gd name="T51" fmla="*/ 164 h 211"/>
                  <a:gd name="T52" fmla="*/ 0 w 178"/>
                  <a:gd name="T53" fmla="*/ 164 h 211"/>
                  <a:gd name="T54" fmla="*/ 0 w 178"/>
                  <a:gd name="T55" fmla="*/ 178 h 211"/>
                  <a:gd name="T56" fmla="*/ 146 w 178"/>
                  <a:gd name="T57" fmla="*/ 178 h 211"/>
                  <a:gd name="T58" fmla="*/ 146 w 178"/>
                  <a:gd name="T59" fmla="*/ 131 h 211"/>
                  <a:gd name="T60" fmla="*/ 132 w 178"/>
                  <a:gd name="T61" fmla="*/ 131 h 211"/>
                  <a:gd name="T62" fmla="*/ 132 w 178"/>
                  <a:gd name="T63" fmla="*/ 164 h 211"/>
                  <a:gd name="T64" fmla="*/ 113 w 178"/>
                  <a:gd name="T65" fmla="*/ 164 h 211"/>
                  <a:gd name="T66" fmla="*/ 113 w 178"/>
                  <a:gd name="T67" fmla="*/ 112 h 211"/>
                  <a:gd name="T68" fmla="*/ 164 w 178"/>
                  <a:gd name="T69" fmla="*/ 112 h 211"/>
                  <a:gd name="T70" fmla="*/ 164 w 178"/>
                  <a:gd name="T71" fmla="*/ 183 h 211"/>
                  <a:gd name="T72" fmla="*/ 150 w 178"/>
                  <a:gd name="T73" fmla="*/ 197 h 211"/>
                  <a:gd name="T74" fmla="*/ 59 w 178"/>
                  <a:gd name="T75" fmla="*/ 197 h 211"/>
                  <a:gd name="T76" fmla="*/ 59 w 178"/>
                  <a:gd name="T77" fmla="*/ 211 h 211"/>
                  <a:gd name="T78" fmla="*/ 150 w 178"/>
                  <a:gd name="T79" fmla="*/ 211 h 211"/>
                  <a:gd name="T80" fmla="*/ 178 w 178"/>
                  <a:gd name="T81" fmla="*/ 183 h 211"/>
                  <a:gd name="T82" fmla="*/ 178 w 178"/>
                  <a:gd name="T83" fmla="*/ 28 h 211"/>
                  <a:gd name="T84" fmla="*/ 150 w 178"/>
                  <a:gd name="T85"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8" h="211">
                    <a:moveTo>
                      <a:pt x="150" y="0"/>
                    </a:moveTo>
                    <a:cubicBezTo>
                      <a:pt x="106" y="0"/>
                      <a:pt x="106" y="0"/>
                      <a:pt x="106" y="0"/>
                    </a:cubicBezTo>
                    <a:cubicBezTo>
                      <a:pt x="106" y="14"/>
                      <a:pt x="106" y="14"/>
                      <a:pt x="106" y="14"/>
                    </a:cubicBezTo>
                    <a:cubicBezTo>
                      <a:pt x="132" y="14"/>
                      <a:pt x="132" y="14"/>
                      <a:pt x="132" y="14"/>
                    </a:cubicBezTo>
                    <a:cubicBezTo>
                      <a:pt x="132" y="33"/>
                      <a:pt x="132" y="33"/>
                      <a:pt x="132" y="33"/>
                    </a:cubicBezTo>
                    <a:cubicBezTo>
                      <a:pt x="3" y="33"/>
                      <a:pt x="3" y="33"/>
                      <a:pt x="3" y="33"/>
                    </a:cubicBezTo>
                    <a:cubicBezTo>
                      <a:pt x="3" y="33"/>
                      <a:pt x="3" y="33"/>
                      <a:pt x="3" y="33"/>
                    </a:cubicBezTo>
                    <a:cubicBezTo>
                      <a:pt x="0" y="33"/>
                      <a:pt x="0" y="33"/>
                      <a:pt x="0" y="33"/>
                    </a:cubicBezTo>
                    <a:cubicBezTo>
                      <a:pt x="0" y="79"/>
                      <a:pt x="0" y="79"/>
                      <a:pt x="0" y="79"/>
                    </a:cubicBezTo>
                    <a:cubicBezTo>
                      <a:pt x="14" y="79"/>
                      <a:pt x="14" y="79"/>
                      <a:pt x="14" y="79"/>
                    </a:cubicBezTo>
                    <a:cubicBezTo>
                      <a:pt x="14" y="47"/>
                      <a:pt x="14" y="47"/>
                      <a:pt x="14" y="47"/>
                    </a:cubicBezTo>
                    <a:cubicBezTo>
                      <a:pt x="66" y="47"/>
                      <a:pt x="66" y="47"/>
                      <a:pt x="66" y="47"/>
                    </a:cubicBezTo>
                    <a:cubicBezTo>
                      <a:pt x="66" y="131"/>
                      <a:pt x="66" y="131"/>
                      <a:pt x="66" y="131"/>
                    </a:cubicBezTo>
                    <a:cubicBezTo>
                      <a:pt x="0" y="131"/>
                      <a:pt x="0" y="131"/>
                      <a:pt x="0" y="131"/>
                    </a:cubicBezTo>
                    <a:cubicBezTo>
                      <a:pt x="0" y="145"/>
                      <a:pt x="0" y="145"/>
                      <a:pt x="0" y="145"/>
                    </a:cubicBezTo>
                    <a:cubicBezTo>
                      <a:pt x="80" y="145"/>
                      <a:pt x="80" y="145"/>
                      <a:pt x="80" y="145"/>
                    </a:cubicBezTo>
                    <a:cubicBezTo>
                      <a:pt x="80" y="47"/>
                      <a:pt x="80" y="47"/>
                      <a:pt x="80" y="47"/>
                    </a:cubicBezTo>
                    <a:cubicBezTo>
                      <a:pt x="146" y="47"/>
                      <a:pt x="146" y="47"/>
                      <a:pt x="146" y="47"/>
                    </a:cubicBezTo>
                    <a:cubicBezTo>
                      <a:pt x="146" y="14"/>
                      <a:pt x="146" y="14"/>
                      <a:pt x="146" y="14"/>
                    </a:cubicBezTo>
                    <a:cubicBezTo>
                      <a:pt x="150" y="14"/>
                      <a:pt x="150" y="14"/>
                      <a:pt x="150" y="14"/>
                    </a:cubicBezTo>
                    <a:cubicBezTo>
                      <a:pt x="158" y="14"/>
                      <a:pt x="164" y="20"/>
                      <a:pt x="164" y="28"/>
                    </a:cubicBezTo>
                    <a:cubicBezTo>
                      <a:pt x="164" y="98"/>
                      <a:pt x="164" y="98"/>
                      <a:pt x="164" y="98"/>
                    </a:cubicBezTo>
                    <a:cubicBezTo>
                      <a:pt x="99" y="98"/>
                      <a:pt x="99" y="98"/>
                      <a:pt x="99" y="98"/>
                    </a:cubicBezTo>
                    <a:cubicBezTo>
                      <a:pt x="99" y="99"/>
                      <a:pt x="99" y="99"/>
                      <a:pt x="99" y="99"/>
                    </a:cubicBezTo>
                    <a:cubicBezTo>
                      <a:pt x="99" y="99"/>
                      <a:pt x="99" y="99"/>
                      <a:pt x="99" y="99"/>
                    </a:cubicBezTo>
                    <a:cubicBezTo>
                      <a:pt x="99" y="164"/>
                      <a:pt x="99" y="164"/>
                      <a:pt x="99" y="164"/>
                    </a:cubicBezTo>
                    <a:cubicBezTo>
                      <a:pt x="0" y="164"/>
                      <a:pt x="0" y="164"/>
                      <a:pt x="0" y="164"/>
                    </a:cubicBezTo>
                    <a:cubicBezTo>
                      <a:pt x="0" y="178"/>
                      <a:pt x="0" y="178"/>
                      <a:pt x="0" y="178"/>
                    </a:cubicBezTo>
                    <a:cubicBezTo>
                      <a:pt x="146" y="178"/>
                      <a:pt x="146" y="178"/>
                      <a:pt x="146" y="178"/>
                    </a:cubicBezTo>
                    <a:cubicBezTo>
                      <a:pt x="146" y="131"/>
                      <a:pt x="146" y="131"/>
                      <a:pt x="146" y="131"/>
                    </a:cubicBezTo>
                    <a:cubicBezTo>
                      <a:pt x="132" y="131"/>
                      <a:pt x="132" y="131"/>
                      <a:pt x="132" y="131"/>
                    </a:cubicBezTo>
                    <a:cubicBezTo>
                      <a:pt x="132" y="164"/>
                      <a:pt x="132" y="164"/>
                      <a:pt x="132" y="164"/>
                    </a:cubicBezTo>
                    <a:cubicBezTo>
                      <a:pt x="113" y="164"/>
                      <a:pt x="113" y="164"/>
                      <a:pt x="113" y="164"/>
                    </a:cubicBezTo>
                    <a:cubicBezTo>
                      <a:pt x="113" y="112"/>
                      <a:pt x="113" y="112"/>
                      <a:pt x="113" y="112"/>
                    </a:cubicBezTo>
                    <a:cubicBezTo>
                      <a:pt x="164" y="112"/>
                      <a:pt x="164" y="112"/>
                      <a:pt x="164" y="112"/>
                    </a:cubicBezTo>
                    <a:cubicBezTo>
                      <a:pt x="164" y="183"/>
                      <a:pt x="164" y="183"/>
                      <a:pt x="164" y="183"/>
                    </a:cubicBezTo>
                    <a:cubicBezTo>
                      <a:pt x="164" y="191"/>
                      <a:pt x="158" y="197"/>
                      <a:pt x="150" y="197"/>
                    </a:cubicBezTo>
                    <a:cubicBezTo>
                      <a:pt x="59" y="197"/>
                      <a:pt x="59" y="197"/>
                      <a:pt x="59" y="197"/>
                    </a:cubicBezTo>
                    <a:cubicBezTo>
                      <a:pt x="59" y="211"/>
                      <a:pt x="59" y="211"/>
                      <a:pt x="59" y="211"/>
                    </a:cubicBezTo>
                    <a:cubicBezTo>
                      <a:pt x="150" y="211"/>
                      <a:pt x="150" y="211"/>
                      <a:pt x="150" y="211"/>
                    </a:cubicBezTo>
                    <a:cubicBezTo>
                      <a:pt x="166" y="211"/>
                      <a:pt x="178" y="198"/>
                      <a:pt x="178" y="183"/>
                    </a:cubicBezTo>
                    <a:cubicBezTo>
                      <a:pt x="178" y="28"/>
                      <a:pt x="178" y="28"/>
                      <a:pt x="178" y="28"/>
                    </a:cubicBezTo>
                    <a:cubicBezTo>
                      <a:pt x="178" y="13"/>
                      <a:pt x="166" y="0"/>
                      <a:pt x="150" y="0"/>
                    </a:cubicBez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88" name="Rectangle 13"/>
              <p:cNvSpPr>
                <a:spLocks noChangeArrowheads="1"/>
              </p:cNvSpPr>
              <p:nvPr/>
            </p:nvSpPr>
            <p:spPr bwMode="auto">
              <a:xfrm>
                <a:off x="6818043" y="2875203"/>
                <a:ext cx="128866" cy="37304"/>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89" name="Freeform 14"/>
              <p:cNvSpPr>
                <a:spLocks/>
              </p:cNvSpPr>
              <p:nvPr/>
            </p:nvSpPr>
            <p:spPr bwMode="auto">
              <a:xfrm>
                <a:off x="6467617" y="2698859"/>
                <a:ext cx="318774" cy="564075"/>
              </a:xfrm>
              <a:custGeom>
                <a:avLst/>
                <a:gdLst>
                  <a:gd name="T0" fmla="*/ 14 w 119"/>
                  <a:gd name="T1" fmla="*/ 183 h 211"/>
                  <a:gd name="T2" fmla="*/ 14 w 119"/>
                  <a:gd name="T3" fmla="*/ 112 h 211"/>
                  <a:gd name="T4" fmla="*/ 80 w 119"/>
                  <a:gd name="T5" fmla="*/ 112 h 211"/>
                  <a:gd name="T6" fmla="*/ 80 w 119"/>
                  <a:gd name="T7" fmla="*/ 66 h 211"/>
                  <a:gd name="T8" fmla="*/ 66 w 119"/>
                  <a:gd name="T9" fmla="*/ 66 h 211"/>
                  <a:gd name="T10" fmla="*/ 66 w 119"/>
                  <a:gd name="T11" fmla="*/ 98 h 211"/>
                  <a:gd name="T12" fmla="*/ 14 w 119"/>
                  <a:gd name="T13" fmla="*/ 98 h 211"/>
                  <a:gd name="T14" fmla="*/ 14 w 119"/>
                  <a:gd name="T15" fmla="*/ 28 h 211"/>
                  <a:gd name="T16" fmla="*/ 28 w 119"/>
                  <a:gd name="T17" fmla="*/ 14 h 211"/>
                  <a:gd name="T18" fmla="*/ 119 w 119"/>
                  <a:gd name="T19" fmla="*/ 14 h 211"/>
                  <a:gd name="T20" fmla="*/ 119 w 119"/>
                  <a:gd name="T21" fmla="*/ 0 h 211"/>
                  <a:gd name="T22" fmla="*/ 28 w 119"/>
                  <a:gd name="T23" fmla="*/ 0 h 211"/>
                  <a:gd name="T24" fmla="*/ 0 w 119"/>
                  <a:gd name="T25" fmla="*/ 28 h 211"/>
                  <a:gd name="T26" fmla="*/ 0 w 119"/>
                  <a:gd name="T27" fmla="*/ 183 h 211"/>
                  <a:gd name="T28" fmla="*/ 28 w 119"/>
                  <a:gd name="T29" fmla="*/ 211 h 211"/>
                  <a:gd name="T30" fmla="*/ 72 w 119"/>
                  <a:gd name="T31" fmla="*/ 211 h 211"/>
                  <a:gd name="T32" fmla="*/ 72 w 119"/>
                  <a:gd name="T33" fmla="*/ 197 h 211"/>
                  <a:gd name="T34" fmla="*/ 28 w 119"/>
                  <a:gd name="T35" fmla="*/ 197 h 211"/>
                  <a:gd name="T36" fmla="*/ 14 w 119"/>
                  <a:gd name="T37" fmla="*/ 183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9" h="211">
                    <a:moveTo>
                      <a:pt x="14" y="183"/>
                    </a:moveTo>
                    <a:cubicBezTo>
                      <a:pt x="14" y="112"/>
                      <a:pt x="14" y="112"/>
                      <a:pt x="14" y="112"/>
                    </a:cubicBezTo>
                    <a:cubicBezTo>
                      <a:pt x="80" y="112"/>
                      <a:pt x="80" y="112"/>
                      <a:pt x="80" y="112"/>
                    </a:cubicBezTo>
                    <a:cubicBezTo>
                      <a:pt x="80" y="66"/>
                      <a:pt x="80" y="66"/>
                      <a:pt x="80" y="66"/>
                    </a:cubicBezTo>
                    <a:cubicBezTo>
                      <a:pt x="66" y="66"/>
                      <a:pt x="66" y="66"/>
                      <a:pt x="66" y="66"/>
                    </a:cubicBezTo>
                    <a:cubicBezTo>
                      <a:pt x="66" y="98"/>
                      <a:pt x="66" y="98"/>
                      <a:pt x="66" y="98"/>
                    </a:cubicBezTo>
                    <a:cubicBezTo>
                      <a:pt x="14" y="98"/>
                      <a:pt x="14" y="98"/>
                      <a:pt x="14" y="98"/>
                    </a:cubicBezTo>
                    <a:cubicBezTo>
                      <a:pt x="14" y="28"/>
                      <a:pt x="14" y="28"/>
                      <a:pt x="14" y="28"/>
                    </a:cubicBezTo>
                    <a:cubicBezTo>
                      <a:pt x="14" y="20"/>
                      <a:pt x="21" y="14"/>
                      <a:pt x="28" y="14"/>
                    </a:cubicBezTo>
                    <a:cubicBezTo>
                      <a:pt x="119" y="14"/>
                      <a:pt x="119" y="14"/>
                      <a:pt x="119" y="14"/>
                    </a:cubicBezTo>
                    <a:cubicBezTo>
                      <a:pt x="119" y="0"/>
                      <a:pt x="119" y="0"/>
                      <a:pt x="119" y="0"/>
                    </a:cubicBezTo>
                    <a:cubicBezTo>
                      <a:pt x="28" y="0"/>
                      <a:pt x="28" y="0"/>
                      <a:pt x="28" y="0"/>
                    </a:cubicBezTo>
                    <a:cubicBezTo>
                      <a:pt x="13" y="0"/>
                      <a:pt x="0" y="13"/>
                      <a:pt x="0" y="28"/>
                    </a:cubicBezTo>
                    <a:cubicBezTo>
                      <a:pt x="0" y="183"/>
                      <a:pt x="0" y="183"/>
                      <a:pt x="0" y="183"/>
                    </a:cubicBezTo>
                    <a:cubicBezTo>
                      <a:pt x="0" y="198"/>
                      <a:pt x="13" y="211"/>
                      <a:pt x="28" y="211"/>
                    </a:cubicBezTo>
                    <a:cubicBezTo>
                      <a:pt x="72" y="211"/>
                      <a:pt x="72" y="211"/>
                      <a:pt x="72" y="211"/>
                    </a:cubicBezTo>
                    <a:cubicBezTo>
                      <a:pt x="72" y="197"/>
                      <a:pt x="72" y="197"/>
                      <a:pt x="72" y="197"/>
                    </a:cubicBezTo>
                    <a:cubicBezTo>
                      <a:pt x="28" y="197"/>
                      <a:pt x="28" y="197"/>
                      <a:pt x="28" y="197"/>
                    </a:cubicBezTo>
                    <a:cubicBezTo>
                      <a:pt x="21" y="197"/>
                      <a:pt x="14" y="191"/>
                      <a:pt x="14" y="183"/>
                    </a:cubicBez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grpSp>
        <p:nvGrpSpPr>
          <p:cNvPr id="60" name="组合 59"/>
          <p:cNvGrpSpPr/>
          <p:nvPr/>
        </p:nvGrpSpPr>
        <p:grpSpPr>
          <a:xfrm>
            <a:off x="5611512" y="4609508"/>
            <a:ext cx="1675203" cy="1533065"/>
            <a:chOff x="5611512" y="4609508"/>
            <a:chExt cx="1675203" cy="1533065"/>
          </a:xfrm>
        </p:grpSpPr>
        <p:sp>
          <p:nvSpPr>
            <p:cNvPr id="90" name="Freeform 63"/>
            <p:cNvSpPr>
              <a:spLocks noChangeAspect="1"/>
            </p:cNvSpPr>
            <p:nvPr/>
          </p:nvSpPr>
          <p:spPr bwMode="auto">
            <a:xfrm>
              <a:off x="6012500" y="4997980"/>
              <a:ext cx="779160" cy="756120"/>
            </a:xfrm>
            <a:custGeom>
              <a:avLst/>
              <a:gdLst>
                <a:gd name="T0" fmla="*/ 244 w 312"/>
                <a:gd name="T1" fmla="*/ 0 h 303"/>
                <a:gd name="T2" fmla="*/ 209 w 312"/>
                <a:gd name="T3" fmla="*/ 12 h 303"/>
                <a:gd name="T4" fmla="*/ 181 w 312"/>
                <a:gd name="T5" fmla="*/ 49 h 303"/>
                <a:gd name="T6" fmla="*/ 198 w 312"/>
                <a:gd name="T7" fmla="*/ 112 h 303"/>
                <a:gd name="T8" fmla="*/ 195 w 312"/>
                <a:gd name="T9" fmla="*/ 112 h 303"/>
                <a:gd name="T10" fmla="*/ 177 w 312"/>
                <a:gd name="T11" fmla="*/ 92 h 303"/>
                <a:gd name="T12" fmla="*/ 92 w 312"/>
                <a:gd name="T13" fmla="*/ 177 h 303"/>
                <a:gd name="T14" fmla="*/ 71 w 312"/>
                <a:gd name="T15" fmla="*/ 174 h 303"/>
                <a:gd name="T16" fmla="*/ 29 w 312"/>
                <a:gd name="T17" fmla="*/ 192 h 303"/>
                <a:gd name="T18" fmla="*/ 7 w 312"/>
                <a:gd name="T19" fmla="*/ 255 h 303"/>
                <a:gd name="T20" fmla="*/ 14 w 312"/>
                <a:gd name="T21" fmla="*/ 266 h 303"/>
                <a:gd name="T22" fmla="*/ 14 w 312"/>
                <a:gd name="T23" fmla="*/ 266 h 303"/>
                <a:gd name="T24" fmla="*/ 53 w 312"/>
                <a:gd name="T25" fmla="*/ 228 h 303"/>
                <a:gd name="T26" fmla="*/ 80 w 312"/>
                <a:gd name="T27" fmla="*/ 255 h 303"/>
                <a:gd name="T28" fmla="*/ 40 w 312"/>
                <a:gd name="T29" fmla="*/ 296 h 303"/>
                <a:gd name="T30" fmla="*/ 70 w 312"/>
                <a:gd name="T31" fmla="*/ 303 h 303"/>
                <a:gd name="T32" fmla="*/ 100 w 312"/>
                <a:gd name="T33" fmla="*/ 295 h 303"/>
                <a:gd name="T34" fmla="*/ 134 w 312"/>
                <a:gd name="T35" fmla="*/ 244 h 303"/>
                <a:gd name="T36" fmla="*/ 116 w 312"/>
                <a:gd name="T37" fmla="*/ 191 h 303"/>
                <a:gd name="T38" fmla="*/ 118 w 312"/>
                <a:gd name="T39" fmla="*/ 190 h 303"/>
                <a:gd name="T40" fmla="*/ 138 w 312"/>
                <a:gd name="T41" fmla="*/ 209 h 303"/>
                <a:gd name="T42" fmla="*/ 222 w 312"/>
                <a:gd name="T43" fmla="*/ 126 h 303"/>
                <a:gd name="T44" fmla="*/ 245 w 312"/>
                <a:gd name="T45" fmla="*/ 129 h 303"/>
                <a:gd name="T46" fmla="*/ 256 w 312"/>
                <a:gd name="T47" fmla="*/ 127 h 303"/>
                <a:gd name="T48" fmla="*/ 298 w 312"/>
                <a:gd name="T49" fmla="*/ 97 h 303"/>
                <a:gd name="T50" fmla="*/ 302 w 312"/>
                <a:gd name="T51" fmla="*/ 34 h 303"/>
                <a:gd name="T52" fmla="*/ 260 w 312"/>
                <a:gd name="T53" fmla="*/ 75 h 303"/>
                <a:gd name="T54" fmla="*/ 234 w 312"/>
                <a:gd name="T55" fmla="*/ 48 h 303"/>
                <a:gd name="T56" fmla="*/ 274 w 312"/>
                <a:gd name="T57" fmla="*/ 7 h 303"/>
                <a:gd name="T58" fmla="*/ 244 w 312"/>
                <a:gd name="T59"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2" h="303">
                  <a:moveTo>
                    <a:pt x="244" y="0"/>
                  </a:moveTo>
                  <a:cubicBezTo>
                    <a:pt x="231" y="0"/>
                    <a:pt x="219" y="4"/>
                    <a:pt x="209" y="12"/>
                  </a:cubicBezTo>
                  <a:cubicBezTo>
                    <a:pt x="197" y="22"/>
                    <a:pt x="185" y="34"/>
                    <a:pt x="181" y="49"/>
                  </a:cubicBezTo>
                  <a:cubicBezTo>
                    <a:pt x="175" y="72"/>
                    <a:pt x="184" y="94"/>
                    <a:pt x="198" y="112"/>
                  </a:cubicBezTo>
                  <a:cubicBezTo>
                    <a:pt x="197" y="112"/>
                    <a:pt x="196" y="112"/>
                    <a:pt x="195" y="112"/>
                  </a:cubicBezTo>
                  <a:cubicBezTo>
                    <a:pt x="185" y="112"/>
                    <a:pt x="181" y="101"/>
                    <a:pt x="177" y="92"/>
                  </a:cubicBezTo>
                  <a:cubicBezTo>
                    <a:pt x="148" y="120"/>
                    <a:pt x="121" y="150"/>
                    <a:pt x="92" y="177"/>
                  </a:cubicBezTo>
                  <a:cubicBezTo>
                    <a:pt x="85" y="175"/>
                    <a:pt x="78" y="174"/>
                    <a:pt x="71" y="174"/>
                  </a:cubicBezTo>
                  <a:cubicBezTo>
                    <a:pt x="55" y="174"/>
                    <a:pt x="39" y="180"/>
                    <a:pt x="29" y="192"/>
                  </a:cubicBezTo>
                  <a:cubicBezTo>
                    <a:pt x="11" y="207"/>
                    <a:pt x="0" y="232"/>
                    <a:pt x="7" y="255"/>
                  </a:cubicBezTo>
                  <a:cubicBezTo>
                    <a:pt x="9" y="258"/>
                    <a:pt x="9" y="266"/>
                    <a:pt x="14" y="266"/>
                  </a:cubicBezTo>
                  <a:cubicBezTo>
                    <a:pt x="14" y="266"/>
                    <a:pt x="14" y="266"/>
                    <a:pt x="14" y="266"/>
                  </a:cubicBezTo>
                  <a:cubicBezTo>
                    <a:pt x="28" y="254"/>
                    <a:pt x="40" y="240"/>
                    <a:pt x="53" y="228"/>
                  </a:cubicBezTo>
                  <a:cubicBezTo>
                    <a:pt x="62" y="236"/>
                    <a:pt x="71" y="246"/>
                    <a:pt x="80" y="255"/>
                  </a:cubicBezTo>
                  <a:cubicBezTo>
                    <a:pt x="67" y="269"/>
                    <a:pt x="53" y="282"/>
                    <a:pt x="40" y="296"/>
                  </a:cubicBezTo>
                  <a:cubicBezTo>
                    <a:pt x="49" y="300"/>
                    <a:pt x="60" y="303"/>
                    <a:pt x="70" y="303"/>
                  </a:cubicBezTo>
                  <a:cubicBezTo>
                    <a:pt x="81" y="303"/>
                    <a:pt x="91" y="300"/>
                    <a:pt x="100" y="295"/>
                  </a:cubicBezTo>
                  <a:cubicBezTo>
                    <a:pt x="117" y="282"/>
                    <a:pt x="133" y="265"/>
                    <a:pt x="134" y="244"/>
                  </a:cubicBezTo>
                  <a:cubicBezTo>
                    <a:pt x="137" y="224"/>
                    <a:pt x="127" y="206"/>
                    <a:pt x="116" y="191"/>
                  </a:cubicBezTo>
                  <a:cubicBezTo>
                    <a:pt x="117" y="190"/>
                    <a:pt x="117" y="190"/>
                    <a:pt x="118" y="190"/>
                  </a:cubicBezTo>
                  <a:cubicBezTo>
                    <a:pt x="128" y="190"/>
                    <a:pt x="133" y="202"/>
                    <a:pt x="138" y="209"/>
                  </a:cubicBezTo>
                  <a:cubicBezTo>
                    <a:pt x="166" y="182"/>
                    <a:pt x="194" y="153"/>
                    <a:pt x="222" y="126"/>
                  </a:cubicBezTo>
                  <a:cubicBezTo>
                    <a:pt x="230" y="127"/>
                    <a:pt x="237" y="129"/>
                    <a:pt x="245" y="129"/>
                  </a:cubicBezTo>
                  <a:cubicBezTo>
                    <a:pt x="249" y="129"/>
                    <a:pt x="252" y="128"/>
                    <a:pt x="256" y="127"/>
                  </a:cubicBezTo>
                  <a:cubicBezTo>
                    <a:pt x="274" y="125"/>
                    <a:pt x="286" y="110"/>
                    <a:pt x="298" y="97"/>
                  </a:cubicBezTo>
                  <a:cubicBezTo>
                    <a:pt x="312" y="79"/>
                    <a:pt x="311" y="54"/>
                    <a:pt x="302" y="34"/>
                  </a:cubicBezTo>
                  <a:cubicBezTo>
                    <a:pt x="287" y="47"/>
                    <a:pt x="274" y="62"/>
                    <a:pt x="260" y="75"/>
                  </a:cubicBezTo>
                  <a:cubicBezTo>
                    <a:pt x="251" y="66"/>
                    <a:pt x="242" y="57"/>
                    <a:pt x="234" y="48"/>
                  </a:cubicBezTo>
                  <a:cubicBezTo>
                    <a:pt x="247" y="34"/>
                    <a:pt x="261" y="20"/>
                    <a:pt x="274" y="7"/>
                  </a:cubicBezTo>
                  <a:cubicBezTo>
                    <a:pt x="265" y="2"/>
                    <a:pt x="255" y="0"/>
                    <a:pt x="244" y="0"/>
                  </a:cubicBezTo>
                </a:path>
              </a:pathLst>
            </a:custGeom>
            <a:solidFill>
              <a:srgbClr val="DB2A2A"/>
            </a:solidFill>
            <a:ln>
              <a:noFill/>
            </a:ln>
            <a:extLst/>
          </p:spPr>
          <p:txBody>
            <a:bodyPr vert="horz" wrap="square" lIns="91440" tIns="45720" rIns="91440" bIns="45720" numCol="1" anchor="t" anchorCtr="0" compatLnSpc="1">
              <a:prstTxWarp prst="textNoShape">
                <a:avLst/>
              </a:prstTxWarp>
            </a:bodyPr>
            <a:lstStyle/>
            <a:p>
              <a:endParaRPr lang="zh-CN" altLang="en-US" sz="1351"/>
            </a:p>
          </p:txBody>
        </p:sp>
        <p:sp>
          <p:nvSpPr>
            <p:cNvPr id="91" name="任意多边形 55"/>
            <p:cNvSpPr/>
            <p:nvPr/>
          </p:nvSpPr>
          <p:spPr>
            <a:xfrm rot="4450783">
              <a:off x="5682581" y="4538439"/>
              <a:ext cx="1533065" cy="1675203"/>
            </a:xfrm>
            <a:custGeom>
              <a:avLst/>
              <a:gdLst>
                <a:gd name="connsiteX0" fmla="*/ 0 w 1149799"/>
                <a:gd name="connsiteY0" fmla="*/ 681503 h 1256402"/>
                <a:gd name="connsiteX1" fmla="*/ 459037 w 1149799"/>
                <a:gd name="connsiteY1" fmla="*/ 118283 h 1256402"/>
                <a:gd name="connsiteX2" fmla="*/ 510975 w 1149799"/>
                <a:gd name="connsiteY2" fmla="*/ 113048 h 1256402"/>
                <a:gd name="connsiteX3" fmla="*/ 593014 w 1149799"/>
                <a:gd name="connsiteY3" fmla="*/ 0 h 1256402"/>
                <a:gd name="connsiteX4" fmla="*/ 677913 w 1149799"/>
                <a:gd name="connsiteY4" fmla="*/ 116988 h 1256402"/>
                <a:gd name="connsiteX5" fmla="*/ 690762 w 1149799"/>
                <a:gd name="connsiteY5" fmla="*/ 118283 h 1256402"/>
                <a:gd name="connsiteX6" fmla="*/ 1149799 w 1149799"/>
                <a:gd name="connsiteY6" fmla="*/ 681503 h 1256402"/>
                <a:gd name="connsiteX7" fmla="*/ 574900 w 1149799"/>
                <a:gd name="connsiteY7" fmla="*/ 1256402 h 1256402"/>
                <a:gd name="connsiteX8" fmla="*/ 0 w 1149799"/>
                <a:gd name="connsiteY8" fmla="*/ 681503 h 1256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9799" h="1256402">
                  <a:moveTo>
                    <a:pt x="0" y="681503"/>
                  </a:moveTo>
                  <a:cubicBezTo>
                    <a:pt x="0" y="403683"/>
                    <a:pt x="197065" y="171891"/>
                    <a:pt x="459037" y="118283"/>
                  </a:cubicBezTo>
                  <a:lnTo>
                    <a:pt x="510975" y="113048"/>
                  </a:lnTo>
                  <a:lnTo>
                    <a:pt x="593014" y="0"/>
                  </a:lnTo>
                  <a:lnTo>
                    <a:pt x="677913" y="116988"/>
                  </a:lnTo>
                  <a:lnTo>
                    <a:pt x="690762" y="118283"/>
                  </a:lnTo>
                  <a:cubicBezTo>
                    <a:pt x="952734" y="171891"/>
                    <a:pt x="1149799" y="403683"/>
                    <a:pt x="1149799" y="681503"/>
                  </a:cubicBezTo>
                  <a:cubicBezTo>
                    <a:pt x="1149799" y="999011"/>
                    <a:pt x="892408" y="1256402"/>
                    <a:pt x="574900" y="1256402"/>
                  </a:cubicBezTo>
                  <a:cubicBezTo>
                    <a:pt x="257391" y="1256402"/>
                    <a:pt x="0" y="999011"/>
                    <a:pt x="0" y="681503"/>
                  </a:cubicBezTo>
                  <a:close/>
                </a:path>
              </a:pathLst>
            </a:custGeom>
            <a:noFill/>
            <a:ln w="28575">
              <a:solidFill>
                <a:srgbClr val="DB2A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64" name="组合 63"/>
          <p:cNvGrpSpPr/>
          <p:nvPr/>
        </p:nvGrpSpPr>
        <p:grpSpPr>
          <a:xfrm>
            <a:off x="9770312" y="1924546"/>
            <a:ext cx="1675203" cy="1533065"/>
            <a:chOff x="9770312" y="1924546"/>
            <a:chExt cx="1675203" cy="1533065"/>
          </a:xfrm>
        </p:grpSpPr>
        <p:grpSp>
          <p:nvGrpSpPr>
            <p:cNvPr id="92" name="组 44"/>
            <p:cNvGrpSpPr/>
            <p:nvPr/>
          </p:nvGrpSpPr>
          <p:grpSpPr>
            <a:xfrm>
              <a:off x="10252741" y="2223843"/>
              <a:ext cx="851407" cy="752800"/>
              <a:chOff x="7689555" y="1667882"/>
              <a:chExt cx="638555" cy="564600"/>
            </a:xfrm>
            <a:solidFill>
              <a:srgbClr val="DB2A2A"/>
            </a:solidFill>
          </p:grpSpPr>
          <p:sp>
            <p:nvSpPr>
              <p:cNvPr id="93" name="任意多边形 50"/>
              <p:cNvSpPr/>
              <p:nvPr/>
            </p:nvSpPr>
            <p:spPr>
              <a:xfrm>
                <a:off x="7689555" y="1865899"/>
                <a:ext cx="500179" cy="366583"/>
              </a:xfrm>
              <a:custGeom>
                <a:avLst/>
                <a:gdLst>
                  <a:gd name="connsiteX0" fmla="*/ 1383752 w 4433135"/>
                  <a:gd name="connsiteY0" fmla="*/ 867104 h 3249065"/>
                  <a:gd name="connsiteX1" fmla="*/ 1258108 w 4433135"/>
                  <a:gd name="connsiteY1" fmla="*/ 868142 h 3249065"/>
                  <a:gd name="connsiteX2" fmla="*/ 1210263 w 4433135"/>
                  <a:gd name="connsiteY2" fmla="*/ 944893 h 3249065"/>
                  <a:gd name="connsiteX3" fmla="*/ 1459057 w 4433135"/>
                  <a:gd name="connsiteY3" fmla="*/ 2196531 h 3249065"/>
                  <a:gd name="connsiteX4" fmla="*/ 1733368 w 4433135"/>
                  <a:gd name="connsiteY4" fmla="*/ 2583239 h 3249065"/>
                  <a:gd name="connsiteX5" fmla="*/ 2049146 w 4433135"/>
                  <a:gd name="connsiteY5" fmla="*/ 2583239 h 3249065"/>
                  <a:gd name="connsiteX6" fmla="*/ 2103371 w 4433135"/>
                  <a:gd name="connsiteY6" fmla="*/ 2456304 h 3249065"/>
                  <a:gd name="connsiteX7" fmla="*/ 1832248 w 4433135"/>
                  <a:gd name="connsiteY7" fmla="*/ 1054116 h 3249065"/>
                  <a:gd name="connsiteX8" fmla="*/ 1720610 w 4433135"/>
                  <a:gd name="connsiteY8" fmla="*/ 868142 h 3249065"/>
                  <a:gd name="connsiteX9" fmla="*/ 1511289 w 4433135"/>
                  <a:gd name="connsiteY9" fmla="*/ 867589 h 3249065"/>
                  <a:gd name="connsiteX10" fmla="*/ 1383752 w 4433135"/>
                  <a:gd name="connsiteY10" fmla="*/ 867104 h 3249065"/>
                  <a:gd name="connsiteX11" fmla="*/ 146071 w 4433135"/>
                  <a:gd name="connsiteY11" fmla="*/ 0 h 3249065"/>
                  <a:gd name="connsiteX12" fmla="*/ 882914 w 4433135"/>
                  <a:gd name="connsiteY12" fmla="*/ 0 h 3249065"/>
                  <a:gd name="connsiteX13" fmla="*/ 880954 w 4433135"/>
                  <a:gd name="connsiteY13" fmla="*/ 74488 h 3249065"/>
                  <a:gd name="connsiteX14" fmla="*/ 1122741 w 4433135"/>
                  <a:gd name="connsiteY14" fmla="*/ 461420 h 3249065"/>
                  <a:gd name="connsiteX15" fmla="*/ 1786399 w 4433135"/>
                  <a:gd name="connsiteY15" fmla="*/ 283593 h 3249065"/>
                  <a:gd name="connsiteX16" fmla="*/ 1950131 w 4433135"/>
                  <a:gd name="connsiteY16" fmla="*/ 0 h 3249065"/>
                  <a:gd name="connsiteX17" fmla="*/ 2992123 w 4433135"/>
                  <a:gd name="connsiteY17" fmla="*/ 0 h 3249065"/>
                  <a:gd name="connsiteX18" fmla="*/ 2975391 w 4433135"/>
                  <a:gd name="connsiteY18" fmla="*/ 34734 h 3249065"/>
                  <a:gd name="connsiteX19" fmla="*/ 2853142 w 4433135"/>
                  <a:gd name="connsiteY19" fmla="*/ 640253 h 3249065"/>
                  <a:gd name="connsiteX20" fmla="*/ 2861174 w 4433135"/>
                  <a:gd name="connsiteY20" fmla="*/ 799307 h 3249065"/>
                  <a:gd name="connsiteX21" fmla="*/ 2870542 w 4433135"/>
                  <a:gd name="connsiteY21" fmla="*/ 860687 h 3249065"/>
                  <a:gd name="connsiteX22" fmla="*/ 2849298 w 4433135"/>
                  <a:gd name="connsiteY22" fmla="*/ 859746 h 3249065"/>
                  <a:gd name="connsiteX23" fmla="*/ 2617108 w 4433135"/>
                  <a:gd name="connsiteY23" fmla="*/ 855875 h 3249065"/>
                  <a:gd name="connsiteX24" fmla="*/ 2511161 w 4433135"/>
                  <a:gd name="connsiteY24" fmla="*/ 856055 h 3249065"/>
                  <a:gd name="connsiteX25" fmla="*/ 2397787 w 4433135"/>
                  <a:gd name="connsiteY25" fmla="*/ 858300 h 3249065"/>
                  <a:gd name="connsiteX26" fmla="*/ 2267900 w 4433135"/>
                  <a:gd name="connsiteY26" fmla="*/ 1007867 h 3249065"/>
                  <a:gd name="connsiteX27" fmla="*/ 2452890 w 4433135"/>
                  <a:gd name="connsiteY27" fmla="*/ 2491724 h 3249065"/>
                  <a:gd name="connsiteX28" fmla="*/ 2523737 w 4433135"/>
                  <a:gd name="connsiteY28" fmla="*/ 2594059 h 3249065"/>
                  <a:gd name="connsiteX29" fmla="*/ 2783511 w 4433135"/>
                  <a:gd name="connsiteY29" fmla="*/ 2590123 h 3249065"/>
                  <a:gd name="connsiteX30" fmla="*/ 2846486 w 4433135"/>
                  <a:gd name="connsiteY30" fmla="*/ 2479916 h 3249065"/>
                  <a:gd name="connsiteX31" fmla="*/ 2980514 w 4433135"/>
                  <a:gd name="connsiteY31" fmla="*/ 1369603 h 3249065"/>
                  <a:gd name="connsiteX32" fmla="*/ 2991426 w 4433135"/>
                  <a:gd name="connsiteY32" fmla="*/ 1279059 h 3249065"/>
                  <a:gd name="connsiteX33" fmla="*/ 3040898 w 4433135"/>
                  <a:gd name="connsiteY33" fmla="*/ 1381756 h 3249065"/>
                  <a:gd name="connsiteX34" fmla="*/ 3308774 w 4433135"/>
                  <a:gd name="connsiteY34" fmla="*/ 1740245 h 3249065"/>
                  <a:gd name="connsiteX35" fmla="*/ 3336412 w 4433135"/>
                  <a:gd name="connsiteY35" fmla="*/ 1765365 h 3249065"/>
                  <a:gd name="connsiteX36" fmla="*/ 3296438 w 4433135"/>
                  <a:gd name="connsiteY36" fmla="*/ 1973342 h 3249065"/>
                  <a:gd name="connsiteX37" fmla="*/ 3203877 w 4433135"/>
                  <a:gd name="connsiteY37" fmla="*/ 2456304 h 3249065"/>
                  <a:gd name="connsiteX38" fmla="*/ 3258102 w 4433135"/>
                  <a:gd name="connsiteY38" fmla="*/ 2583239 h 3249065"/>
                  <a:gd name="connsiteX39" fmla="*/ 3573880 w 4433135"/>
                  <a:gd name="connsiteY39" fmla="*/ 2583239 h 3249065"/>
                  <a:gd name="connsiteX40" fmla="*/ 3848192 w 4433135"/>
                  <a:gd name="connsiteY40" fmla="*/ 2196531 h 3249065"/>
                  <a:gd name="connsiteX41" fmla="*/ 3860345 w 4433135"/>
                  <a:gd name="connsiteY41" fmla="*/ 2138945 h 3249065"/>
                  <a:gd name="connsiteX42" fmla="*/ 3868876 w 4433135"/>
                  <a:gd name="connsiteY42" fmla="*/ 2097649 h 3249065"/>
                  <a:gd name="connsiteX43" fmla="*/ 3946171 w 4433135"/>
                  <a:gd name="connsiteY43" fmla="*/ 2125939 h 3249065"/>
                  <a:gd name="connsiteX44" fmla="*/ 4408766 w 4433135"/>
                  <a:gd name="connsiteY44" fmla="*/ 2195877 h 3249065"/>
                  <a:gd name="connsiteX45" fmla="*/ 4433135 w 4433135"/>
                  <a:gd name="connsiteY45" fmla="*/ 2194647 h 3249065"/>
                  <a:gd name="connsiteX46" fmla="*/ 4229977 w 4433135"/>
                  <a:gd name="connsiteY46" fmla="*/ 2999465 h 3249065"/>
                  <a:gd name="connsiteX47" fmla="*/ 3976107 w 4433135"/>
                  <a:gd name="connsiteY47" fmla="*/ 3247430 h 3249065"/>
                  <a:gd name="connsiteX48" fmla="*/ 1337046 w 4433135"/>
                  <a:gd name="connsiteY48" fmla="*/ 3247430 h 3249065"/>
                  <a:gd name="connsiteX49" fmla="*/ 1035944 w 4433135"/>
                  <a:gd name="connsiteY49" fmla="*/ 3023080 h 3249065"/>
                  <a:gd name="connsiteX50" fmla="*/ 507540 w 4433135"/>
                  <a:gd name="connsiteY50" fmla="*/ 904676 h 3249065"/>
                  <a:gd name="connsiteX51" fmla="*/ 501007 w 4433135"/>
                  <a:gd name="connsiteY51" fmla="*/ 876408 h 3249065"/>
                  <a:gd name="connsiteX52" fmla="*/ 146071 w 4433135"/>
                  <a:gd name="connsiteY52" fmla="*/ 876408 h 3249065"/>
                  <a:gd name="connsiteX53" fmla="*/ 0 w 4433135"/>
                  <a:gd name="connsiteY53" fmla="*/ 730337 h 3249065"/>
                  <a:gd name="connsiteX54" fmla="*/ 0 w 4433135"/>
                  <a:gd name="connsiteY54" fmla="*/ 146071 h 3249065"/>
                  <a:gd name="connsiteX55" fmla="*/ 146071 w 4433135"/>
                  <a:gd name="connsiteY55" fmla="*/ 0 h 3249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433135" h="3249065">
                    <a:moveTo>
                      <a:pt x="1383752" y="867104"/>
                    </a:moveTo>
                    <a:cubicBezTo>
                      <a:pt x="1340842" y="867128"/>
                      <a:pt x="1298245" y="867404"/>
                      <a:pt x="1258108" y="868142"/>
                    </a:cubicBezTo>
                    <a:cubicBezTo>
                      <a:pt x="1226200" y="868728"/>
                      <a:pt x="1200798" y="897345"/>
                      <a:pt x="1210263" y="944893"/>
                    </a:cubicBezTo>
                    <a:cubicBezTo>
                      <a:pt x="1255501" y="1172141"/>
                      <a:pt x="1399244" y="1917234"/>
                      <a:pt x="1459057" y="2196531"/>
                    </a:cubicBezTo>
                    <a:cubicBezTo>
                      <a:pt x="1517533" y="2469589"/>
                      <a:pt x="1583985" y="2577827"/>
                      <a:pt x="1733368" y="2583239"/>
                    </a:cubicBezTo>
                    <a:cubicBezTo>
                      <a:pt x="1882751" y="2588652"/>
                      <a:pt x="1965151" y="2586683"/>
                      <a:pt x="2049146" y="2583239"/>
                    </a:cubicBezTo>
                    <a:cubicBezTo>
                      <a:pt x="2114849" y="2580546"/>
                      <a:pt x="2126761" y="2578319"/>
                      <a:pt x="2103371" y="2456304"/>
                    </a:cubicBezTo>
                    <a:cubicBezTo>
                      <a:pt x="2054855" y="2203216"/>
                      <a:pt x="1887410" y="1326877"/>
                      <a:pt x="1832248" y="1054116"/>
                    </a:cubicBezTo>
                    <a:cubicBezTo>
                      <a:pt x="1820648" y="996757"/>
                      <a:pt x="1822680" y="866667"/>
                      <a:pt x="1720610" y="868142"/>
                    </a:cubicBezTo>
                    <a:cubicBezTo>
                      <a:pt x="1669576" y="868880"/>
                      <a:pt x="1594087" y="868142"/>
                      <a:pt x="1511289" y="867589"/>
                    </a:cubicBezTo>
                    <a:cubicBezTo>
                      <a:pt x="1469890" y="867313"/>
                      <a:pt x="1426663" y="867082"/>
                      <a:pt x="1383752" y="867104"/>
                    </a:cubicBezTo>
                    <a:close/>
                    <a:moveTo>
                      <a:pt x="146071" y="0"/>
                    </a:moveTo>
                    <a:lnTo>
                      <a:pt x="882914" y="0"/>
                    </a:lnTo>
                    <a:lnTo>
                      <a:pt x="880954" y="74488"/>
                    </a:lnTo>
                    <a:cubicBezTo>
                      <a:pt x="891949" y="230061"/>
                      <a:pt x="977510" y="377571"/>
                      <a:pt x="1122741" y="461420"/>
                    </a:cubicBezTo>
                    <a:cubicBezTo>
                      <a:pt x="1355110" y="595579"/>
                      <a:pt x="1652240" y="515962"/>
                      <a:pt x="1786399" y="283593"/>
                    </a:cubicBezTo>
                    <a:lnTo>
                      <a:pt x="1950131" y="0"/>
                    </a:lnTo>
                    <a:lnTo>
                      <a:pt x="2992123" y="0"/>
                    </a:lnTo>
                    <a:lnTo>
                      <a:pt x="2975391" y="34734"/>
                    </a:lnTo>
                    <a:cubicBezTo>
                      <a:pt x="2896672" y="220847"/>
                      <a:pt x="2853142" y="425466"/>
                      <a:pt x="2853142" y="640253"/>
                    </a:cubicBezTo>
                    <a:cubicBezTo>
                      <a:pt x="2853142" y="693950"/>
                      <a:pt x="2855863" y="747011"/>
                      <a:pt x="2861174" y="799307"/>
                    </a:cubicBezTo>
                    <a:lnTo>
                      <a:pt x="2870542" y="860687"/>
                    </a:lnTo>
                    <a:lnTo>
                      <a:pt x="2849298" y="859746"/>
                    </a:lnTo>
                    <a:cubicBezTo>
                      <a:pt x="2785069" y="857540"/>
                      <a:pt x="2699546" y="856201"/>
                      <a:pt x="2617108" y="855875"/>
                    </a:cubicBezTo>
                    <a:cubicBezTo>
                      <a:pt x="2580470" y="855730"/>
                      <a:pt x="2544440" y="855786"/>
                      <a:pt x="2511161" y="856055"/>
                    </a:cubicBezTo>
                    <a:cubicBezTo>
                      <a:pt x="2466789" y="856415"/>
                      <a:pt x="2427307" y="857152"/>
                      <a:pt x="2397787" y="858300"/>
                    </a:cubicBezTo>
                    <a:cubicBezTo>
                      <a:pt x="2279708" y="862892"/>
                      <a:pt x="2261098" y="953733"/>
                      <a:pt x="2267900" y="1007867"/>
                    </a:cubicBezTo>
                    <a:cubicBezTo>
                      <a:pt x="2330617" y="1506995"/>
                      <a:pt x="2441738" y="2400541"/>
                      <a:pt x="2452890" y="2491724"/>
                    </a:cubicBezTo>
                    <a:cubicBezTo>
                      <a:pt x="2464042" y="2582907"/>
                      <a:pt x="2468634" y="2577660"/>
                      <a:pt x="2523737" y="2594059"/>
                    </a:cubicBezTo>
                    <a:lnTo>
                      <a:pt x="2783511" y="2590123"/>
                    </a:lnTo>
                    <a:cubicBezTo>
                      <a:pt x="2840561" y="2589259"/>
                      <a:pt x="2834023" y="2573068"/>
                      <a:pt x="2846486" y="2479916"/>
                    </a:cubicBezTo>
                    <a:cubicBezTo>
                      <a:pt x="2855055" y="2415875"/>
                      <a:pt x="2930735" y="1783074"/>
                      <a:pt x="2980514" y="1369603"/>
                    </a:cubicBezTo>
                    <a:lnTo>
                      <a:pt x="2991426" y="1279059"/>
                    </a:lnTo>
                    <a:lnTo>
                      <a:pt x="3040898" y="1381756"/>
                    </a:lnTo>
                    <a:cubicBezTo>
                      <a:pt x="3112742" y="1514009"/>
                      <a:pt x="3203207" y="1634678"/>
                      <a:pt x="3308774" y="1740245"/>
                    </a:cubicBezTo>
                    <a:lnTo>
                      <a:pt x="3336412" y="1765365"/>
                    </a:lnTo>
                    <a:lnTo>
                      <a:pt x="3296438" y="1973342"/>
                    </a:lnTo>
                    <a:cubicBezTo>
                      <a:pt x="3256989" y="2178844"/>
                      <a:pt x="3222071" y="2361396"/>
                      <a:pt x="3203877" y="2456304"/>
                    </a:cubicBezTo>
                    <a:cubicBezTo>
                      <a:pt x="3180486" y="2578319"/>
                      <a:pt x="3192398" y="2580546"/>
                      <a:pt x="3258102" y="2583239"/>
                    </a:cubicBezTo>
                    <a:cubicBezTo>
                      <a:pt x="3342096" y="2586683"/>
                      <a:pt x="3424497" y="2588652"/>
                      <a:pt x="3573880" y="2583239"/>
                    </a:cubicBezTo>
                    <a:cubicBezTo>
                      <a:pt x="3723264" y="2577827"/>
                      <a:pt x="3789714" y="2469589"/>
                      <a:pt x="3848192" y="2196531"/>
                    </a:cubicBezTo>
                    <a:cubicBezTo>
                      <a:pt x="3851930" y="2179075"/>
                      <a:pt x="3855996" y="2159800"/>
                      <a:pt x="3860345" y="2138945"/>
                    </a:cubicBezTo>
                    <a:lnTo>
                      <a:pt x="3868876" y="2097649"/>
                    </a:lnTo>
                    <a:lnTo>
                      <a:pt x="3946171" y="2125939"/>
                    </a:lnTo>
                    <a:cubicBezTo>
                      <a:pt x="4092305" y="2171392"/>
                      <a:pt x="4247676" y="2195877"/>
                      <a:pt x="4408766" y="2195877"/>
                    </a:cubicBezTo>
                    <a:lnTo>
                      <a:pt x="4433135" y="2194647"/>
                    </a:lnTo>
                    <a:lnTo>
                      <a:pt x="4229977" y="2999465"/>
                    </a:lnTo>
                    <a:cubicBezTo>
                      <a:pt x="4192585" y="3135255"/>
                      <a:pt x="4084504" y="3248248"/>
                      <a:pt x="3976107" y="3247430"/>
                    </a:cubicBezTo>
                    <a:cubicBezTo>
                      <a:pt x="3103632" y="3240841"/>
                      <a:pt x="1474260" y="3253335"/>
                      <a:pt x="1337046" y="3247430"/>
                    </a:cubicBezTo>
                    <a:cubicBezTo>
                      <a:pt x="1199831" y="3241526"/>
                      <a:pt x="1075123" y="3182143"/>
                      <a:pt x="1035944" y="3023080"/>
                    </a:cubicBezTo>
                    <a:cubicBezTo>
                      <a:pt x="943259" y="2646780"/>
                      <a:pt x="638350" y="1461446"/>
                      <a:pt x="507540" y="904676"/>
                    </a:cubicBezTo>
                    <a:lnTo>
                      <a:pt x="501007" y="876408"/>
                    </a:lnTo>
                    <a:lnTo>
                      <a:pt x="146071" y="876408"/>
                    </a:lnTo>
                    <a:cubicBezTo>
                      <a:pt x="65398" y="876408"/>
                      <a:pt x="0" y="811010"/>
                      <a:pt x="0" y="730337"/>
                    </a:cubicBezTo>
                    <a:lnTo>
                      <a:pt x="0" y="146071"/>
                    </a:lnTo>
                    <a:cubicBezTo>
                      <a:pt x="0" y="65398"/>
                      <a:pt x="65398" y="0"/>
                      <a:pt x="14607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94" name="圆角矩形 93"/>
              <p:cNvSpPr/>
              <p:nvPr/>
            </p:nvSpPr>
            <p:spPr>
              <a:xfrm rot="18000000">
                <a:off x="7766843" y="1751765"/>
                <a:ext cx="242776" cy="7500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95" name="任意多边形 52"/>
              <p:cNvSpPr/>
              <p:nvPr/>
            </p:nvSpPr>
            <p:spPr>
              <a:xfrm rot="3600000" flipH="1">
                <a:off x="8013753" y="1698939"/>
                <a:ext cx="120778" cy="75009"/>
              </a:xfrm>
              <a:custGeom>
                <a:avLst/>
                <a:gdLst>
                  <a:gd name="connsiteX0" fmla="*/ 1013702 w 1070472"/>
                  <a:gd name="connsiteY0" fmla="*/ 146555 h 664814"/>
                  <a:gd name="connsiteX1" fmla="*/ 738065 w 1070472"/>
                  <a:gd name="connsiteY1" fmla="*/ 0 h 664814"/>
                  <a:gd name="connsiteX2" fmla="*/ 0 w 1070472"/>
                  <a:gd name="connsiteY2" fmla="*/ 0 h 664814"/>
                  <a:gd name="connsiteX3" fmla="*/ 4980 w 1070472"/>
                  <a:gd name="connsiteY3" fmla="*/ 17857 h 664814"/>
                  <a:gd name="connsiteX4" fmla="*/ 21373 w 1070472"/>
                  <a:gd name="connsiteY4" fmla="*/ 616834 h 664814"/>
                  <a:gd name="connsiteX5" fmla="*/ 10941 w 1070472"/>
                  <a:gd name="connsiteY5" fmla="*/ 664814 h 664814"/>
                  <a:gd name="connsiteX6" fmla="*/ 738065 w 1070472"/>
                  <a:gd name="connsiteY6" fmla="*/ 664814 h 664814"/>
                  <a:gd name="connsiteX7" fmla="*/ 1070472 w 1070472"/>
                  <a:gd name="connsiteY7" fmla="*/ 332407 h 664814"/>
                  <a:gd name="connsiteX8" fmla="*/ 1013702 w 1070472"/>
                  <a:gd name="connsiteY8" fmla="*/ 146555 h 66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0472" h="664814">
                    <a:moveTo>
                      <a:pt x="1013702" y="146555"/>
                    </a:moveTo>
                    <a:cubicBezTo>
                      <a:pt x="953966" y="58134"/>
                      <a:pt x="852804" y="0"/>
                      <a:pt x="738065" y="0"/>
                    </a:cubicBezTo>
                    <a:lnTo>
                      <a:pt x="0" y="0"/>
                    </a:lnTo>
                    <a:lnTo>
                      <a:pt x="4980" y="17857"/>
                    </a:lnTo>
                    <a:cubicBezTo>
                      <a:pt x="49918" y="216899"/>
                      <a:pt x="54365" y="420356"/>
                      <a:pt x="21373" y="616834"/>
                    </a:cubicBezTo>
                    <a:lnTo>
                      <a:pt x="10941" y="664814"/>
                    </a:lnTo>
                    <a:lnTo>
                      <a:pt x="738065" y="664814"/>
                    </a:lnTo>
                    <a:cubicBezTo>
                      <a:pt x="921648" y="664814"/>
                      <a:pt x="1070472" y="515990"/>
                      <a:pt x="1070472" y="332407"/>
                    </a:cubicBezTo>
                    <a:cubicBezTo>
                      <a:pt x="1070472" y="263563"/>
                      <a:pt x="1049544" y="199608"/>
                      <a:pt x="1013702" y="14655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96" name="任意多边形 53"/>
              <p:cNvSpPr/>
              <p:nvPr/>
            </p:nvSpPr>
            <p:spPr>
              <a:xfrm>
                <a:off x="8045859" y="1797011"/>
                <a:ext cx="282251" cy="282251"/>
              </a:xfrm>
              <a:custGeom>
                <a:avLst/>
                <a:gdLst>
                  <a:gd name="connsiteX0" fmla="*/ 1250808 w 2501616"/>
                  <a:gd name="connsiteY0" fmla="*/ 432015 h 2501616"/>
                  <a:gd name="connsiteX1" fmla="*/ 1054370 w 2501616"/>
                  <a:gd name="connsiteY1" fmla="*/ 628453 h 2501616"/>
                  <a:gd name="connsiteX2" fmla="*/ 1054370 w 2501616"/>
                  <a:gd name="connsiteY2" fmla="*/ 1086456 h 2501616"/>
                  <a:gd name="connsiteX3" fmla="*/ 628453 w 2501616"/>
                  <a:gd name="connsiteY3" fmla="*/ 1086456 h 2501616"/>
                  <a:gd name="connsiteX4" fmla="*/ 432015 w 2501616"/>
                  <a:gd name="connsiteY4" fmla="*/ 1282894 h 2501616"/>
                  <a:gd name="connsiteX5" fmla="*/ 628453 w 2501616"/>
                  <a:gd name="connsiteY5" fmla="*/ 1479332 h 2501616"/>
                  <a:gd name="connsiteX6" fmla="*/ 1054370 w 2501616"/>
                  <a:gd name="connsiteY6" fmla="*/ 1479332 h 2501616"/>
                  <a:gd name="connsiteX7" fmla="*/ 1054370 w 2501616"/>
                  <a:gd name="connsiteY7" fmla="*/ 1873163 h 2501616"/>
                  <a:gd name="connsiteX8" fmla="*/ 1250808 w 2501616"/>
                  <a:gd name="connsiteY8" fmla="*/ 2069601 h 2501616"/>
                  <a:gd name="connsiteX9" fmla="*/ 1447246 w 2501616"/>
                  <a:gd name="connsiteY9" fmla="*/ 1873163 h 2501616"/>
                  <a:gd name="connsiteX10" fmla="*/ 1447246 w 2501616"/>
                  <a:gd name="connsiteY10" fmla="*/ 1479332 h 2501616"/>
                  <a:gd name="connsiteX11" fmla="*/ 1873163 w 2501616"/>
                  <a:gd name="connsiteY11" fmla="*/ 1479332 h 2501616"/>
                  <a:gd name="connsiteX12" fmla="*/ 2069601 w 2501616"/>
                  <a:gd name="connsiteY12" fmla="*/ 1282894 h 2501616"/>
                  <a:gd name="connsiteX13" fmla="*/ 1873163 w 2501616"/>
                  <a:gd name="connsiteY13" fmla="*/ 1086456 h 2501616"/>
                  <a:gd name="connsiteX14" fmla="*/ 1447246 w 2501616"/>
                  <a:gd name="connsiteY14" fmla="*/ 1086456 h 2501616"/>
                  <a:gd name="connsiteX15" fmla="*/ 1447246 w 2501616"/>
                  <a:gd name="connsiteY15" fmla="*/ 628453 h 2501616"/>
                  <a:gd name="connsiteX16" fmla="*/ 1250808 w 2501616"/>
                  <a:gd name="connsiteY16" fmla="*/ 432015 h 2501616"/>
                  <a:gd name="connsiteX17" fmla="*/ 1250808 w 2501616"/>
                  <a:gd name="connsiteY17" fmla="*/ 0 h 2501616"/>
                  <a:gd name="connsiteX18" fmla="*/ 2501616 w 2501616"/>
                  <a:gd name="connsiteY18" fmla="*/ 1250808 h 2501616"/>
                  <a:gd name="connsiteX19" fmla="*/ 1250808 w 2501616"/>
                  <a:gd name="connsiteY19" fmla="*/ 2501616 h 2501616"/>
                  <a:gd name="connsiteX20" fmla="*/ 0 w 2501616"/>
                  <a:gd name="connsiteY20" fmla="*/ 1250808 h 2501616"/>
                  <a:gd name="connsiteX21" fmla="*/ 1250808 w 2501616"/>
                  <a:gd name="connsiteY21" fmla="*/ 0 h 250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501616" h="2501616">
                    <a:moveTo>
                      <a:pt x="1250808" y="432015"/>
                    </a:moveTo>
                    <a:cubicBezTo>
                      <a:pt x="1142318" y="432015"/>
                      <a:pt x="1054370" y="519963"/>
                      <a:pt x="1054370" y="628453"/>
                    </a:cubicBezTo>
                    <a:lnTo>
                      <a:pt x="1054370" y="1086456"/>
                    </a:lnTo>
                    <a:lnTo>
                      <a:pt x="628453" y="1086456"/>
                    </a:lnTo>
                    <a:cubicBezTo>
                      <a:pt x="519963" y="1086456"/>
                      <a:pt x="432015" y="1174404"/>
                      <a:pt x="432015" y="1282894"/>
                    </a:cubicBezTo>
                    <a:cubicBezTo>
                      <a:pt x="432015" y="1391384"/>
                      <a:pt x="519963" y="1479332"/>
                      <a:pt x="628453" y="1479332"/>
                    </a:cubicBezTo>
                    <a:lnTo>
                      <a:pt x="1054370" y="1479332"/>
                    </a:lnTo>
                    <a:lnTo>
                      <a:pt x="1054370" y="1873163"/>
                    </a:lnTo>
                    <a:cubicBezTo>
                      <a:pt x="1054370" y="1981653"/>
                      <a:pt x="1142318" y="2069601"/>
                      <a:pt x="1250808" y="2069601"/>
                    </a:cubicBezTo>
                    <a:cubicBezTo>
                      <a:pt x="1359298" y="2069601"/>
                      <a:pt x="1447246" y="1981653"/>
                      <a:pt x="1447246" y="1873163"/>
                    </a:cubicBezTo>
                    <a:lnTo>
                      <a:pt x="1447246" y="1479332"/>
                    </a:lnTo>
                    <a:lnTo>
                      <a:pt x="1873163" y="1479332"/>
                    </a:lnTo>
                    <a:cubicBezTo>
                      <a:pt x="1981653" y="1479332"/>
                      <a:pt x="2069601" y="1391384"/>
                      <a:pt x="2069601" y="1282894"/>
                    </a:cubicBezTo>
                    <a:cubicBezTo>
                      <a:pt x="2069601" y="1174404"/>
                      <a:pt x="1981653" y="1086456"/>
                      <a:pt x="1873163" y="1086456"/>
                    </a:cubicBezTo>
                    <a:lnTo>
                      <a:pt x="1447246" y="1086456"/>
                    </a:lnTo>
                    <a:lnTo>
                      <a:pt x="1447246" y="628453"/>
                    </a:lnTo>
                    <a:cubicBezTo>
                      <a:pt x="1447246" y="519963"/>
                      <a:pt x="1359298" y="432015"/>
                      <a:pt x="1250808" y="432015"/>
                    </a:cubicBezTo>
                    <a:close/>
                    <a:moveTo>
                      <a:pt x="1250808" y="0"/>
                    </a:moveTo>
                    <a:cubicBezTo>
                      <a:pt x="1941610" y="0"/>
                      <a:pt x="2501616" y="560006"/>
                      <a:pt x="2501616" y="1250808"/>
                    </a:cubicBezTo>
                    <a:cubicBezTo>
                      <a:pt x="2501616" y="1941610"/>
                      <a:pt x="1941610" y="2501616"/>
                      <a:pt x="1250808" y="2501616"/>
                    </a:cubicBezTo>
                    <a:cubicBezTo>
                      <a:pt x="560006" y="2501616"/>
                      <a:pt x="0" y="1941610"/>
                      <a:pt x="0" y="1250808"/>
                    </a:cubicBezTo>
                    <a:cubicBezTo>
                      <a:pt x="0" y="560006"/>
                      <a:pt x="560006" y="0"/>
                      <a:pt x="12508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grpSp>
        <p:sp>
          <p:nvSpPr>
            <p:cNvPr id="97" name="任意多边形 56"/>
            <p:cNvSpPr/>
            <p:nvPr/>
          </p:nvSpPr>
          <p:spPr>
            <a:xfrm rot="13721046" flipH="1">
              <a:off x="9841381" y="1853477"/>
              <a:ext cx="1533065" cy="1675203"/>
            </a:xfrm>
            <a:custGeom>
              <a:avLst/>
              <a:gdLst>
                <a:gd name="connsiteX0" fmla="*/ 0 w 1149799"/>
                <a:gd name="connsiteY0" fmla="*/ 681503 h 1256402"/>
                <a:gd name="connsiteX1" fmla="*/ 459037 w 1149799"/>
                <a:gd name="connsiteY1" fmla="*/ 118283 h 1256402"/>
                <a:gd name="connsiteX2" fmla="*/ 510975 w 1149799"/>
                <a:gd name="connsiteY2" fmla="*/ 113048 h 1256402"/>
                <a:gd name="connsiteX3" fmla="*/ 593014 w 1149799"/>
                <a:gd name="connsiteY3" fmla="*/ 0 h 1256402"/>
                <a:gd name="connsiteX4" fmla="*/ 677913 w 1149799"/>
                <a:gd name="connsiteY4" fmla="*/ 116988 h 1256402"/>
                <a:gd name="connsiteX5" fmla="*/ 690762 w 1149799"/>
                <a:gd name="connsiteY5" fmla="*/ 118283 h 1256402"/>
                <a:gd name="connsiteX6" fmla="*/ 1149799 w 1149799"/>
                <a:gd name="connsiteY6" fmla="*/ 681503 h 1256402"/>
                <a:gd name="connsiteX7" fmla="*/ 574900 w 1149799"/>
                <a:gd name="connsiteY7" fmla="*/ 1256402 h 1256402"/>
                <a:gd name="connsiteX8" fmla="*/ 0 w 1149799"/>
                <a:gd name="connsiteY8" fmla="*/ 681503 h 1256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9799" h="1256402">
                  <a:moveTo>
                    <a:pt x="0" y="681503"/>
                  </a:moveTo>
                  <a:cubicBezTo>
                    <a:pt x="0" y="403683"/>
                    <a:pt x="197065" y="171891"/>
                    <a:pt x="459037" y="118283"/>
                  </a:cubicBezTo>
                  <a:lnTo>
                    <a:pt x="510975" y="113048"/>
                  </a:lnTo>
                  <a:lnTo>
                    <a:pt x="593014" y="0"/>
                  </a:lnTo>
                  <a:lnTo>
                    <a:pt x="677913" y="116988"/>
                  </a:lnTo>
                  <a:lnTo>
                    <a:pt x="690762" y="118283"/>
                  </a:lnTo>
                  <a:cubicBezTo>
                    <a:pt x="952734" y="171891"/>
                    <a:pt x="1149799" y="403683"/>
                    <a:pt x="1149799" y="681503"/>
                  </a:cubicBezTo>
                  <a:cubicBezTo>
                    <a:pt x="1149799" y="999011"/>
                    <a:pt x="892408" y="1256402"/>
                    <a:pt x="574900" y="1256402"/>
                  </a:cubicBezTo>
                  <a:cubicBezTo>
                    <a:pt x="257391" y="1256402"/>
                    <a:pt x="0" y="999011"/>
                    <a:pt x="0" y="681503"/>
                  </a:cubicBezTo>
                  <a:close/>
                </a:path>
              </a:pathLst>
            </a:custGeom>
            <a:noFill/>
            <a:ln w="28575">
              <a:solidFill>
                <a:srgbClr val="DB2A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61" name="组合 60"/>
          <p:cNvGrpSpPr/>
          <p:nvPr/>
        </p:nvGrpSpPr>
        <p:grpSpPr>
          <a:xfrm>
            <a:off x="6039258" y="2239427"/>
            <a:ext cx="1533065" cy="1675203"/>
            <a:chOff x="6039258" y="2239427"/>
            <a:chExt cx="1533065" cy="1675203"/>
          </a:xfrm>
        </p:grpSpPr>
        <p:grpSp>
          <p:nvGrpSpPr>
            <p:cNvPr id="98" name="组 43"/>
            <p:cNvGrpSpPr/>
            <p:nvPr/>
          </p:nvGrpSpPr>
          <p:grpSpPr>
            <a:xfrm>
              <a:off x="6449114" y="2602398"/>
              <a:ext cx="625945" cy="752801"/>
              <a:chOff x="4836835" y="1951798"/>
              <a:chExt cx="469459" cy="564601"/>
            </a:xfrm>
            <a:solidFill>
              <a:srgbClr val="DB2A2A"/>
            </a:solidFill>
          </p:grpSpPr>
          <p:sp>
            <p:nvSpPr>
              <p:cNvPr id="99" name="Freeform 59"/>
              <p:cNvSpPr>
                <a:spLocks/>
              </p:cNvSpPr>
              <p:nvPr/>
            </p:nvSpPr>
            <p:spPr bwMode="auto">
              <a:xfrm>
                <a:off x="4836835" y="1953881"/>
                <a:ext cx="204173" cy="269453"/>
              </a:xfrm>
              <a:custGeom>
                <a:avLst/>
                <a:gdLst>
                  <a:gd name="T0" fmla="*/ 52 w 123"/>
                  <a:gd name="T1" fmla="*/ 6 h 163"/>
                  <a:gd name="T2" fmla="*/ 71 w 123"/>
                  <a:gd name="T3" fmla="*/ 7 h 163"/>
                  <a:gd name="T4" fmla="*/ 115 w 123"/>
                  <a:gd name="T5" fmla="*/ 59 h 163"/>
                  <a:gd name="T6" fmla="*/ 115 w 123"/>
                  <a:gd name="T7" fmla="*/ 81 h 163"/>
                  <a:gd name="T8" fmla="*/ 84 w 123"/>
                  <a:gd name="T9" fmla="*/ 83 h 163"/>
                  <a:gd name="T10" fmla="*/ 113 w 123"/>
                  <a:gd name="T11" fmla="*/ 137 h 163"/>
                  <a:gd name="T12" fmla="*/ 65 w 123"/>
                  <a:gd name="T13" fmla="*/ 163 h 163"/>
                  <a:gd name="T14" fmla="*/ 36 w 123"/>
                  <a:gd name="T15" fmla="*/ 83 h 163"/>
                  <a:gd name="T16" fmla="*/ 0 w 123"/>
                  <a:gd name="T17" fmla="*/ 70 h 163"/>
                  <a:gd name="T18" fmla="*/ 21 w 123"/>
                  <a:gd name="T19" fmla="*/ 42 h 163"/>
                  <a:gd name="T20" fmla="*/ 52 w 123"/>
                  <a:gd name="T21" fmla="*/ 6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3" h="163">
                    <a:moveTo>
                      <a:pt x="52" y="6"/>
                    </a:moveTo>
                    <a:cubicBezTo>
                      <a:pt x="56" y="0"/>
                      <a:pt x="67" y="1"/>
                      <a:pt x="71" y="7"/>
                    </a:cubicBezTo>
                    <a:cubicBezTo>
                      <a:pt x="85" y="25"/>
                      <a:pt x="100" y="42"/>
                      <a:pt x="115" y="59"/>
                    </a:cubicBezTo>
                    <a:cubicBezTo>
                      <a:pt x="121" y="65"/>
                      <a:pt x="123" y="76"/>
                      <a:pt x="115" y="81"/>
                    </a:cubicBezTo>
                    <a:cubicBezTo>
                      <a:pt x="105" y="83"/>
                      <a:pt x="95" y="82"/>
                      <a:pt x="84" y="83"/>
                    </a:cubicBezTo>
                    <a:cubicBezTo>
                      <a:pt x="81" y="105"/>
                      <a:pt x="95" y="125"/>
                      <a:pt x="113" y="137"/>
                    </a:cubicBezTo>
                    <a:cubicBezTo>
                      <a:pt x="97" y="145"/>
                      <a:pt x="82" y="156"/>
                      <a:pt x="65" y="163"/>
                    </a:cubicBezTo>
                    <a:cubicBezTo>
                      <a:pt x="46" y="141"/>
                      <a:pt x="33" y="113"/>
                      <a:pt x="36" y="83"/>
                    </a:cubicBezTo>
                    <a:cubicBezTo>
                      <a:pt x="24" y="81"/>
                      <a:pt x="1" y="88"/>
                      <a:pt x="0" y="70"/>
                    </a:cubicBezTo>
                    <a:cubicBezTo>
                      <a:pt x="4" y="59"/>
                      <a:pt x="13" y="51"/>
                      <a:pt x="21" y="42"/>
                    </a:cubicBezTo>
                    <a:cubicBezTo>
                      <a:pt x="31" y="31"/>
                      <a:pt x="41" y="18"/>
                      <a:pt x="52" y="6"/>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00" name="Freeform 60"/>
              <p:cNvSpPr>
                <a:spLocks/>
              </p:cNvSpPr>
              <p:nvPr/>
            </p:nvSpPr>
            <p:spPr bwMode="auto">
              <a:xfrm>
                <a:off x="4900031" y="1951798"/>
                <a:ext cx="406263" cy="564601"/>
              </a:xfrm>
              <a:custGeom>
                <a:avLst/>
                <a:gdLst>
                  <a:gd name="T0" fmla="*/ 179 w 245"/>
                  <a:gd name="T1" fmla="*/ 4 h 341"/>
                  <a:gd name="T2" fmla="*/ 201 w 245"/>
                  <a:gd name="T3" fmla="*/ 16 h 341"/>
                  <a:gd name="T4" fmla="*/ 241 w 245"/>
                  <a:gd name="T5" fmla="*/ 64 h 341"/>
                  <a:gd name="T6" fmla="*/ 240 w 245"/>
                  <a:gd name="T7" fmla="*/ 81 h 341"/>
                  <a:gd name="T8" fmla="*/ 211 w 245"/>
                  <a:gd name="T9" fmla="*/ 84 h 341"/>
                  <a:gd name="T10" fmla="*/ 172 w 245"/>
                  <a:gd name="T11" fmla="*/ 169 h 341"/>
                  <a:gd name="T12" fmla="*/ 87 w 245"/>
                  <a:gd name="T13" fmla="*/ 221 h 341"/>
                  <a:gd name="T14" fmla="*/ 53 w 245"/>
                  <a:gd name="T15" fmla="*/ 250 h 341"/>
                  <a:gd name="T16" fmla="*/ 46 w 245"/>
                  <a:gd name="T17" fmla="*/ 339 h 341"/>
                  <a:gd name="T18" fmla="*/ 1 w 245"/>
                  <a:gd name="T19" fmla="*/ 340 h 341"/>
                  <a:gd name="T20" fmla="*/ 1 w 245"/>
                  <a:gd name="T21" fmla="*/ 267 h 341"/>
                  <a:gd name="T22" fmla="*/ 12 w 245"/>
                  <a:gd name="T23" fmla="*/ 225 h 341"/>
                  <a:gd name="T24" fmla="*/ 54 w 245"/>
                  <a:gd name="T25" fmla="*/ 184 h 341"/>
                  <a:gd name="T26" fmla="*/ 107 w 245"/>
                  <a:gd name="T27" fmla="*/ 152 h 341"/>
                  <a:gd name="T28" fmla="*/ 154 w 245"/>
                  <a:gd name="T29" fmla="*/ 115 h 341"/>
                  <a:gd name="T30" fmla="*/ 159 w 245"/>
                  <a:gd name="T31" fmla="*/ 84 h 341"/>
                  <a:gd name="T32" fmla="*/ 126 w 245"/>
                  <a:gd name="T33" fmla="*/ 78 h 341"/>
                  <a:gd name="T34" fmla="*/ 138 w 245"/>
                  <a:gd name="T35" fmla="*/ 51 h 341"/>
                  <a:gd name="T36" fmla="*/ 179 w 245"/>
                  <a:gd name="T37" fmla="*/ 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5" h="341">
                    <a:moveTo>
                      <a:pt x="179" y="4"/>
                    </a:moveTo>
                    <a:cubicBezTo>
                      <a:pt x="189" y="0"/>
                      <a:pt x="195" y="10"/>
                      <a:pt x="201" y="16"/>
                    </a:cubicBezTo>
                    <a:cubicBezTo>
                      <a:pt x="214" y="32"/>
                      <a:pt x="229" y="47"/>
                      <a:pt x="241" y="64"/>
                    </a:cubicBezTo>
                    <a:cubicBezTo>
                      <a:pt x="245" y="69"/>
                      <a:pt x="244" y="77"/>
                      <a:pt x="240" y="81"/>
                    </a:cubicBezTo>
                    <a:cubicBezTo>
                      <a:pt x="231" y="85"/>
                      <a:pt x="221" y="83"/>
                      <a:pt x="211" y="84"/>
                    </a:cubicBezTo>
                    <a:cubicBezTo>
                      <a:pt x="209" y="115"/>
                      <a:pt x="199" y="149"/>
                      <a:pt x="172" y="169"/>
                    </a:cubicBezTo>
                    <a:cubicBezTo>
                      <a:pt x="145" y="187"/>
                      <a:pt x="115" y="203"/>
                      <a:pt x="87" y="221"/>
                    </a:cubicBezTo>
                    <a:cubicBezTo>
                      <a:pt x="75" y="229"/>
                      <a:pt x="59" y="235"/>
                      <a:pt x="53" y="250"/>
                    </a:cubicBezTo>
                    <a:cubicBezTo>
                      <a:pt x="42" y="278"/>
                      <a:pt x="50" y="310"/>
                      <a:pt x="46" y="339"/>
                    </a:cubicBezTo>
                    <a:cubicBezTo>
                      <a:pt x="31" y="341"/>
                      <a:pt x="16" y="341"/>
                      <a:pt x="1" y="340"/>
                    </a:cubicBezTo>
                    <a:cubicBezTo>
                      <a:pt x="0" y="316"/>
                      <a:pt x="1" y="291"/>
                      <a:pt x="1" y="267"/>
                    </a:cubicBezTo>
                    <a:cubicBezTo>
                      <a:pt x="1" y="252"/>
                      <a:pt x="3" y="237"/>
                      <a:pt x="12" y="225"/>
                    </a:cubicBezTo>
                    <a:cubicBezTo>
                      <a:pt x="25" y="210"/>
                      <a:pt x="41" y="198"/>
                      <a:pt x="54" y="184"/>
                    </a:cubicBezTo>
                    <a:cubicBezTo>
                      <a:pt x="71" y="171"/>
                      <a:pt x="90" y="164"/>
                      <a:pt x="107" y="152"/>
                    </a:cubicBezTo>
                    <a:cubicBezTo>
                      <a:pt x="123" y="140"/>
                      <a:pt x="144" y="133"/>
                      <a:pt x="154" y="115"/>
                    </a:cubicBezTo>
                    <a:cubicBezTo>
                      <a:pt x="159" y="105"/>
                      <a:pt x="163" y="94"/>
                      <a:pt x="159" y="84"/>
                    </a:cubicBezTo>
                    <a:cubicBezTo>
                      <a:pt x="148" y="82"/>
                      <a:pt x="135" y="86"/>
                      <a:pt x="126" y="78"/>
                    </a:cubicBezTo>
                    <a:cubicBezTo>
                      <a:pt x="122" y="67"/>
                      <a:pt x="132" y="59"/>
                      <a:pt x="138" y="51"/>
                    </a:cubicBezTo>
                    <a:cubicBezTo>
                      <a:pt x="152" y="36"/>
                      <a:pt x="164" y="18"/>
                      <a:pt x="179"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01" name="Freeform 61"/>
              <p:cNvSpPr>
                <a:spLocks/>
              </p:cNvSpPr>
              <p:nvPr/>
            </p:nvSpPr>
            <p:spPr bwMode="auto">
              <a:xfrm>
                <a:off x="5123649" y="2283058"/>
                <a:ext cx="119448" cy="233341"/>
              </a:xfrm>
              <a:custGeom>
                <a:avLst/>
                <a:gdLst>
                  <a:gd name="T0" fmla="*/ 0 w 72"/>
                  <a:gd name="T1" fmla="*/ 25 h 141"/>
                  <a:gd name="T2" fmla="*/ 42 w 72"/>
                  <a:gd name="T3" fmla="*/ 0 h 141"/>
                  <a:gd name="T4" fmla="*/ 71 w 72"/>
                  <a:gd name="T5" fmla="*/ 63 h 141"/>
                  <a:gd name="T6" fmla="*/ 71 w 72"/>
                  <a:gd name="T7" fmla="*/ 139 h 141"/>
                  <a:gd name="T8" fmla="*/ 23 w 72"/>
                  <a:gd name="T9" fmla="*/ 140 h 141"/>
                  <a:gd name="T10" fmla="*/ 22 w 72"/>
                  <a:gd name="T11" fmla="*/ 63 h 141"/>
                  <a:gd name="T12" fmla="*/ 0 w 72"/>
                  <a:gd name="T13" fmla="*/ 29 h 141"/>
                  <a:gd name="T14" fmla="*/ 0 w 72"/>
                  <a:gd name="T15" fmla="*/ 25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41">
                    <a:moveTo>
                      <a:pt x="0" y="25"/>
                    </a:moveTo>
                    <a:cubicBezTo>
                      <a:pt x="14" y="16"/>
                      <a:pt x="28" y="8"/>
                      <a:pt x="42" y="0"/>
                    </a:cubicBezTo>
                    <a:cubicBezTo>
                      <a:pt x="57" y="18"/>
                      <a:pt x="71" y="39"/>
                      <a:pt x="71" y="63"/>
                    </a:cubicBezTo>
                    <a:cubicBezTo>
                      <a:pt x="71" y="88"/>
                      <a:pt x="72" y="114"/>
                      <a:pt x="71" y="139"/>
                    </a:cubicBezTo>
                    <a:cubicBezTo>
                      <a:pt x="55" y="141"/>
                      <a:pt x="39" y="141"/>
                      <a:pt x="23" y="140"/>
                    </a:cubicBezTo>
                    <a:cubicBezTo>
                      <a:pt x="22" y="114"/>
                      <a:pt x="24" y="88"/>
                      <a:pt x="22" y="63"/>
                    </a:cubicBezTo>
                    <a:cubicBezTo>
                      <a:pt x="21" y="49"/>
                      <a:pt x="10" y="39"/>
                      <a:pt x="0" y="29"/>
                    </a:cubicBezTo>
                    <a:cubicBezTo>
                      <a:pt x="0" y="28"/>
                      <a:pt x="0" y="26"/>
                      <a:pt x="0" y="25"/>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grpSp>
        <p:sp>
          <p:nvSpPr>
            <p:cNvPr id="102" name="任意多边形 58"/>
            <p:cNvSpPr/>
            <p:nvPr/>
          </p:nvSpPr>
          <p:spPr>
            <a:xfrm rot="8278261">
              <a:off x="6039258" y="2239427"/>
              <a:ext cx="1533065" cy="1675203"/>
            </a:xfrm>
            <a:custGeom>
              <a:avLst/>
              <a:gdLst>
                <a:gd name="connsiteX0" fmla="*/ 0 w 1149799"/>
                <a:gd name="connsiteY0" fmla="*/ 681503 h 1256402"/>
                <a:gd name="connsiteX1" fmla="*/ 459037 w 1149799"/>
                <a:gd name="connsiteY1" fmla="*/ 118283 h 1256402"/>
                <a:gd name="connsiteX2" fmla="*/ 510975 w 1149799"/>
                <a:gd name="connsiteY2" fmla="*/ 113048 h 1256402"/>
                <a:gd name="connsiteX3" fmla="*/ 593014 w 1149799"/>
                <a:gd name="connsiteY3" fmla="*/ 0 h 1256402"/>
                <a:gd name="connsiteX4" fmla="*/ 677913 w 1149799"/>
                <a:gd name="connsiteY4" fmla="*/ 116988 h 1256402"/>
                <a:gd name="connsiteX5" fmla="*/ 690762 w 1149799"/>
                <a:gd name="connsiteY5" fmla="*/ 118283 h 1256402"/>
                <a:gd name="connsiteX6" fmla="*/ 1149799 w 1149799"/>
                <a:gd name="connsiteY6" fmla="*/ 681503 h 1256402"/>
                <a:gd name="connsiteX7" fmla="*/ 574900 w 1149799"/>
                <a:gd name="connsiteY7" fmla="*/ 1256402 h 1256402"/>
                <a:gd name="connsiteX8" fmla="*/ 0 w 1149799"/>
                <a:gd name="connsiteY8" fmla="*/ 681503 h 1256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9799" h="1256402">
                  <a:moveTo>
                    <a:pt x="0" y="681503"/>
                  </a:moveTo>
                  <a:cubicBezTo>
                    <a:pt x="0" y="403683"/>
                    <a:pt x="197065" y="171891"/>
                    <a:pt x="459037" y="118283"/>
                  </a:cubicBezTo>
                  <a:lnTo>
                    <a:pt x="510975" y="113048"/>
                  </a:lnTo>
                  <a:lnTo>
                    <a:pt x="593014" y="0"/>
                  </a:lnTo>
                  <a:lnTo>
                    <a:pt x="677913" y="116988"/>
                  </a:lnTo>
                  <a:lnTo>
                    <a:pt x="690762" y="118283"/>
                  </a:lnTo>
                  <a:cubicBezTo>
                    <a:pt x="952734" y="171891"/>
                    <a:pt x="1149799" y="403683"/>
                    <a:pt x="1149799" y="681503"/>
                  </a:cubicBezTo>
                  <a:cubicBezTo>
                    <a:pt x="1149799" y="999011"/>
                    <a:pt x="892408" y="1256402"/>
                    <a:pt x="574900" y="1256402"/>
                  </a:cubicBezTo>
                  <a:cubicBezTo>
                    <a:pt x="257391" y="1256402"/>
                    <a:pt x="0" y="999011"/>
                    <a:pt x="0" y="681503"/>
                  </a:cubicBezTo>
                  <a:close/>
                </a:path>
              </a:pathLst>
            </a:custGeom>
            <a:noFill/>
            <a:ln w="28575">
              <a:solidFill>
                <a:srgbClr val="DB2A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62" name="组合 61"/>
          <p:cNvGrpSpPr/>
          <p:nvPr/>
        </p:nvGrpSpPr>
        <p:grpSpPr>
          <a:xfrm>
            <a:off x="8068315" y="1338109"/>
            <a:ext cx="1450781" cy="1585289"/>
            <a:chOff x="8068315" y="1338109"/>
            <a:chExt cx="1450781" cy="1585289"/>
          </a:xfrm>
        </p:grpSpPr>
        <p:sp>
          <p:nvSpPr>
            <p:cNvPr id="103" name="任意多边形 66"/>
            <p:cNvSpPr/>
            <p:nvPr/>
          </p:nvSpPr>
          <p:spPr>
            <a:xfrm rot="10800000">
              <a:off x="8068315" y="1338109"/>
              <a:ext cx="1450781" cy="1585289"/>
            </a:xfrm>
            <a:custGeom>
              <a:avLst/>
              <a:gdLst>
                <a:gd name="connsiteX0" fmla="*/ 0 w 1149799"/>
                <a:gd name="connsiteY0" fmla="*/ 681503 h 1256402"/>
                <a:gd name="connsiteX1" fmla="*/ 459037 w 1149799"/>
                <a:gd name="connsiteY1" fmla="*/ 118283 h 1256402"/>
                <a:gd name="connsiteX2" fmla="*/ 510975 w 1149799"/>
                <a:gd name="connsiteY2" fmla="*/ 113048 h 1256402"/>
                <a:gd name="connsiteX3" fmla="*/ 593014 w 1149799"/>
                <a:gd name="connsiteY3" fmla="*/ 0 h 1256402"/>
                <a:gd name="connsiteX4" fmla="*/ 677913 w 1149799"/>
                <a:gd name="connsiteY4" fmla="*/ 116988 h 1256402"/>
                <a:gd name="connsiteX5" fmla="*/ 690762 w 1149799"/>
                <a:gd name="connsiteY5" fmla="*/ 118283 h 1256402"/>
                <a:gd name="connsiteX6" fmla="*/ 1149799 w 1149799"/>
                <a:gd name="connsiteY6" fmla="*/ 681503 h 1256402"/>
                <a:gd name="connsiteX7" fmla="*/ 574900 w 1149799"/>
                <a:gd name="connsiteY7" fmla="*/ 1256402 h 1256402"/>
                <a:gd name="connsiteX8" fmla="*/ 0 w 1149799"/>
                <a:gd name="connsiteY8" fmla="*/ 681503 h 1256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9799" h="1256402">
                  <a:moveTo>
                    <a:pt x="0" y="681503"/>
                  </a:moveTo>
                  <a:cubicBezTo>
                    <a:pt x="0" y="403683"/>
                    <a:pt x="197065" y="171891"/>
                    <a:pt x="459037" y="118283"/>
                  </a:cubicBezTo>
                  <a:lnTo>
                    <a:pt x="510975" y="113048"/>
                  </a:lnTo>
                  <a:lnTo>
                    <a:pt x="593014" y="0"/>
                  </a:lnTo>
                  <a:lnTo>
                    <a:pt x="677913" y="116988"/>
                  </a:lnTo>
                  <a:lnTo>
                    <a:pt x="690762" y="118283"/>
                  </a:lnTo>
                  <a:cubicBezTo>
                    <a:pt x="952734" y="171891"/>
                    <a:pt x="1149799" y="403683"/>
                    <a:pt x="1149799" y="681503"/>
                  </a:cubicBezTo>
                  <a:cubicBezTo>
                    <a:pt x="1149799" y="999011"/>
                    <a:pt x="892408" y="1256402"/>
                    <a:pt x="574900" y="1256402"/>
                  </a:cubicBezTo>
                  <a:cubicBezTo>
                    <a:pt x="257391" y="1256402"/>
                    <a:pt x="0" y="999011"/>
                    <a:pt x="0" y="681503"/>
                  </a:cubicBezTo>
                  <a:close/>
                </a:path>
              </a:pathLst>
            </a:cu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104" name="文本框 103"/>
            <p:cNvSpPr txBox="1"/>
            <p:nvPr/>
          </p:nvSpPr>
          <p:spPr>
            <a:xfrm>
              <a:off x="8184152" y="1701343"/>
              <a:ext cx="1248500" cy="666786"/>
            </a:xfrm>
            <a:prstGeom prst="rect">
              <a:avLst/>
            </a:prstGeom>
            <a:noFill/>
          </p:spPr>
          <p:txBody>
            <a:bodyPr wrap="square" rtlCol="0">
              <a:spAutoFit/>
            </a:bodyPr>
            <a:lstStyle/>
            <a:p>
              <a:pPr algn="ctr"/>
              <a:r>
                <a:rPr lang="en-US" altLang="zh-CN" sz="3733" dirty="0">
                  <a:solidFill>
                    <a:schemeClr val="bg1"/>
                  </a:solidFill>
                  <a:latin typeface="HelveticaNeueLT Pro 67 MdCn" panose="020B0606030502030204" pitchFamily="34" charset="0"/>
                </a:rPr>
                <a:t>95%</a:t>
              </a:r>
              <a:endParaRPr lang="zh-CN" altLang="en-US" sz="3733" dirty="0">
                <a:solidFill>
                  <a:schemeClr val="bg1"/>
                </a:solidFill>
                <a:latin typeface="HelveticaNeueLT Pro 67 MdCn" panose="020B0606030502030204" pitchFamily="34" charset="0"/>
              </a:endParaRPr>
            </a:p>
          </p:txBody>
        </p:sp>
      </p:grpSp>
      <p:grpSp>
        <p:nvGrpSpPr>
          <p:cNvPr id="105" name="组合 104"/>
          <p:cNvGrpSpPr/>
          <p:nvPr/>
        </p:nvGrpSpPr>
        <p:grpSpPr>
          <a:xfrm>
            <a:off x="1049697" y="1971427"/>
            <a:ext cx="668841" cy="668841"/>
            <a:chOff x="4641550" y="1440594"/>
            <a:chExt cx="587801" cy="587801"/>
          </a:xfrm>
          <a:solidFill>
            <a:srgbClr val="DB2A2A"/>
          </a:solidFill>
          <a:effectLst/>
        </p:grpSpPr>
        <p:sp>
          <p:nvSpPr>
            <p:cNvPr id="106" name="同心圆 105"/>
            <p:cNvSpPr/>
            <p:nvPr/>
          </p:nvSpPr>
          <p:spPr>
            <a:xfrm>
              <a:off x="4641550" y="1440594"/>
              <a:ext cx="587801" cy="587801"/>
            </a:xfrm>
            <a:prstGeom prst="donut">
              <a:avLst>
                <a:gd name="adj" fmla="val 4879"/>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29" tIns="48214" rIns="96429" bIns="48214" numCol="1" spcCol="0" rtlCol="0" fromWordArt="0" anchor="ctr" anchorCtr="0" forceAA="0" compatLnSpc="1">
              <a:prstTxWarp prst="textNoShape">
                <a:avLst/>
              </a:prstTxWarp>
              <a:noAutofit/>
            </a:bodyPr>
            <a:lstStyle/>
            <a:p>
              <a:pPr algn="ctr" defTabSz="964326">
                <a:lnSpc>
                  <a:spcPct val="130000"/>
                </a:lnSpc>
              </a:pPr>
              <a:endParaRPr lang="zh-CN" altLang="en-US" sz="1476" kern="0">
                <a:solidFill>
                  <a:schemeClr val="tx1">
                    <a:lumMod val="50000"/>
                    <a:lumOff val="50000"/>
                  </a:schemeClr>
                </a:solidFill>
                <a:latin typeface="Arial" panose="020B0604020202020204" pitchFamily="34" charset="0"/>
                <a:ea typeface="微软雅黑" panose="020B0503020204020204" pitchFamily="34" charset="-122"/>
              </a:endParaRPr>
            </a:p>
          </p:txBody>
        </p:sp>
        <p:grpSp>
          <p:nvGrpSpPr>
            <p:cNvPr id="107" name="组合 106"/>
            <p:cNvGrpSpPr/>
            <p:nvPr/>
          </p:nvGrpSpPr>
          <p:grpSpPr>
            <a:xfrm>
              <a:off x="4795215" y="1597882"/>
              <a:ext cx="286520" cy="248944"/>
              <a:chOff x="2601913" y="584200"/>
              <a:chExt cx="581025" cy="504825"/>
            </a:xfrm>
            <a:grpFill/>
          </p:grpSpPr>
          <p:sp>
            <p:nvSpPr>
              <p:cNvPr id="108" name="Freeform 21"/>
              <p:cNvSpPr>
                <a:spLocks/>
              </p:cNvSpPr>
              <p:nvPr/>
            </p:nvSpPr>
            <p:spPr bwMode="auto">
              <a:xfrm>
                <a:off x="2601913" y="1054100"/>
                <a:ext cx="581025" cy="34925"/>
              </a:xfrm>
              <a:custGeom>
                <a:avLst/>
                <a:gdLst>
                  <a:gd name="T0" fmla="*/ 352 w 366"/>
                  <a:gd name="T1" fmla="*/ 0 h 22"/>
                  <a:gd name="T2" fmla="*/ 14 w 366"/>
                  <a:gd name="T3" fmla="*/ 0 h 22"/>
                  <a:gd name="T4" fmla="*/ 14 w 366"/>
                  <a:gd name="T5" fmla="*/ 0 h 22"/>
                  <a:gd name="T6" fmla="*/ 8 w 366"/>
                  <a:gd name="T7" fmla="*/ 0 h 22"/>
                  <a:gd name="T8" fmla="*/ 4 w 366"/>
                  <a:gd name="T9" fmla="*/ 2 h 22"/>
                  <a:gd name="T10" fmla="*/ 0 w 366"/>
                  <a:gd name="T11" fmla="*/ 6 h 22"/>
                  <a:gd name="T12" fmla="*/ 0 w 366"/>
                  <a:gd name="T13" fmla="*/ 10 h 22"/>
                  <a:gd name="T14" fmla="*/ 0 w 366"/>
                  <a:gd name="T15" fmla="*/ 12 h 22"/>
                  <a:gd name="T16" fmla="*/ 0 w 366"/>
                  <a:gd name="T17" fmla="*/ 12 h 22"/>
                  <a:gd name="T18" fmla="*/ 0 w 366"/>
                  <a:gd name="T19" fmla="*/ 16 h 22"/>
                  <a:gd name="T20" fmla="*/ 4 w 366"/>
                  <a:gd name="T21" fmla="*/ 20 h 22"/>
                  <a:gd name="T22" fmla="*/ 8 w 366"/>
                  <a:gd name="T23" fmla="*/ 22 h 22"/>
                  <a:gd name="T24" fmla="*/ 14 w 366"/>
                  <a:gd name="T25" fmla="*/ 22 h 22"/>
                  <a:gd name="T26" fmla="*/ 352 w 366"/>
                  <a:gd name="T27" fmla="*/ 22 h 22"/>
                  <a:gd name="T28" fmla="*/ 352 w 366"/>
                  <a:gd name="T29" fmla="*/ 22 h 22"/>
                  <a:gd name="T30" fmla="*/ 358 w 366"/>
                  <a:gd name="T31" fmla="*/ 22 h 22"/>
                  <a:gd name="T32" fmla="*/ 362 w 366"/>
                  <a:gd name="T33" fmla="*/ 20 h 22"/>
                  <a:gd name="T34" fmla="*/ 366 w 366"/>
                  <a:gd name="T35" fmla="*/ 16 h 22"/>
                  <a:gd name="T36" fmla="*/ 366 w 366"/>
                  <a:gd name="T37" fmla="*/ 12 h 22"/>
                  <a:gd name="T38" fmla="*/ 366 w 366"/>
                  <a:gd name="T39" fmla="*/ 10 h 22"/>
                  <a:gd name="T40" fmla="*/ 366 w 366"/>
                  <a:gd name="T41" fmla="*/ 10 h 22"/>
                  <a:gd name="T42" fmla="*/ 366 w 366"/>
                  <a:gd name="T43" fmla="*/ 6 h 22"/>
                  <a:gd name="T44" fmla="*/ 362 w 366"/>
                  <a:gd name="T45" fmla="*/ 2 h 22"/>
                  <a:gd name="T46" fmla="*/ 358 w 366"/>
                  <a:gd name="T47" fmla="*/ 0 h 22"/>
                  <a:gd name="T48" fmla="*/ 352 w 366"/>
                  <a:gd name="T49" fmla="*/ 0 h 22"/>
                  <a:gd name="T50" fmla="*/ 352 w 366"/>
                  <a:gd name="T5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6" h="22">
                    <a:moveTo>
                      <a:pt x="352" y="0"/>
                    </a:moveTo>
                    <a:lnTo>
                      <a:pt x="14" y="0"/>
                    </a:lnTo>
                    <a:lnTo>
                      <a:pt x="14" y="0"/>
                    </a:lnTo>
                    <a:lnTo>
                      <a:pt x="8" y="0"/>
                    </a:lnTo>
                    <a:lnTo>
                      <a:pt x="4" y="2"/>
                    </a:lnTo>
                    <a:lnTo>
                      <a:pt x="0" y="6"/>
                    </a:lnTo>
                    <a:lnTo>
                      <a:pt x="0" y="10"/>
                    </a:lnTo>
                    <a:lnTo>
                      <a:pt x="0" y="12"/>
                    </a:lnTo>
                    <a:lnTo>
                      <a:pt x="0" y="12"/>
                    </a:lnTo>
                    <a:lnTo>
                      <a:pt x="0" y="16"/>
                    </a:lnTo>
                    <a:lnTo>
                      <a:pt x="4" y="20"/>
                    </a:lnTo>
                    <a:lnTo>
                      <a:pt x="8" y="22"/>
                    </a:lnTo>
                    <a:lnTo>
                      <a:pt x="14" y="22"/>
                    </a:lnTo>
                    <a:lnTo>
                      <a:pt x="352" y="22"/>
                    </a:lnTo>
                    <a:lnTo>
                      <a:pt x="352" y="22"/>
                    </a:lnTo>
                    <a:lnTo>
                      <a:pt x="358" y="22"/>
                    </a:lnTo>
                    <a:lnTo>
                      <a:pt x="362" y="20"/>
                    </a:lnTo>
                    <a:lnTo>
                      <a:pt x="366" y="16"/>
                    </a:lnTo>
                    <a:lnTo>
                      <a:pt x="366" y="12"/>
                    </a:lnTo>
                    <a:lnTo>
                      <a:pt x="366" y="10"/>
                    </a:lnTo>
                    <a:lnTo>
                      <a:pt x="366" y="10"/>
                    </a:lnTo>
                    <a:lnTo>
                      <a:pt x="366" y="6"/>
                    </a:lnTo>
                    <a:lnTo>
                      <a:pt x="362" y="2"/>
                    </a:lnTo>
                    <a:lnTo>
                      <a:pt x="358" y="0"/>
                    </a:lnTo>
                    <a:lnTo>
                      <a:pt x="352" y="0"/>
                    </a:lnTo>
                    <a:lnTo>
                      <a:pt x="352" y="0"/>
                    </a:lnTo>
                    <a:close/>
                  </a:path>
                </a:pathLst>
              </a:custGeom>
              <a:grp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zh-CN" altLang="en-US" sz="2400"/>
              </a:p>
            </p:txBody>
          </p:sp>
          <p:sp>
            <p:nvSpPr>
              <p:cNvPr id="109" name="Freeform 22"/>
              <p:cNvSpPr>
                <a:spLocks noEditPoints="1"/>
              </p:cNvSpPr>
              <p:nvPr/>
            </p:nvSpPr>
            <p:spPr bwMode="auto">
              <a:xfrm>
                <a:off x="2687638" y="752475"/>
                <a:ext cx="409575" cy="206375"/>
              </a:xfrm>
              <a:custGeom>
                <a:avLst/>
                <a:gdLst>
                  <a:gd name="T0" fmla="*/ 118 w 258"/>
                  <a:gd name="T1" fmla="*/ 0 h 130"/>
                  <a:gd name="T2" fmla="*/ 112 w 258"/>
                  <a:gd name="T3" fmla="*/ 2 h 130"/>
                  <a:gd name="T4" fmla="*/ 104 w 258"/>
                  <a:gd name="T5" fmla="*/ 8 h 130"/>
                  <a:gd name="T6" fmla="*/ 104 w 258"/>
                  <a:gd name="T7" fmla="*/ 116 h 130"/>
                  <a:gd name="T8" fmla="*/ 104 w 258"/>
                  <a:gd name="T9" fmla="*/ 122 h 130"/>
                  <a:gd name="T10" fmla="*/ 112 w 258"/>
                  <a:gd name="T11" fmla="*/ 128 h 130"/>
                  <a:gd name="T12" fmla="*/ 140 w 258"/>
                  <a:gd name="T13" fmla="*/ 130 h 130"/>
                  <a:gd name="T14" fmla="*/ 146 w 258"/>
                  <a:gd name="T15" fmla="*/ 128 h 130"/>
                  <a:gd name="T16" fmla="*/ 154 w 258"/>
                  <a:gd name="T17" fmla="*/ 122 h 130"/>
                  <a:gd name="T18" fmla="*/ 154 w 258"/>
                  <a:gd name="T19" fmla="*/ 14 h 130"/>
                  <a:gd name="T20" fmla="*/ 154 w 258"/>
                  <a:gd name="T21" fmla="*/ 8 h 130"/>
                  <a:gd name="T22" fmla="*/ 146 w 258"/>
                  <a:gd name="T23" fmla="*/ 2 h 130"/>
                  <a:gd name="T24" fmla="*/ 140 w 258"/>
                  <a:gd name="T25" fmla="*/ 0 h 130"/>
                  <a:gd name="T26" fmla="*/ 14 w 258"/>
                  <a:gd name="T27" fmla="*/ 0 h 130"/>
                  <a:gd name="T28" fmla="*/ 8 w 258"/>
                  <a:gd name="T29" fmla="*/ 2 h 130"/>
                  <a:gd name="T30" fmla="*/ 2 w 258"/>
                  <a:gd name="T31" fmla="*/ 8 h 130"/>
                  <a:gd name="T32" fmla="*/ 0 w 258"/>
                  <a:gd name="T33" fmla="*/ 116 h 130"/>
                  <a:gd name="T34" fmla="*/ 2 w 258"/>
                  <a:gd name="T35" fmla="*/ 122 h 130"/>
                  <a:gd name="T36" fmla="*/ 8 w 258"/>
                  <a:gd name="T37" fmla="*/ 128 h 130"/>
                  <a:gd name="T38" fmla="*/ 38 w 258"/>
                  <a:gd name="T39" fmla="*/ 130 h 130"/>
                  <a:gd name="T40" fmla="*/ 42 w 258"/>
                  <a:gd name="T41" fmla="*/ 128 h 130"/>
                  <a:gd name="T42" fmla="*/ 50 w 258"/>
                  <a:gd name="T43" fmla="*/ 122 h 130"/>
                  <a:gd name="T44" fmla="*/ 52 w 258"/>
                  <a:gd name="T45" fmla="*/ 14 h 130"/>
                  <a:gd name="T46" fmla="*/ 50 w 258"/>
                  <a:gd name="T47" fmla="*/ 8 h 130"/>
                  <a:gd name="T48" fmla="*/ 42 w 258"/>
                  <a:gd name="T49" fmla="*/ 2 h 130"/>
                  <a:gd name="T50" fmla="*/ 38 w 258"/>
                  <a:gd name="T51" fmla="*/ 0 h 130"/>
                  <a:gd name="T52" fmla="*/ 220 w 258"/>
                  <a:gd name="T53" fmla="*/ 0 h 130"/>
                  <a:gd name="T54" fmla="*/ 216 w 258"/>
                  <a:gd name="T55" fmla="*/ 2 h 130"/>
                  <a:gd name="T56" fmla="*/ 208 w 258"/>
                  <a:gd name="T57" fmla="*/ 8 h 130"/>
                  <a:gd name="T58" fmla="*/ 206 w 258"/>
                  <a:gd name="T59" fmla="*/ 116 h 130"/>
                  <a:gd name="T60" fmla="*/ 208 w 258"/>
                  <a:gd name="T61" fmla="*/ 122 h 130"/>
                  <a:gd name="T62" fmla="*/ 216 w 258"/>
                  <a:gd name="T63" fmla="*/ 128 h 130"/>
                  <a:gd name="T64" fmla="*/ 244 w 258"/>
                  <a:gd name="T65" fmla="*/ 130 h 130"/>
                  <a:gd name="T66" fmla="*/ 250 w 258"/>
                  <a:gd name="T67" fmla="*/ 128 h 130"/>
                  <a:gd name="T68" fmla="*/ 256 w 258"/>
                  <a:gd name="T69" fmla="*/ 122 h 130"/>
                  <a:gd name="T70" fmla="*/ 258 w 258"/>
                  <a:gd name="T71" fmla="*/ 14 h 130"/>
                  <a:gd name="T72" fmla="*/ 256 w 258"/>
                  <a:gd name="T73" fmla="*/ 8 h 130"/>
                  <a:gd name="T74" fmla="*/ 250 w 258"/>
                  <a:gd name="T75" fmla="*/ 2 h 130"/>
                  <a:gd name="T76" fmla="*/ 244 w 258"/>
                  <a:gd name="T7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8" h="130">
                    <a:moveTo>
                      <a:pt x="140" y="0"/>
                    </a:moveTo>
                    <a:lnTo>
                      <a:pt x="118" y="0"/>
                    </a:lnTo>
                    <a:lnTo>
                      <a:pt x="118" y="0"/>
                    </a:lnTo>
                    <a:lnTo>
                      <a:pt x="112" y="2"/>
                    </a:lnTo>
                    <a:lnTo>
                      <a:pt x="108" y="4"/>
                    </a:lnTo>
                    <a:lnTo>
                      <a:pt x="104" y="8"/>
                    </a:lnTo>
                    <a:lnTo>
                      <a:pt x="104" y="14"/>
                    </a:lnTo>
                    <a:lnTo>
                      <a:pt x="104" y="116"/>
                    </a:lnTo>
                    <a:lnTo>
                      <a:pt x="104" y="116"/>
                    </a:lnTo>
                    <a:lnTo>
                      <a:pt x="104" y="122"/>
                    </a:lnTo>
                    <a:lnTo>
                      <a:pt x="108" y="126"/>
                    </a:lnTo>
                    <a:lnTo>
                      <a:pt x="112" y="128"/>
                    </a:lnTo>
                    <a:lnTo>
                      <a:pt x="118" y="130"/>
                    </a:lnTo>
                    <a:lnTo>
                      <a:pt x="140" y="130"/>
                    </a:lnTo>
                    <a:lnTo>
                      <a:pt x="140" y="130"/>
                    </a:lnTo>
                    <a:lnTo>
                      <a:pt x="146" y="128"/>
                    </a:lnTo>
                    <a:lnTo>
                      <a:pt x="150" y="126"/>
                    </a:lnTo>
                    <a:lnTo>
                      <a:pt x="154" y="122"/>
                    </a:lnTo>
                    <a:lnTo>
                      <a:pt x="154" y="116"/>
                    </a:lnTo>
                    <a:lnTo>
                      <a:pt x="154" y="14"/>
                    </a:lnTo>
                    <a:lnTo>
                      <a:pt x="154" y="14"/>
                    </a:lnTo>
                    <a:lnTo>
                      <a:pt x="154" y="8"/>
                    </a:lnTo>
                    <a:lnTo>
                      <a:pt x="150" y="4"/>
                    </a:lnTo>
                    <a:lnTo>
                      <a:pt x="146" y="2"/>
                    </a:lnTo>
                    <a:lnTo>
                      <a:pt x="140" y="0"/>
                    </a:lnTo>
                    <a:lnTo>
                      <a:pt x="140" y="0"/>
                    </a:lnTo>
                    <a:close/>
                    <a:moveTo>
                      <a:pt x="38" y="0"/>
                    </a:moveTo>
                    <a:lnTo>
                      <a:pt x="14" y="0"/>
                    </a:lnTo>
                    <a:lnTo>
                      <a:pt x="14" y="0"/>
                    </a:lnTo>
                    <a:lnTo>
                      <a:pt x="8" y="2"/>
                    </a:lnTo>
                    <a:lnTo>
                      <a:pt x="4" y="4"/>
                    </a:lnTo>
                    <a:lnTo>
                      <a:pt x="2" y="8"/>
                    </a:lnTo>
                    <a:lnTo>
                      <a:pt x="0" y="14"/>
                    </a:lnTo>
                    <a:lnTo>
                      <a:pt x="0" y="116"/>
                    </a:lnTo>
                    <a:lnTo>
                      <a:pt x="0" y="116"/>
                    </a:lnTo>
                    <a:lnTo>
                      <a:pt x="2" y="122"/>
                    </a:lnTo>
                    <a:lnTo>
                      <a:pt x="4" y="126"/>
                    </a:lnTo>
                    <a:lnTo>
                      <a:pt x="8" y="128"/>
                    </a:lnTo>
                    <a:lnTo>
                      <a:pt x="14" y="130"/>
                    </a:lnTo>
                    <a:lnTo>
                      <a:pt x="38" y="130"/>
                    </a:lnTo>
                    <a:lnTo>
                      <a:pt x="38" y="130"/>
                    </a:lnTo>
                    <a:lnTo>
                      <a:pt x="42" y="128"/>
                    </a:lnTo>
                    <a:lnTo>
                      <a:pt x="48" y="126"/>
                    </a:lnTo>
                    <a:lnTo>
                      <a:pt x="50" y="122"/>
                    </a:lnTo>
                    <a:lnTo>
                      <a:pt x="52" y="116"/>
                    </a:lnTo>
                    <a:lnTo>
                      <a:pt x="52" y="14"/>
                    </a:lnTo>
                    <a:lnTo>
                      <a:pt x="52" y="14"/>
                    </a:lnTo>
                    <a:lnTo>
                      <a:pt x="50" y="8"/>
                    </a:lnTo>
                    <a:lnTo>
                      <a:pt x="48" y="4"/>
                    </a:lnTo>
                    <a:lnTo>
                      <a:pt x="42" y="2"/>
                    </a:lnTo>
                    <a:lnTo>
                      <a:pt x="38" y="0"/>
                    </a:lnTo>
                    <a:lnTo>
                      <a:pt x="38" y="0"/>
                    </a:lnTo>
                    <a:close/>
                    <a:moveTo>
                      <a:pt x="244" y="0"/>
                    </a:moveTo>
                    <a:lnTo>
                      <a:pt x="220" y="0"/>
                    </a:lnTo>
                    <a:lnTo>
                      <a:pt x="220" y="0"/>
                    </a:lnTo>
                    <a:lnTo>
                      <a:pt x="216" y="2"/>
                    </a:lnTo>
                    <a:lnTo>
                      <a:pt x="210" y="4"/>
                    </a:lnTo>
                    <a:lnTo>
                      <a:pt x="208" y="8"/>
                    </a:lnTo>
                    <a:lnTo>
                      <a:pt x="206" y="14"/>
                    </a:lnTo>
                    <a:lnTo>
                      <a:pt x="206" y="116"/>
                    </a:lnTo>
                    <a:lnTo>
                      <a:pt x="206" y="116"/>
                    </a:lnTo>
                    <a:lnTo>
                      <a:pt x="208" y="122"/>
                    </a:lnTo>
                    <a:lnTo>
                      <a:pt x="210" y="126"/>
                    </a:lnTo>
                    <a:lnTo>
                      <a:pt x="216" y="128"/>
                    </a:lnTo>
                    <a:lnTo>
                      <a:pt x="220" y="130"/>
                    </a:lnTo>
                    <a:lnTo>
                      <a:pt x="244" y="130"/>
                    </a:lnTo>
                    <a:lnTo>
                      <a:pt x="244" y="130"/>
                    </a:lnTo>
                    <a:lnTo>
                      <a:pt x="250" y="128"/>
                    </a:lnTo>
                    <a:lnTo>
                      <a:pt x="254" y="126"/>
                    </a:lnTo>
                    <a:lnTo>
                      <a:pt x="256" y="122"/>
                    </a:lnTo>
                    <a:lnTo>
                      <a:pt x="258" y="116"/>
                    </a:lnTo>
                    <a:lnTo>
                      <a:pt x="258" y="14"/>
                    </a:lnTo>
                    <a:lnTo>
                      <a:pt x="258" y="14"/>
                    </a:lnTo>
                    <a:lnTo>
                      <a:pt x="256" y="8"/>
                    </a:lnTo>
                    <a:lnTo>
                      <a:pt x="254" y="4"/>
                    </a:lnTo>
                    <a:lnTo>
                      <a:pt x="250" y="2"/>
                    </a:lnTo>
                    <a:lnTo>
                      <a:pt x="244" y="0"/>
                    </a:lnTo>
                    <a:lnTo>
                      <a:pt x="244" y="0"/>
                    </a:lnTo>
                    <a:close/>
                  </a:path>
                </a:pathLst>
              </a:custGeom>
              <a:grp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zh-CN" altLang="en-US" sz="2400"/>
              </a:p>
            </p:txBody>
          </p:sp>
          <p:sp>
            <p:nvSpPr>
              <p:cNvPr id="110" name="Freeform 23"/>
              <p:cNvSpPr>
                <a:spLocks/>
              </p:cNvSpPr>
              <p:nvPr/>
            </p:nvSpPr>
            <p:spPr bwMode="auto">
              <a:xfrm>
                <a:off x="2601913" y="584200"/>
                <a:ext cx="581025" cy="136525"/>
              </a:xfrm>
              <a:custGeom>
                <a:avLst/>
                <a:gdLst>
                  <a:gd name="T0" fmla="*/ 358 w 366"/>
                  <a:gd name="T1" fmla="*/ 66 h 86"/>
                  <a:gd name="T2" fmla="*/ 186 w 366"/>
                  <a:gd name="T3" fmla="*/ 0 h 86"/>
                  <a:gd name="T4" fmla="*/ 186 w 366"/>
                  <a:gd name="T5" fmla="*/ 0 h 86"/>
                  <a:gd name="T6" fmla="*/ 180 w 366"/>
                  <a:gd name="T7" fmla="*/ 0 h 86"/>
                  <a:gd name="T8" fmla="*/ 8 w 366"/>
                  <a:gd name="T9" fmla="*/ 66 h 86"/>
                  <a:gd name="T10" fmla="*/ 8 w 366"/>
                  <a:gd name="T11" fmla="*/ 66 h 86"/>
                  <a:gd name="T12" fmla="*/ 4 w 366"/>
                  <a:gd name="T13" fmla="*/ 68 h 86"/>
                  <a:gd name="T14" fmla="*/ 2 w 366"/>
                  <a:gd name="T15" fmla="*/ 70 h 86"/>
                  <a:gd name="T16" fmla="*/ 0 w 366"/>
                  <a:gd name="T17" fmla="*/ 74 h 86"/>
                  <a:gd name="T18" fmla="*/ 0 w 366"/>
                  <a:gd name="T19" fmla="*/ 78 h 86"/>
                  <a:gd name="T20" fmla="*/ 0 w 366"/>
                  <a:gd name="T21" fmla="*/ 78 h 86"/>
                  <a:gd name="T22" fmla="*/ 2 w 366"/>
                  <a:gd name="T23" fmla="*/ 80 h 86"/>
                  <a:gd name="T24" fmla="*/ 4 w 366"/>
                  <a:gd name="T25" fmla="*/ 82 h 86"/>
                  <a:gd name="T26" fmla="*/ 6 w 366"/>
                  <a:gd name="T27" fmla="*/ 84 h 86"/>
                  <a:gd name="T28" fmla="*/ 10 w 366"/>
                  <a:gd name="T29" fmla="*/ 86 h 86"/>
                  <a:gd name="T30" fmla="*/ 356 w 366"/>
                  <a:gd name="T31" fmla="*/ 86 h 86"/>
                  <a:gd name="T32" fmla="*/ 356 w 366"/>
                  <a:gd name="T33" fmla="*/ 86 h 86"/>
                  <a:gd name="T34" fmla="*/ 360 w 366"/>
                  <a:gd name="T35" fmla="*/ 84 h 86"/>
                  <a:gd name="T36" fmla="*/ 362 w 366"/>
                  <a:gd name="T37" fmla="*/ 82 h 86"/>
                  <a:gd name="T38" fmla="*/ 364 w 366"/>
                  <a:gd name="T39" fmla="*/ 80 h 86"/>
                  <a:gd name="T40" fmla="*/ 366 w 366"/>
                  <a:gd name="T41" fmla="*/ 78 h 86"/>
                  <a:gd name="T42" fmla="*/ 366 w 366"/>
                  <a:gd name="T43" fmla="*/ 78 h 86"/>
                  <a:gd name="T44" fmla="*/ 366 w 366"/>
                  <a:gd name="T45" fmla="*/ 74 h 86"/>
                  <a:gd name="T46" fmla="*/ 364 w 366"/>
                  <a:gd name="T47" fmla="*/ 70 h 86"/>
                  <a:gd name="T48" fmla="*/ 362 w 366"/>
                  <a:gd name="T49" fmla="*/ 68 h 86"/>
                  <a:gd name="T50" fmla="*/ 358 w 366"/>
                  <a:gd name="T51" fmla="*/ 66 h 86"/>
                  <a:gd name="T52" fmla="*/ 358 w 366"/>
                  <a:gd name="T53" fmla="*/ 6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6" h="86">
                    <a:moveTo>
                      <a:pt x="358" y="66"/>
                    </a:moveTo>
                    <a:lnTo>
                      <a:pt x="186" y="0"/>
                    </a:lnTo>
                    <a:lnTo>
                      <a:pt x="186" y="0"/>
                    </a:lnTo>
                    <a:lnTo>
                      <a:pt x="180" y="0"/>
                    </a:lnTo>
                    <a:lnTo>
                      <a:pt x="8" y="66"/>
                    </a:lnTo>
                    <a:lnTo>
                      <a:pt x="8" y="66"/>
                    </a:lnTo>
                    <a:lnTo>
                      <a:pt x="4" y="68"/>
                    </a:lnTo>
                    <a:lnTo>
                      <a:pt x="2" y="70"/>
                    </a:lnTo>
                    <a:lnTo>
                      <a:pt x="0" y="74"/>
                    </a:lnTo>
                    <a:lnTo>
                      <a:pt x="0" y="78"/>
                    </a:lnTo>
                    <a:lnTo>
                      <a:pt x="0" y="78"/>
                    </a:lnTo>
                    <a:lnTo>
                      <a:pt x="2" y="80"/>
                    </a:lnTo>
                    <a:lnTo>
                      <a:pt x="4" y="82"/>
                    </a:lnTo>
                    <a:lnTo>
                      <a:pt x="6" y="84"/>
                    </a:lnTo>
                    <a:lnTo>
                      <a:pt x="10" y="86"/>
                    </a:lnTo>
                    <a:lnTo>
                      <a:pt x="356" y="86"/>
                    </a:lnTo>
                    <a:lnTo>
                      <a:pt x="356" y="86"/>
                    </a:lnTo>
                    <a:lnTo>
                      <a:pt x="360" y="84"/>
                    </a:lnTo>
                    <a:lnTo>
                      <a:pt x="362" y="82"/>
                    </a:lnTo>
                    <a:lnTo>
                      <a:pt x="364" y="80"/>
                    </a:lnTo>
                    <a:lnTo>
                      <a:pt x="366" y="78"/>
                    </a:lnTo>
                    <a:lnTo>
                      <a:pt x="366" y="78"/>
                    </a:lnTo>
                    <a:lnTo>
                      <a:pt x="366" y="74"/>
                    </a:lnTo>
                    <a:lnTo>
                      <a:pt x="364" y="70"/>
                    </a:lnTo>
                    <a:lnTo>
                      <a:pt x="362" y="68"/>
                    </a:lnTo>
                    <a:lnTo>
                      <a:pt x="358" y="66"/>
                    </a:lnTo>
                    <a:lnTo>
                      <a:pt x="358" y="66"/>
                    </a:lnTo>
                    <a:close/>
                  </a:path>
                </a:pathLst>
              </a:custGeom>
              <a:grp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zh-CN" altLang="en-US" sz="2400"/>
              </a:p>
            </p:txBody>
          </p:sp>
          <p:sp>
            <p:nvSpPr>
              <p:cNvPr id="111" name="Freeform 84"/>
              <p:cNvSpPr>
                <a:spLocks/>
              </p:cNvSpPr>
              <p:nvPr/>
            </p:nvSpPr>
            <p:spPr bwMode="auto">
              <a:xfrm>
                <a:off x="2630488" y="987425"/>
                <a:ext cx="523875" cy="38100"/>
              </a:xfrm>
              <a:custGeom>
                <a:avLst/>
                <a:gdLst>
                  <a:gd name="T0" fmla="*/ 330 w 330"/>
                  <a:gd name="T1" fmla="*/ 12 h 24"/>
                  <a:gd name="T2" fmla="*/ 330 w 330"/>
                  <a:gd name="T3" fmla="*/ 12 h 24"/>
                  <a:gd name="T4" fmla="*/ 330 w 330"/>
                  <a:gd name="T5" fmla="*/ 12 h 24"/>
                  <a:gd name="T6" fmla="*/ 330 w 330"/>
                  <a:gd name="T7" fmla="*/ 18 h 24"/>
                  <a:gd name="T8" fmla="*/ 326 w 330"/>
                  <a:gd name="T9" fmla="*/ 20 h 24"/>
                  <a:gd name="T10" fmla="*/ 322 w 330"/>
                  <a:gd name="T11" fmla="*/ 24 h 24"/>
                  <a:gd name="T12" fmla="*/ 316 w 330"/>
                  <a:gd name="T13" fmla="*/ 24 h 24"/>
                  <a:gd name="T14" fmla="*/ 14 w 330"/>
                  <a:gd name="T15" fmla="*/ 24 h 24"/>
                  <a:gd name="T16" fmla="*/ 14 w 330"/>
                  <a:gd name="T17" fmla="*/ 24 h 24"/>
                  <a:gd name="T18" fmla="*/ 8 w 330"/>
                  <a:gd name="T19" fmla="*/ 24 h 24"/>
                  <a:gd name="T20" fmla="*/ 4 w 330"/>
                  <a:gd name="T21" fmla="*/ 20 h 24"/>
                  <a:gd name="T22" fmla="*/ 0 w 330"/>
                  <a:gd name="T23" fmla="*/ 18 h 24"/>
                  <a:gd name="T24" fmla="*/ 0 w 330"/>
                  <a:gd name="T25" fmla="*/ 12 h 24"/>
                  <a:gd name="T26" fmla="*/ 0 w 330"/>
                  <a:gd name="T27" fmla="*/ 12 h 24"/>
                  <a:gd name="T28" fmla="*/ 0 w 330"/>
                  <a:gd name="T29" fmla="*/ 12 h 24"/>
                  <a:gd name="T30" fmla="*/ 0 w 330"/>
                  <a:gd name="T31" fmla="*/ 8 h 24"/>
                  <a:gd name="T32" fmla="*/ 4 w 330"/>
                  <a:gd name="T33" fmla="*/ 4 h 24"/>
                  <a:gd name="T34" fmla="*/ 8 w 330"/>
                  <a:gd name="T35" fmla="*/ 2 h 24"/>
                  <a:gd name="T36" fmla="*/ 14 w 330"/>
                  <a:gd name="T37" fmla="*/ 0 h 24"/>
                  <a:gd name="T38" fmla="*/ 316 w 330"/>
                  <a:gd name="T39" fmla="*/ 0 h 24"/>
                  <a:gd name="T40" fmla="*/ 316 w 330"/>
                  <a:gd name="T41" fmla="*/ 0 h 24"/>
                  <a:gd name="T42" fmla="*/ 322 w 330"/>
                  <a:gd name="T43" fmla="*/ 2 h 24"/>
                  <a:gd name="T44" fmla="*/ 326 w 330"/>
                  <a:gd name="T45" fmla="*/ 4 h 24"/>
                  <a:gd name="T46" fmla="*/ 330 w 330"/>
                  <a:gd name="T47" fmla="*/ 8 h 24"/>
                  <a:gd name="T48" fmla="*/ 330 w 330"/>
                  <a:gd name="T49" fmla="*/ 12 h 24"/>
                  <a:gd name="T50" fmla="*/ 330 w 330"/>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0" h="24">
                    <a:moveTo>
                      <a:pt x="330" y="12"/>
                    </a:moveTo>
                    <a:lnTo>
                      <a:pt x="330" y="12"/>
                    </a:lnTo>
                    <a:lnTo>
                      <a:pt x="330" y="12"/>
                    </a:lnTo>
                    <a:lnTo>
                      <a:pt x="330" y="18"/>
                    </a:lnTo>
                    <a:lnTo>
                      <a:pt x="326" y="20"/>
                    </a:lnTo>
                    <a:lnTo>
                      <a:pt x="322" y="24"/>
                    </a:lnTo>
                    <a:lnTo>
                      <a:pt x="316" y="24"/>
                    </a:lnTo>
                    <a:lnTo>
                      <a:pt x="14" y="24"/>
                    </a:lnTo>
                    <a:lnTo>
                      <a:pt x="14" y="24"/>
                    </a:lnTo>
                    <a:lnTo>
                      <a:pt x="8" y="24"/>
                    </a:lnTo>
                    <a:lnTo>
                      <a:pt x="4" y="20"/>
                    </a:lnTo>
                    <a:lnTo>
                      <a:pt x="0" y="18"/>
                    </a:lnTo>
                    <a:lnTo>
                      <a:pt x="0" y="12"/>
                    </a:lnTo>
                    <a:lnTo>
                      <a:pt x="0" y="12"/>
                    </a:lnTo>
                    <a:lnTo>
                      <a:pt x="0" y="12"/>
                    </a:lnTo>
                    <a:lnTo>
                      <a:pt x="0" y="8"/>
                    </a:lnTo>
                    <a:lnTo>
                      <a:pt x="4" y="4"/>
                    </a:lnTo>
                    <a:lnTo>
                      <a:pt x="8" y="2"/>
                    </a:lnTo>
                    <a:lnTo>
                      <a:pt x="14" y="0"/>
                    </a:lnTo>
                    <a:lnTo>
                      <a:pt x="316" y="0"/>
                    </a:lnTo>
                    <a:lnTo>
                      <a:pt x="316" y="0"/>
                    </a:lnTo>
                    <a:lnTo>
                      <a:pt x="322" y="2"/>
                    </a:lnTo>
                    <a:lnTo>
                      <a:pt x="326" y="4"/>
                    </a:lnTo>
                    <a:lnTo>
                      <a:pt x="330" y="8"/>
                    </a:lnTo>
                    <a:lnTo>
                      <a:pt x="330" y="12"/>
                    </a:lnTo>
                    <a:lnTo>
                      <a:pt x="330" y="12"/>
                    </a:lnTo>
                    <a:close/>
                  </a:path>
                </a:pathLst>
              </a:custGeom>
              <a:grp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zh-CN" altLang="en-US" sz="2400"/>
              </a:p>
            </p:txBody>
          </p:sp>
        </p:grpSp>
      </p:grpSp>
      <p:grpSp>
        <p:nvGrpSpPr>
          <p:cNvPr id="112" name="组合 111"/>
          <p:cNvGrpSpPr/>
          <p:nvPr/>
        </p:nvGrpSpPr>
        <p:grpSpPr>
          <a:xfrm>
            <a:off x="1049697" y="3987651"/>
            <a:ext cx="668841" cy="668841"/>
            <a:chOff x="4641550" y="3027270"/>
            <a:chExt cx="587801" cy="587801"/>
          </a:xfrm>
          <a:solidFill>
            <a:srgbClr val="DB2A2A"/>
          </a:solidFill>
          <a:effectLst/>
        </p:grpSpPr>
        <p:sp>
          <p:nvSpPr>
            <p:cNvPr id="113" name="同心圆 112"/>
            <p:cNvSpPr/>
            <p:nvPr/>
          </p:nvSpPr>
          <p:spPr>
            <a:xfrm>
              <a:off x="4641550" y="3027270"/>
              <a:ext cx="587801" cy="587801"/>
            </a:xfrm>
            <a:prstGeom prst="donut">
              <a:avLst>
                <a:gd name="adj" fmla="val 4879"/>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29" tIns="48214" rIns="96429" bIns="48214" numCol="1" spcCol="0" rtlCol="0" fromWordArt="0" anchor="ctr" anchorCtr="0" forceAA="0" compatLnSpc="1">
              <a:prstTxWarp prst="textNoShape">
                <a:avLst/>
              </a:prstTxWarp>
              <a:noAutofit/>
            </a:bodyPr>
            <a:lstStyle/>
            <a:p>
              <a:pPr algn="ctr" defTabSz="964326">
                <a:lnSpc>
                  <a:spcPct val="130000"/>
                </a:lnSpc>
              </a:pPr>
              <a:endParaRPr lang="zh-CN" altLang="en-US" sz="1476" kern="0">
                <a:solidFill>
                  <a:schemeClr val="tx1">
                    <a:lumMod val="50000"/>
                    <a:lumOff val="50000"/>
                  </a:schemeClr>
                </a:solidFill>
                <a:latin typeface="Arial" panose="020B0604020202020204" pitchFamily="34" charset="0"/>
                <a:ea typeface="微软雅黑" panose="020B0503020204020204" pitchFamily="34" charset="-122"/>
              </a:endParaRPr>
            </a:p>
          </p:txBody>
        </p:sp>
        <p:grpSp>
          <p:nvGrpSpPr>
            <p:cNvPr id="114" name="组合 113"/>
            <p:cNvGrpSpPr/>
            <p:nvPr/>
          </p:nvGrpSpPr>
          <p:grpSpPr>
            <a:xfrm>
              <a:off x="4790609" y="3178517"/>
              <a:ext cx="289682" cy="293110"/>
              <a:chOff x="2627313" y="1546225"/>
              <a:chExt cx="536575" cy="542925"/>
            </a:xfrm>
            <a:grpFill/>
          </p:grpSpPr>
          <p:sp>
            <p:nvSpPr>
              <p:cNvPr id="115" name="Freeform 30"/>
              <p:cNvSpPr>
                <a:spLocks noEditPoints="1"/>
              </p:cNvSpPr>
              <p:nvPr/>
            </p:nvSpPr>
            <p:spPr bwMode="auto">
              <a:xfrm>
                <a:off x="2627313" y="1616075"/>
                <a:ext cx="536575" cy="473075"/>
              </a:xfrm>
              <a:custGeom>
                <a:avLst/>
                <a:gdLst>
                  <a:gd name="T0" fmla="*/ 310 w 338"/>
                  <a:gd name="T1" fmla="*/ 134 h 298"/>
                  <a:gd name="T2" fmla="*/ 296 w 338"/>
                  <a:gd name="T3" fmla="*/ 94 h 298"/>
                  <a:gd name="T4" fmla="*/ 270 w 338"/>
                  <a:gd name="T5" fmla="*/ 62 h 298"/>
                  <a:gd name="T6" fmla="*/ 248 w 338"/>
                  <a:gd name="T7" fmla="*/ 46 h 298"/>
                  <a:gd name="T8" fmla="*/ 208 w 338"/>
                  <a:gd name="T9" fmla="*/ 72 h 298"/>
                  <a:gd name="T10" fmla="*/ 182 w 338"/>
                  <a:gd name="T11" fmla="*/ 72 h 298"/>
                  <a:gd name="T12" fmla="*/ 152 w 338"/>
                  <a:gd name="T13" fmla="*/ 60 h 298"/>
                  <a:gd name="T14" fmla="*/ 132 w 338"/>
                  <a:gd name="T15" fmla="*/ 36 h 298"/>
                  <a:gd name="T16" fmla="*/ 94 w 338"/>
                  <a:gd name="T17" fmla="*/ 2 h 298"/>
                  <a:gd name="T18" fmla="*/ 86 w 338"/>
                  <a:gd name="T19" fmla="*/ 2 h 298"/>
                  <a:gd name="T20" fmla="*/ 80 w 338"/>
                  <a:gd name="T21" fmla="*/ 56 h 298"/>
                  <a:gd name="T22" fmla="*/ 48 w 338"/>
                  <a:gd name="T23" fmla="*/ 92 h 298"/>
                  <a:gd name="T24" fmla="*/ 18 w 338"/>
                  <a:gd name="T25" fmla="*/ 108 h 298"/>
                  <a:gd name="T26" fmla="*/ 2 w 338"/>
                  <a:gd name="T27" fmla="*/ 118 h 298"/>
                  <a:gd name="T28" fmla="*/ 0 w 338"/>
                  <a:gd name="T29" fmla="*/ 174 h 298"/>
                  <a:gd name="T30" fmla="*/ 10 w 338"/>
                  <a:gd name="T31" fmla="*/ 188 h 298"/>
                  <a:gd name="T32" fmla="*/ 36 w 338"/>
                  <a:gd name="T33" fmla="*/ 190 h 298"/>
                  <a:gd name="T34" fmla="*/ 74 w 338"/>
                  <a:gd name="T35" fmla="*/ 246 h 298"/>
                  <a:gd name="T36" fmla="*/ 92 w 338"/>
                  <a:gd name="T37" fmla="*/ 290 h 298"/>
                  <a:gd name="T38" fmla="*/ 136 w 338"/>
                  <a:gd name="T39" fmla="*/ 298 h 298"/>
                  <a:gd name="T40" fmla="*/ 144 w 338"/>
                  <a:gd name="T41" fmla="*/ 290 h 298"/>
                  <a:gd name="T42" fmla="*/ 156 w 338"/>
                  <a:gd name="T43" fmla="*/ 280 h 298"/>
                  <a:gd name="T44" fmla="*/ 184 w 338"/>
                  <a:gd name="T45" fmla="*/ 280 h 298"/>
                  <a:gd name="T46" fmla="*/ 198 w 338"/>
                  <a:gd name="T47" fmla="*/ 290 h 298"/>
                  <a:gd name="T48" fmla="*/ 242 w 338"/>
                  <a:gd name="T49" fmla="*/ 298 h 298"/>
                  <a:gd name="T50" fmla="*/ 248 w 338"/>
                  <a:gd name="T51" fmla="*/ 290 h 298"/>
                  <a:gd name="T52" fmla="*/ 262 w 338"/>
                  <a:gd name="T53" fmla="*/ 250 h 298"/>
                  <a:gd name="T54" fmla="*/ 290 w 338"/>
                  <a:gd name="T55" fmla="*/ 220 h 298"/>
                  <a:gd name="T56" fmla="*/ 308 w 338"/>
                  <a:gd name="T57" fmla="*/ 180 h 298"/>
                  <a:gd name="T58" fmla="*/ 322 w 338"/>
                  <a:gd name="T59" fmla="*/ 166 h 298"/>
                  <a:gd name="T60" fmla="*/ 336 w 338"/>
                  <a:gd name="T61" fmla="*/ 156 h 298"/>
                  <a:gd name="T62" fmla="*/ 336 w 338"/>
                  <a:gd name="T63" fmla="*/ 144 h 298"/>
                  <a:gd name="T64" fmla="*/ 322 w 338"/>
                  <a:gd name="T65" fmla="*/ 134 h 298"/>
                  <a:gd name="T66" fmla="*/ 96 w 338"/>
                  <a:gd name="T67" fmla="*/ 120 h 298"/>
                  <a:gd name="T68" fmla="*/ 78 w 338"/>
                  <a:gd name="T69" fmla="*/ 110 h 298"/>
                  <a:gd name="T70" fmla="*/ 80 w 338"/>
                  <a:gd name="T71" fmla="*/ 108 h 298"/>
                  <a:gd name="T72" fmla="*/ 92 w 338"/>
                  <a:gd name="T73" fmla="*/ 108 h 298"/>
                  <a:gd name="T74" fmla="*/ 102 w 338"/>
                  <a:gd name="T75" fmla="*/ 94 h 298"/>
                  <a:gd name="T76" fmla="*/ 98 w 338"/>
                  <a:gd name="T77" fmla="*/ 84 h 298"/>
                  <a:gd name="T78" fmla="*/ 88 w 338"/>
                  <a:gd name="T79" fmla="*/ 80 h 298"/>
                  <a:gd name="T80" fmla="*/ 90 w 338"/>
                  <a:gd name="T81" fmla="*/ 78 h 298"/>
                  <a:gd name="T82" fmla="*/ 104 w 338"/>
                  <a:gd name="T83" fmla="*/ 78 h 298"/>
                  <a:gd name="T84" fmla="*/ 116 w 338"/>
                  <a:gd name="T85" fmla="*/ 98 h 298"/>
                  <a:gd name="T86" fmla="*/ 110 w 338"/>
                  <a:gd name="T87" fmla="*/ 114 h 298"/>
                  <a:gd name="T88" fmla="*/ 96 w 338"/>
                  <a:gd name="T89" fmla="*/ 12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38" h="298">
                    <a:moveTo>
                      <a:pt x="322" y="134"/>
                    </a:moveTo>
                    <a:lnTo>
                      <a:pt x="310" y="134"/>
                    </a:lnTo>
                    <a:lnTo>
                      <a:pt x="310" y="134"/>
                    </a:lnTo>
                    <a:lnTo>
                      <a:pt x="306" y="120"/>
                    </a:lnTo>
                    <a:lnTo>
                      <a:pt x="302" y="108"/>
                    </a:lnTo>
                    <a:lnTo>
                      <a:pt x="296" y="94"/>
                    </a:lnTo>
                    <a:lnTo>
                      <a:pt x="288" y="84"/>
                    </a:lnTo>
                    <a:lnTo>
                      <a:pt x="280" y="72"/>
                    </a:lnTo>
                    <a:lnTo>
                      <a:pt x="270" y="62"/>
                    </a:lnTo>
                    <a:lnTo>
                      <a:pt x="260" y="54"/>
                    </a:lnTo>
                    <a:lnTo>
                      <a:pt x="248" y="46"/>
                    </a:lnTo>
                    <a:lnTo>
                      <a:pt x="248" y="46"/>
                    </a:lnTo>
                    <a:lnTo>
                      <a:pt x="236" y="58"/>
                    </a:lnTo>
                    <a:lnTo>
                      <a:pt x="224" y="66"/>
                    </a:lnTo>
                    <a:lnTo>
                      <a:pt x="208" y="72"/>
                    </a:lnTo>
                    <a:lnTo>
                      <a:pt x="192" y="74"/>
                    </a:lnTo>
                    <a:lnTo>
                      <a:pt x="192" y="74"/>
                    </a:lnTo>
                    <a:lnTo>
                      <a:pt x="182" y="72"/>
                    </a:lnTo>
                    <a:lnTo>
                      <a:pt x="172" y="70"/>
                    </a:lnTo>
                    <a:lnTo>
                      <a:pt x="162" y="66"/>
                    </a:lnTo>
                    <a:lnTo>
                      <a:pt x="152" y="60"/>
                    </a:lnTo>
                    <a:lnTo>
                      <a:pt x="144" y="54"/>
                    </a:lnTo>
                    <a:lnTo>
                      <a:pt x="138" y="46"/>
                    </a:lnTo>
                    <a:lnTo>
                      <a:pt x="132" y="36"/>
                    </a:lnTo>
                    <a:lnTo>
                      <a:pt x="128" y="28"/>
                    </a:lnTo>
                    <a:lnTo>
                      <a:pt x="94" y="2"/>
                    </a:lnTo>
                    <a:lnTo>
                      <a:pt x="94" y="2"/>
                    </a:lnTo>
                    <a:lnTo>
                      <a:pt x="90" y="0"/>
                    </a:lnTo>
                    <a:lnTo>
                      <a:pt x="88" y="0"/>
                    </a:lnTo>
                    <a:lnTo>
                      <a:pt x="86" y="2"/>
                    </a:lnTo>
                    <a:lnTo>
                      <a:pt x="86" y="6"/>
                    </a:lnTo>
                    <a:lnTo>
                      <a:pt x="80" y="56"/>
                    </a:lnTo>
                    <a:lnTo>
                      <a:pt x="80" y="56"/>
                    </a:lnTo>
                    <a:lnTo>
                      <a:pt x="68" y="66"/>
                    </a:lnTo>
                    <a:lnTo>
                      <a:pt x="56" y="80"/>
                    </a:lnTo>
                    <a:lnTo>
                      <a:pt x="48" y="92"/>
                    </a:lnTo>
                    <a:lnTo>
                      <a:pt x="40" y="108"/>
                    </a:lnTo>
                    <a:lnTo>
                      <a:pt x="18" y="108"/>
                    </a:lnTo>
                    <a:lnTo>
                      <a:pt x="18" y="108"/>
                    </a:lnTo>
                    <a:lnTo>
                      <a:pt x="10" y="108"/>
                    </a:lnTo>
                    <a:lnTo>
                      <a:pt x="6" y="112"/>
                    </a:lnTo>
                    <a:lnTo>
                      <a:pt x="2" y="118"/>
                    </a:lnTo>
                    <a:lnTo>
                      <a:pt x="0" y="124"/>
                    </a:lnTo>
                    <a:lnTo>
                      <a:pt x="0" y="174"/>
                    </a:lnTo>
                    <a:lnTo>
                      <a:pt x="0" y="174"/>
                    </a:lnTo>
                    <a:lnTo>
                      <a:pt x="2" y="180"/>
                    </a:lnTo>
                    <a:lnTo>
                      <a:pt x="6" y="184"/>
                    </a:lnTo>
                    <a:lnTo>
                      <a:pt x="10" y="188"/>
                    </a:lnTo>
                    <a:lnTo>
                      <a:pt x="18" y="190"/>
                    </a:lnTo>
                    <a:lnTo>
                      <a:pt x="36" y="190"/>
                    </a:lnTo>
                    <a:lnTo>
                      <a:pt x="36" y="190"/>
                    </a:lnTo>
                    <a:lnTo>
                      <a:pt x="46" y="210"/>
                    </a:lnTo>
                    <a:lnTo>
                      <a:pt x="58" y="228"/>
                    </a:lnTo>
                    <a:lnTo>
                      <a:pt x="74" y="246"/>
                    </a:lnTo>
                    <a:lnTo>
                      <a:pt x="92" y="258"/>
                    </a:lnTo>
                    <a:lnTo>
                      <a:pt x="92" y="290"/>
                    </a:lnTo>
                    <a:lnTo>
                      <a:pt x="92" y="290"/>
                    </a:lnTo>
                    <a:lnTo>
                      <a:pt x="96" y="296"/>
                    </a:lnTo>
                    <a:lnTo>
                      <a:pt x="100" y="298"/>
                    </a:lnTo>
                    <a:lnTo>
                      <a:pt x="136" y="298"/>
                    </a:lnTo>
                    <a:lnTo>
                      <a:pt x="136" y="298"/>
                    </a:lnTo>
                    <a:lnTo>
                      <a:pt x="142" y="296"/>
                    </a:lnTo>
                    <a:lnTo>
                      <a:pt x="144" y="290"/>
                    </a:lnTo>
                    <a:lnTo>
                      <a:pt x="144" y="278"/>
                    </a:lnTo>
                    <a:lnTo>
                      <a:pt x="144" y="278"/>
                    </a:lnTo>
                    <a:lnTo>
                      <a:pt x="156" y="280"/>
                    </a:lnTo>
                    <a:lnTo>
                      <a:pt x="170" y="280"/>
                    </a:lnTo>
                    <a:lnTo>
                      <a:pt x="170" y="280"/>
                    </a:lnTo>
                    <a:lnTo>
                      <a:pt x="184" y="280"/>
                    </a:lnTo>
                    <a:lnTo>
                      <a:pt x="198" y="278"/>
                    </a:lnTo>
                    <a:lnTo>
                      <a:pt x="198" y="290"/>
                    </a:lnTo>
                    <a:lnTo>
                      <a:pt x="198" y="290"/>
                    </a:lnTo>
                    <a:lnTo>
                      <a:pt x="200" y="296"/>
                    </a:lnTo>
                    <a:lnTo>
                      <a:pt x="206" y="298"/>
                    </a:lnTo>
                    <a:lnTo>
                      <a:pt x="242" y="298"/>
                    </a:lnTo>
                    <a:lnTo>
                      <a:pt x="242" y="298"/>
                    </a:lnTo>
                    <a:lnTo>
                      <a:pt x="246" y="296"/>
                    </a:lnTo>
                    <a:lnTo>
                      <a:pt x="248" y="290"/>
                    </a:lnTo>
                    <a:lnTo>
                      <a:pt x="248" y="258"/>
                    </a:lnTo>
                    <a:lnTo>
                      <a:pt x="248" y="258"/>
                    </a:lnTo>
                    <a:lnTo>
                      <a:pt x="262" y="250"/>
                    </a:lnTo>
                    <a:lnTo>
                      <a:pt x="272" y="242"/>
                    </a:lnTo>
                    <a:lnTo>
                      <a:pt x="282" y="230"/>
                    </a:lnTo>
                    <a:lnTo>
                      <a:pt x="290" y="220"/>
                    </a:lnTo>
                    <a:lnTo>
                      <a:pt x="298" y="208"/>
                    </a:lnTo>
                    <a:lnTo>
                      <a:pt x="304" y="194"/>
                    </a:lnTo>
                    <a:lnTo>
                      <a:pt x="308" y="180"/>
                    </a:lnTo>
                    <a:lnTo>
                      <a:pt x="310" y="166"/>
                    </a:lnTo>
                    <a:lnTo>
                      <a:pt x="322" y="166"/>
                    </a:lnTo>
                    <a:lnTo>
                      <a:pt x="322" y="166"/>
                    </a:lnTo>
                    <a:lnTo>
                      <a:pt x="328" y="166"/>
                    </a:lnTo>
                    <a:lnTo>
                      <a:pt x="332" y="162"/>
                    </a:lnTo>
                    <a:lnTo>
                      <a:pt x="336" y="156"/>
                    </a:lnTo>
                    <a:lnTo>
                      <a:pt x="338" y="150"/>
                    </a:lnTo>
                    <a:lnTo>
                      <a:pt x="338" y="150"/>
                    </a:lnTo>
                    <a:lnTo>
                      <a:pt x="336" y="144"/>
                    </a:lnTo>
                    <a:lnTo>
                      <a:pt x="332" y="138"/>
                    </a:lnTo>
                    <a:lnTo>
                      <a:pt x="328" y="136"/>
                    </a:lnTo>
                    <a:lnTo>
                      <a:pt x="322" y="134"/>
                    </a:lnTo>
                    <a:lnTo>
                      <a:pt x="322" y="134"/>
                    </a:lnTo>
                    <a:close/>
                    <a:moveTo>
                      <a:pt x="96" y="120"/>
                    </a:moveTo>
                    <a:lnTo>
                      <a:pt x="96" y="120"/>
                    </a:lnTo>
                    <a:lnTo>
                      <a:pt x="88" y="118"/>
                    </a:lnTo>
                    <a:lnTo>
                      <a:pt x="82" y="114"/>
                    </a:lnTo>
                    <a:lnTo>
                      <a:pt x="78" y="110"/>
                    </a:lnTo>
                    <a:lnTo>
                      <a:pt x="76" y="104"/>
                    </a:lnTo>
                    <a:lnTo>
                      <a:pt x="76" y="104"/>
                    </a:lnTo>
                    <a:lnTo>
                      <a:pt x="80" y="108"/>
                    </a:lnTo>
                    <a:lnTo>
                      <a:pt x="88" y="110"/>
                    </a:lnTo>
                    <a:lnTo>
                      <a:pt x="88" y="110"/>
                    </a:lnTo>
                    <a:lnTo>
                      <a:pt x="92" y="108"/>
                    </a:lnTo>
                    <a:lnTo>
                      <a:pt x="98" y="106"/>
                    </a:lnTo>
                    <a:lnTo>
                      <a:pt x="100" y="100"/>
                    </a:lnTo>
                    <a:lnTo>
                      <a:pt x="102" y="94"/>
                    </a:lnTo>
                    <a:lnTo>
                      <a:pt x="102" y="94"/>
                    </a:lnTo>
                    <a:lnTo>
                      <a:pt x="100" y="88"/>
                    </a:lnTo>
                    <a:lnTo>
                      <a:pt x="98" y="84"/>
                    </a:lnTo>
                    <a:lnTo>
                      <a:pt x="92" y="82"/>
                    </a:lnTo>
                    <a:lnTo>
                      <a:pt x="88" y="80"/>
                    </a:lnTo>
                    <a:lnTo>
                      <a:pt x="88" y="80"/>
                    </a:lnTo>
                    <a:lnTo>
                      <a:pt x="86" y="80"/>
                    </a:lnTo>
                    <a:lnTo>
                      <a:pt x="86" y="80"/>
                    </a:lnTo>
                    <a:lnTo>
                      <a:pt x="90" y="78"/>
                    </a:lnTo>
                    <a:lnTo>
                      <a:pt x="96" y="78"/>
                    </a:lnTo>
                    <a:lnTo>
                      <a:pt x="96" y="78"/>
                    </a:lnTo>
                    <a:lnTo>
                      <a:pt x="104" y="78"/>
                    </a:lnTo>
                    <a:lnTo>
                      <a:pt x="110" y="84"/>
                    </a:lnTo>
                    <a:lnTo>
                      <a:pt x="116" y="90"/>
                    </a:lnTo>
                    <a:lnTo>
                      <a:pt x="116" y="98"/>
                    </a:lnTo>
                    <a:lnTo>
                      <a:pt x="116" y="98"/>
                    </a:lnTo>
                    <a:lnTo>
                      <a:pt x="116" y="106"/>
                    </a:lnTo>
                    <a:lnTo>
                      <a:pt x="110" y="114"/>
                    </a:lnTo>
                    <a:lnTo>
                      <a:pt x="104" y="118"/>
                    </a:lnTo>
                    <a:lnTo>
                      <a:pt x="96" y="120"/>
                    </a:lnTo>
                    <a:lnTo>
                      <a:pt x="96" y="120"/>
                    </a:lnTo>
                    <a:close/>
                  </a:path>
                </a:pathLst>
              </a:custGeom>
              <a:grp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zh-CN" altLang="en-US" sz="2400"/>
              </a:p>
            </p:txBody>
          </p:sp>
          <p:sp>
            <p:nvSpPr>
              <p:cNvPr id="116" name="Freeform 31"/>
              <p:cNvSpPr>
                <a:spLocks noEditPoints="1"/>
              </p:cNvSpPr>
              <p:nvPr/>
            </p:nvSpPr>
            <p:spPr bwMode="auto">
              <a:xfrm>
                <a:off x="2855913" y="1546225"/>
                <a:ext cx="155575" cy="155575"/>
              </a:xfrm>
              <a:custGeom>
                <a:avLst/>
                <a:gdLst>
                  <a:gd name="T0" fmla="*/ 48 w 98"/>
                  <a:gd name="T1" fmla="*/ 0 h 98"/>
                  <a:gd name="T2" fmla="*/ 30 w 98"/>
                  <a:gd name="T3" fmla="*/ 4 h 98"/>
                  <a:gd name="T4" fmla="*/ 14 w 98"/>
                  <a:gd name="T5" fmla="*/ 16 h 98"/>
                  <a:gd name="T6" fmla="*/ 4 w 98"/>
                  <a:gd name="T7" fmla="*/ 30 h 98"/>
                  <a:gd name="T8" fmla="*/ 0 w 98"/>
                  <a:gd name="T9" fmla="*/ 50 h 98"/>
                  <a:gd name="T10" fmla="*/ 0 w 98"/>
                  <a:gd name="T11" fmla="*/ 60 h 98"/>
                  <a:gd name="T12" fmla="*/ 8 w 98"/>
                  <a:gd name="T13" fmla="*/ 78 h 98"/>
                  <a:gd name="T14" fmla="*/ 22 w 98"/>
                  <a:gd name="T15" fmla="*/ 90 h 98"/>
                  <a:gd name="T16" fmla="*/ 38 w 98"/>
                  <a:gd name="T17" fmla="*/ 98 h 98"/>
                  <a:gd name="T18" fmla="*/ 48 w 98"/>
                  <a:gd name="T19" fmla="*/ 98 h 98"/>
                  <a:gd name="T20" fmla="*/ 68 w 98"/>
                  <a:gd name="T21" fmla="*/ 94 h 98"/>
                  <a:gd name="T22" fmla="*/ 84 w 98"/>
                  <a:gd name="T23" fmla="*/ 84 h 98"/>
                  <a:gd name="T24" fmla="*/ 94 w 98"/>
                  <a:gd name="T25" fmla="*/ 68 h 98"/>
                  <a:gd name="T26" fmla="*/ 98 w 98"/>
                  <a:gd name="T27" fmla="*/ 50 h 98"/>
                  <a:gd name="T28" fmla="*/ 96 w 98"/>
                  <a:gd name="T29" fmla="*/ 40 h 98"/>
                  <a:gd name="T30" fmla="*/ 90 w 98"/>
                  <a:gd name="T31" fmla="*/ 22 h 98"/>
                  <a:gd name="T32" fmla="*/ 76 w 98"/>
                  <a:gd name="T33" fmla="*/ 10 h 98"/>
                  <a:gd name="T34" fmla="*/ 58 w 98"/>
                  <a:gd name="T35" fmla="*/ 2 h 98"/>
                  <a:gd name="T36" fmla="*/ 48 w 98"/>
                  <a:gd name="T37" fmla="*/ 0 h 98"/>
                  <a:gd name="T38" fmla="*/ 52 w 98"/>
                  <a:gd name="T39" fmla="*/ 82 h 98"/>
                  <a:gd name="T40" fmla="*/ 42 w 98"/>
                  <a:gd name="T41" fmla="*/ 74 h 98"/>
                  <a:gd name="T42" fmla="*/ 34 w 98"/>
                  <a:gd name="T43" fmla="*/ 74 h 98"/>
                  <a:gd name="T44" fmla="*/ 30 w 98"/>
                  <a:gd name="T45" fmla="*/ 60 h 98"/>
                  <a:gd name="T46" fmla="*/ 36 w 98"/>
                  <a:gd name="T47" fmla="*/ 62 h 98"/>
                  <a:gd name="T48" fmla="*/ 46 w 98"/>
                  <a:gd name="T49" fmla="*/ 64 h 98"/>
                  <a:gd name="T50" fmla="*/ 52 w 98"/>
                  <a:gd name="T51" fmla="*/ 60 h 98"/>
                  <a:gd name="T52" fmla="*/ 50 w 98"/>
                  <a:gd name="T53" fmla="*/ 56 h 98"/>
                  <a:gd name="T54" fmla="*/ 44 w 98"/>
                  <a:gd name="T55" fmla="*/ 54 h 98"/>
                  <a:gd name="T56" fmla="*/ 32 w 98"/>
                  <a:gd name="T57" fmla="*/ 48 h 98"/>
                  <a:gd name="T58" fmla="*/ 28 w 98"/>
                  <a:gd name="T59" fmla="*/ 38 h 98"/>
                  <a:gd name="T60" fmla="*/ 28 w 98"/>
                  <a:gd name="T61" fmla="*/ 34 h 98"/>
                  <a:gd name="T62" fmla="*/ 36 w 98"/>
                  <a:gd name="T63" fmla="*/ 26 h 98"/>
                  <a:gd name="T64" fmla="*/ 42 w 98"/>
                  <a:gd name="T65" fmla="*/ 16 h 98"/>
                  <a:gd name="T66" fmla="*/ 52 w 98"/>
                  <a:gd name="T67" fmla="*/ 22 h 98"/>
                  <a:gd name="T68" fmla="*/ 60 w 98"/>
                  <a:gd name="T69" fmla="*/ 24 h 98"/>
                  <a:gd name="T70" fmla="*/ 64 w 98"/>
                  <a:gd name="T71" fmla="*/ 36 h 98"/>
                  <a:gd name="T72" fmla="*/ 58 w 98"/>
                  <a:gd name="T73" fmla="*/ 34 h 98"/>
                  <a:gd name="T74" fmla="*/ 50 w 98"/>
                  <a:gd name="T75" fmla="*/ 34 h 98"/>
                  <a:gd name="T76" fmla="*/ 44 w 98"/>
                  <a:gd name="T77" fmla="*/ 38 h 98"/>
                  <a:gd name="T78" fmla="*/ 46 w 98"/>
                  <a:gd name="T79" fmla="*/ 40 h 98"/>
                  <a:gd name="T80" fmla="*/ 54 w 98"/>
                  <a:gd name="T81" fmla="*/ 44 h 98"/>
                  <a:gd name="T82" fmla="*/ 66 w 98"/>
                  <a:gd name="T83" fmla="*/ 50 h 98"/>
                  <a:gd name="T84" fmla="*/ 70 w 98"/>
                  <a:gd name="T85" fmla="*/ 58 h 98"/>
                  <a:gd name="T86" fmla="*/ 68 w 98"/>
                  <a:gd name="T87" fmla="*/ 64 h 98"/>
                  <a:gd name="T88" fmla="*/ 60 w 98"/>
                  <a:gd name="T89" fmla="*/ 72 h 98"/>
                  <a:gd name="T90" fmla="*/ 52 w 98"/>
                  <a:gd name="T91" fmla="*/ 7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8" h="98">
                    <a:moveTo>
                      <a:pt x="48" y="0"/>
                    </a:moveTo>
                    <a:lnTo>
                      <a:pt x="48" y="0"/>
                    </a:lnTo>
                    <a:lnTo>
                      <a:pt x="38" y="2"/>
                    </a:lnTo>
                    <a:lnTo>
                      <a:pt x="30" y="4"/>
                    </a:lnTo>
                    <a:lnTo>
                      <a:pt x="22" y="10"/>
                    </a:lnTo>
                    <a:lnTo>
                      <a:pt x="14" y="16"/>
                    </a:lnTo>
                    <a:lnTo>
                      <a:pt x="8" y="22"/>
                    </a:lnTo>
                    <a:lnTo>
                      <a:pt x="4" y="30"/>
                    </a:lnTo>
                    <a:lnTo>
                      <a:pt x="0" y="40"/>
                    </a:lnTo>
                    <a:lnTo>
                      <a:pt x="0" y="50"/>
                    </a:lnTo>
                    <a:lnTo>
                      <a:pt x="0" y="50"/>
                    </a:lnTo>
                    <a:lnTo>
                      <a:pt x="0" y="60"/>
                    </a:lnTo>
                    <a:lnTo>
                      <a:pt x="4" y="68"/>
                    </a:lnTo>
                    <a:lnTo>
                      <a:pt x="8" y="78"/>
                    </a:lnTo>
                    <a:lnTo>
                      <a:pt x="14" y="84"/>
                    </a:lnTo>
                    <a:lnTo>
                      <a:pt x="22" y="90"/>
                    </a:lnTo>
                    <a:lnTo>
                      <a:pt x="30" y="94"/>
                    </a:lnTo>
                    <a:lnTo>
                      <a:pt x="38" y="98"/>
                    </a:lnTo>
                    <a:lnTo>
                      <a:pt x="48" y="98"/>
                    </a:lnTo>
                    <a:lnTo>
                      <a:pt x="48" y="98"/>
                    </a:lnTo>
                    <a:lnTo>
                      <a:pt x="58" y="98"/>
                    </a:lnTo>
                    <a:lnTo>
                      <a:pt x="68" y="94"/>
                    </a:lnTo>
                    <a:lnTo>
                      <a:pt x="76" y="90"/>
                    </a:lnTo>
                    <a:lnTo>
                      <a:pt x="84" y="84"/>
                    </a:lnTo>
                    <a:lnTo>
                      <a:pt x="90" y="78"/>
                    </a:lnTo>
                    <a:lnTo>
                      <a:pt x="94" y="68"/>
                    </a:lnTo>
                    <a:lnTo>
                      <a:pt x="96" y="60"/>
                    </a:lnTo>
                    <a:lnTo>
                      <a:pt x="98" y="50"/>
                    </a:lnTo>
                    <a:lnTo>
                      <a:pt x="98" y="50"/>
                    </a:lnTo>
                    <a:lnTo>
                      <a:pt x="96" y="40"/>
                    </a:lnTo>
                    <a:lnTo>
                      <a:pt x="94" y="30"/>
                    </a:lnTo>
                    <a:lnTo>
                      <a:pt x="90" y="22"/>
                    </a:lnTo>
                    <a:lnTo>
                      <a:pt x="84" y="16"/>
                    </a:lnTo>
                    <a:lnTo>
                      <a:pt x="76" y="10"/>
                    </a:lnTo>
                    <a:lnTo>
                      <a:pt x="68" y="4"/>
                    </a:lnTo>
                    <a:lnTo>
                      <a:pt x="58" y="2"/>
                    </a:lnTo>
                    <a:lnTo>
                      <a:pt x="48" y="0"/>
                    </a:lnTo>
                    <a:lnTo>
                      <a:pt x="48" y="0"/>
                    </a:lnTo>
                    <a:close/>
                    <a:moveTo>
                      <a:pt x="52" y="74"/>
                    </a:moveTo>
                    <a:lnTo>
                      <a:pt x="52" y="82"/>
                    </a:lnTo>
                    <a:lnTo>
                      <a:pt x="42" y="82"/>
                    </a:lnTo>
                    <a:lnTo>
                      <a:pt x="42" y="74"/>
                    </a:lnTo>
                    <a:lnTo>
                      <a:pt x="42" y="74"/>
                    </a:lnTo>
                    <a:lnTo>
                      <a:pt x="34" y="74"/>
                    </a:lnTo>
                    <a:lnTo>
                      <a:pt x="26" y="72"/>
                    </a:lnTo>
                    <a:lnTo>
                      <a:pt x="30" y="60"/>
                    </a:lnTo>
                    <a:lnTo>
                      <a:pt x="30" y="60"/>
                    </a:lnTo>
                    <a:lnTo>
                      <a:pt x="36" y="62"/>
                    </a:lnTo>
                    <a:lnTo>
                      <a:pt x="46" y="64"/>
                    </a:lnTo>
                    <a:lnTo>
                      <a:pt x="46" y="64"/>
                    </a:lnTo>
                    <a:lnTo>
                      <a:pt x="50" y="62"/>
                    </a:lnTo>
                    <a:lnTo>
                      <a:pt x="52" y="60"/>
                    </a:lnTo>
                    <a:lnTo>
                      <a:pt x="52" y="60"/>
                    </a:lnTo>
                    <a:lnTo>
                      <a:pt x="50" y="56"/>
                    </a:lnTo>
                    <a:lnTo>
                      <a:pt x="44" y="54"/>
                    </a:lnTo>
                    <a:lnTo>
                      <a:pt x="44" y="54"/>
                    </a:lnTo>
                    <a:lnTo>
                      <a:pt x="38" y="52"/>
                    </a:lnTo>
                    <a:lnTo>
                      <a:pt x="32" y="48"/>
                    </a:lnTo>
                    <a:lnTo>
                      <a:pt x="28" y="44"/>
                    </a:lnTo>
                    <a:lnTo>
                      <a:pt x="28" y="38"/>
                    </a:lnTo>
                    <a:lnTo>
                      <a:pt x="28" y="38"/>
                    </a:lnTo>
                    <a:lnTo>
                      <a:pt x="28" y="34"/>
                    </a:lnTo>
                    <a:lnTo>
                      <a:pt x="32" y="28"/>
                    </a:lnTo>
                    <a:lnTo>
                      <a:pt x="36" y="26"/>
                    </a:lnTo>
                    <a:lnTo>
                      <a:pt x="42" y="24"/>
                    </a:lnTo>
                    <a:lnTo>
                      <a:pt x="42" y="16"/>
                    </a:lnTo>
                    <a:lnTo>
                      <a:pt x="52" y="16"/>
                    </a:lnTo>
                    <a:lnTo>
                      <a:pt x="52" y="22"/>
                    </a:lnTo>
                    <a:lnTo>
                      <a:pt x="52" y="22"/>
                    </a:lnTo>
                    <a:lnTo>
                      <a:pt x="60" y="24"/>
                    </a:lnTo>
                    <a:lnTo>
                      <a:pt x="66" y="26"/>
                    </a:lnTo>
                    <a:lnTo>
                      <a:pt x="64" y="36"/>
                    </a:lnTo>
                    <a:lnTo>
                      <a:pt x="64" y="36"/>
                    </a:lnTo>
                    <a:lnTo>
                      <a:pt x="58" y="34"/>
                    </a:lnTo>
                    <a:lnTo>
                      <a:pt x="50" y="34"/>
                    </a:lnTo>
                    <a:lnTo>
                      <a:pt x="50" y="34"/>
                    </a:lnTo>
                    <a:lnTo>
                      <a:pt x="44" y="34"/>
                    </a:lnTo>
                    <a:lnTo>
                      <a:pt x="44" y="38"/>
                    </a:lnTo>
                    <a:lnTo>
                      <a:pt x="44" y="38"/>
                    </a:lnTo>
                    <a:lnTo>
                      <a:pt x="46" y="40"/>
                    </a:lnTo>
                    <a:lnTo>
                      <a:pt x="54" y="44"/>
                    </a:lnTo>
                    <a:lnTo>
                      <a:pt x="54" y="44"/>
                    </a:lnTo>
                    <a:lnTo>
                      <a:pt x="60" y="46"/>
                    </a:lnTo>
                    <a:lnTo>
                      <a:pt x="66" y="50"/>
                    </a:lnTo>
                    <a:lnTo>
                      <a:pt x="68" y="54"/>
                    </a:lnTo>
                    <a:lnTo>
                      <a:pt x="70" y="58"/>
                    </a:lnTo>
                    <a:lnTo>
                      <a:pt x="70" y="58"/>
                    </a:lnTo>
                    <a:lnTo>
                      <a:pt x="68" y="64"/>
                    </a:lnTo>
                    <a:lnTo>
                      <a:pt x="64" y="68"/>
                    </a:lnTo>
                    <a:lnTo>
                      <a:pt x="60" y="72"/>
                    </a:lnTo>
                    <a:lnTo>
                      <a:pt x="52" y="74"/>
                    </a:lnTo>
                    <a:lnTo>
                      <a:pt x="52" y="74"/>
                    </a:lnTo>
                    <a:close/>
                  </a:path>
                </a:pathLst>
              </a:custGeom>
              <a:grp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zh-CN" altLang="en-US" sz="2400"/>
              </a:p>
            </p:txBody>
          </p:sp>
        </p:grpSp>
      </p:grpSp>
      <p:grpSp>
        <p:nvGrpSpPr>
          <p:cNvPr id="117" name="组合 116"/>
          <p:cNvGrpSpPr/>
          <p:nvPr/>
        </p:nvGrpSpPr>
        <p:grpSpPr>
          <a:xfrm>
            <a:off x="1049697" y="2928300"/>
            <a:ext cx="668841" cy="668841"/>
            <a:chOff x="4641550" y="2233932"/>
            <a:chExt cx="587801" cy="587801"/>
          </a:xfrm>
          <a:solidFill>
            <a:srgbClr val="DB2A2A"/>
          </a:solidFill>
          <a:effectLst/>
        </p:grpSpPr>
        <p:sp>
          <p:nvSpPr>
            <p:cNvPr id="118" name="同心圆 117"/>
            <p:cNvSpPr/>
            <p:nvPr/>
          </p:nvSpPr>
          <p:spPr>
            <a:xfrm>
              <a:off x="4641550" y="2233932"/>
              <a:ext cx="587801" cy="587801"/>
            </a:xfrm>
            <a:prstGeom prst="donut">
              <a:avLst>
                <a:gd name="adj" fmla="val 4879"/>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29" tIns="48214" rIns="96429" bIns="48214" numCol="1" spcCol="0" rtlCol="0" fromWordArt="0" anchor="ctr" anchorCtr="0" forceAA="0" compatLnSpc="1">
              <a:prstTxWarp prst="textNoShape">
                <a:avLst/>
              </a:prstTxWarp>
              <a:noAutofit/>
            </a:bodyPr>
            <a:lstStyle/>
            <a:p>
              <a:pPr algn="ctr" defTabSz="964326">
                <a:lnSpc>
                  <a:spcPct val="130000"/>
                </a:lnSpc>
              </a:pPr>
              <a:endParaRPr lang="zh-CN" altLang="en-US" sz="1476" kern="0">
                <a:solidFill>
                  <a:schemeClr val="tx1">
                    <a:lumMod val="50000"/>
                    <a:lumOff val="50000"/>
                  </a:schemeClr>
                </a:solidFill>
                <a:latin typeface="Arial" panose="020B0604020202020204" pitchFamily="34" charset="0"/>
                <a:ea typeface="微软雅黑" panose="020B0503020204020204" pitchFamily="34" charset="-122"/>
              </a:endParaRPr>
            </a:p>
          </p:txBody>
        </p:sp>
        <p:grpSp>
          <p:nvGrpSpPr>
            <p:cNvPr id="119" name="组合 118"/>
            <p:cNvGrpSpPr/>
            <p:nvPr/>
          </p:nvGrpSpPr>
          <p:grpSpPr>
            <a:xfrm>
              <a:off x="4817013" y="2396824"/>
              <a:ext cx="253510" cy="262016"/>
              <a:chOff x="2649538" y="2673350"/>
              <a:chExt cx="473075" cy="488950"/>
            </a:xfrm>
            <a:grpFill/>
          </p:grpSpPr>
          <p:sp>
            <p:nvSpPr>
              <p:cNvPr id="120" name="Freeform 64"/>
              <p:cNvSpPr>
                <a:spLocks noEditPoints="1"/>
              </p:cNvSpPr>
              <p:nvPr/>
            </p:nvSpPr>
            <p:spPr bwMode="auto">
              <a:xfrm>
                <a:off x="2887663" y="2673350"/>
                <a:ext cx="234950" cy="488950"/>
              </a:xfrm>
              <a:custGeom>
                <a:avLst/>
                <a:gdLst>
                  <a:gd name="T0" fmla="*/ 148 w 148"/>
                  <a:gd name="T1" fmla="*/ 146 h 308"/>
                  <a:gd name="T2" fmla="*/ 146 w 148"/>
                  <a:gd name="T3" fmla="*/ 132 h 308"/>
                  <a:gd name="T4" fmla="*/ 140 w 148"/>
                  <a:gd name="T5" fmla="*/ 102 h 308"/>
                  <a:gd name="T6" fmla="*/ 80 w 148"/>
                  <a:gd name="T7" fmla="*/ 86 h 308"/>
                  <a:gd name="T8" fmla="*/ 86 w 148"/>
                  <a:gd name="T9" fmla="*/ 116 h 308"/>
                  <a:gd name="T10" fmla="*/ 88 w 148"/>
                  <a:gd name="T11" fmla="*/ 146 h 308"/>
                  <a:gd name="T12" fmla="*/ 48 w 148"/>
                  <a:gd name="T13" fmla="*/ 42 h 308"/>
                  <a:gd name="T14" fmla="*/ 26 w 148"/>
                  <a:gd name="T15" fmla="*/ 12 h 308"/>
                  <a:gd name="T16" fmla="*/ 0 w 148"/>
                  <a:gd name="T17" fmla="*/ 0 h 308"/>
                  <a:gd name="T18" fmla="*/ 62 w 148"/>
                  <a:gd name="T19" fmla="*/ 74 h 308"/>
                  <a:gd name="T20" fmla="*/ 56 w 148"/>
                  <a:gd name="T21" fmla="*/ 58 h 308"/>
                  <a:gd name="T22" fmla="*/ 48 w 148"/>
                  <a:gd name="T23" fmla="*/ 42 h 308"/>
                  <a:gd name="T24" fmla="*/ 0 w 148"/>
                  <a:gd name="T25" fmla="*/ 86 h 308"/>
                  <a:gd name="T26" fmla="*/ 72 w 148"/>
                  <a:gd name="T27" fmla="*/ 146 h 308"/>
                  <a:gd name="T28" fmla="*/ 70 w 148"/>
                  <a:gd name="T29" fmla="*/ 116 h 308"/>
                  <a:gd name="T30" fmla="*/ 64 w 148"/>
                  <a:gd name="T31" fmla="*/ 86 h 308"/>
                  <a:gd name="T32" fmla="*/ 126 w 148"/>
                  <a:gd name="T33" fmla="*/ 74 h 308"/>
                  <a:gd name="T34" fmla="*/ 120 w 148"/>
                  <a:gd name="T35" fmla="*/ 64 h 308"/>
                  <a:gd name="T36" fmla="*/ 100 w 148"/>
                  <a:gd name="T37" fmla="*/ 42 h 308"/>
                  <a:gd name="T38" fmla="*/ 80 w 148"/>
                  <a:gd name="T39" fmla="*/ 24 h 308"/>
                  <a:gd name="T40" fmla="*/ 54 w 148"/>
                  <a:gd name="T41" fmla="*/ 12 h 308"/>
                  <a:gd name="T42" fmla="*/ 42 w 148"/>
                  <a:gd name="T43" fmla="*/ 6 h 308"/>
                  <a:gd name="T44" fmla="*/ 62 w 148"/>
                  <a:gd name="T45" fmla="*/ 36 h 308"/>
                  <a:gd name="T46" fmla="*/ 70 w 148"/>
                  <a:gd name="T47" fmla="*/ 54 h 308"/>
                  <a:gd name="T48" fmla="*/ 78 w 148"/>
                  <a:gd name="T49" fmla="*/ 74 h 308"/>
                  <a:gd name="T50" fmla="*/ 62 w 148"/>
                  <a:gd name="T51" fmla="*/ 272 h 308"/>
                  <a:gd name="T52" fmla="*/ 42 w 148"/>
                  <a:gd name="T53" fmla="*/ 302 h 308"/>
                  <a:gd name="T54" fmla="*/ 54 w 148"/>
                  <a:gd name="T55" fmla="*/ 296 h 308"/>
                  <a:gd name="T56" fmla="*/ 80 w 148"/>
                  <a:gd name="T57" fmla="*/ 282 h 308"/>
                  <a:gd name="T58" fmla="*/ 102 w 148"/>
                  <a:gd name="T59" fmla="*/ 264 h 308"/>
                  <a:gd name="T60" fmla="*/ 120 w 148"/>
                  <a:gd name="T61" fmla="*/ 242 h 308"/>
                  <a:gd name="T62" fmla="*/ 78 w 148"/>
                  <a:gd name="T63" fmla="*/ 230 h 308"/>
                  <a:gd name="T64" fmla="*/ 70 w 148"/>
                  <a:gd name="T65" fmla="*/ 252 h 308"/>
                  <a:gd name="T66" fmla="*/ 62 w 148"/>
                  <a:gd name="T67" fmla="*/ 272 h 308"/>
                  <a:gd name="T68" fmla="*/ 88 w 148"/>
                  <a:gd name="T69" fmla="*/ 158 h 308"/>
                  <a:gd name="T70" fmla="*/ 80 w 148"/>
                  <a:gd name="T71" fmla="*/ 218 h 308"/>
                  <a:gd name="T72" fmla="*/ 134 w 148"/>
                  <a:gd name="T73" fmla="*/ 218 h 308"/>
                  <a:gd name="T74" fmla="*/ 144 w 148"/>
                  <a:gd name="T75" fmla="*/ 190 h 308"/>
                  <a:gd name="T76" fmla="*/ 148 w 148"/>
                  <a:gd name="T77" fmla="*/ 158 h 308"/>
                  <a:gd name="T78" fmla="*/ 72 w 148"/>
                  <a:gd name="T79" fmla="*/ 158 h 308"/>
                  <a:gd name="T80" fmla="*/ 0 w 148"/>
                  <a:gd name="T81" fmla="*/ 218 h 308"/>
                  <a:gd name="T82" fmla="*/ 66 w 148"/>
                  <a:gd name="T83" fmla="*/ 218 h 308"/>
                  <a:gd name="T84" fmla="*/ 72 w 148"/>
                  <a:gd name="T85" fmla="*/ 158 h 308"/>
                  <a:gd name="T86" fmla="*/ 62 w 148"/>
                  <a:gd name="T87" fmla="*/ 230 h 308"/>
                  <a:gd name="T88" fmla="*/ 0 w 148"/>
                  <a:gd name="T89" fmla="*/ 308 h 308"/>
                  <a:gd name="T90" fmla="*/ 14 w 148"/>
                  <a:gd name="T91" fmla="*/ 304 h 308"/>
                  <a:gd name="T92" fmla="*/ 38 w 148"/>
                  <a:gd name="T93" fmla="*/ 282 h 308"/>
                  <a:gd name="T94" fmla="*/ 48 w 148"/>
                  <a:gd name="T95" fmla="*/ 266 h 308"/>
                  <a:gd name="T96" fmla="*/ 62 w 148"/>
                  <a:gd name="T97" fmla="*/ 23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308">
                    <a:moveTo>
                      <a:pt x="88" y="146"/>
                    </a:moveTo>
                    <a:lnTo>
                      <a:pt x="148" y="146"/>
                    </a:lnTo>
                    <a:lnTo>
                      <a:pt x="148" y="146"/>
                    </a:lnTo>
                    <a:lnTo>
                      <a:pt x="146" y="132"/>
                    </a:lnTo>
                    <a:lnTo>
                      <a:pt x="144" y="116"/>
                    </a:lnTo>
                    <a:lnTo>
                      <a:pt x="140" y="102"/>
                    </a:lnTo>
                    <a:lnTo>
                      <a:pt x="134" y="86"/>
                    </a:lnTo>
                    <a:lnTo>
                      <a:pt x="80" y="86"/>
                    </a:lnTo>
                    <a:lnTo>
                      <a:pt x="80" y="86"/>
                    </a:lnTo>
                    <a:lnTo>
                      <a:pt x="86" y="116"/>
                    </a:lnTo>
                    <a:lnTo>
                      <a:pt x="88" y="146"/>
                    </a:lnTo>
                    <a:lnTo>
                      <a:pt x="88" y="146"/>
                    </a:lnTo>
                    <a:close/>
                    <a:moveTo>
                      <a:pt x="48" y="42"/>
                    </a:moveTo>
                    <a:lnTo>
                      <a:pt x="48" y="42"/>
                    </a:lnTo>
                    <a:lnTo>
                      <a:pt x="38" y="26"/>
                    </a:lnTo>
                    <a:lnTo>
                      <a:pt x="26" y="12"/>
                    </a:lnTo>
                    <a:lnTo>
                      <a:pt x="14" y="4"/>
                    </a:lnTo>
                    <a:lnTo>
                      <a:pt x="0" y="0"/>
                    </a:lnTo>
                    <a:lnTo>
                      <a:pt x="0" y="74"/>
                    </a:lnTo>
                    <a:lnTo>
                      <a:pt x="62" y="74"/>
                    </a:lnTo>
                    <a:lnTo>
                      <a:pt x="62" y="74"/>
                    </a:lnTo>
                    <a:lnTo>
                      <a:pt x="56" y="58"/>
                    </a:lnTo>
                    <a:lnTo>
                      <a:pt x="48" y="42"/>
                    </a:lnTo>
                    <a:lnTo>
                      <a:pt x="48" y="42"/>
                    </a:lnTo>
                    <a:close/>
                    <a:moveTo>
                      <a:pt x="64" y="86"/>
                    </a:moveTo>
                    <a:lnTo>
                      <a:pt x="0" y="86"/>
                    </a:lnTo>
                    <a:lnTo>
                      <a:pt x="0" y="146"/>
                    </a:lnTo>
                    <a:lnTo>
                      <a:pt x="72" y="146"/>
                    </a:lnTo>
                    <a:lnTo>
                      <a:pt x="72" y="146"/>
                    </a:lnTo>
                    <a:lnTo>
                      <a:pt x="70" y="116"/>
                    </a:lnTo>
                    <a:lnTo>
                      <a:pt x="64" y="86"/>
                    </a:lnTo>
                    <a:lnTo>
                      <a:pt x="64" y="86"/>
                    </a:lnTo>
                    <a:close/>
                    <a:moveTo>
                      <a:pt x="78" y="74"/>
                    </a:moveTo>
                    <a:lnTo>
                      <a:pt x="126" y="74"/>
                    </a:lnTo>
                    <a:lnTo>
                      <a:pt x="126" y="74"/>
                    </a:lnTo>
                    <a:lnTo>
                      <a:pt x="120" y="64"/>
                    </a:lnTo>
                    <a:lnTo>
                      <a:pt x="110" y="52"/>
                    </a:lnTo>
                    <a:lnTo>
                      <a:pt x="100" y="42"/>
                    </a:lnTo>
                    <a:lnTo>
                      <a:pt x="90" y="32"/>
                    </a:lnTo>
                    <a:lnTo>
                      <a:pt x="80" y="24"/>
                    </a:lnTo>
                    <a:lnTo>
                      <a:pt x="68" y="18"/>
                    </a:lnTo>
                    <a:lnTo>
                      <a:pt x="54" y="12"/>
                    </a:lnTo>
                    <a:lnTo>
                      <a:pt x="42" y="6"/>
                    </a:lnTo>
                    <a:lnTo>
                      <a:pt x="42" y="6"/>
                    </a:lnTo>
                    <a:lnTo>
                      <a:pt x="52" y="20"/>
                    </a:lnTo>
                    <a:lnTo>
                      <a:pt x="62" y="36"/>
                    </a:lnTo>
                    <a:lnTo>
                      <a:pt x="62" y="36"/>
                    </a:lnTo>
                    <a:lnTo>
                      <a:pt x="70" y="54"/>
                    </a:lnTo>
                    <a:lnTo>
                      <a:pt x="78" y="74"/>
                    </a:lnTo>
                    <a:lnTo>
                      <a:pt x="78" y="74"/>
                    </a:lnTo>
                    <a:close/>
                    <a:moveTo>
                      <a:pt x="62" y="272"/>
                    </a:moveTo>
                    <a:lnTo>
                      <a:pt x="62" y="272"/>
                    </a:lnTo>
                    <a:lnTo>
                      <a:pt x="52" y="288"/>
                    </a:lnTo>
                    <a:lnTo>
                      <a:pt x="42" y="302"/>
                    </a:lnTo>
                    <a:lnTo>
                      <a:pt x="42" y="302"/>
                    </a:lnTo>
                    <a:lnTo>
                      <a:pt x="54" y="296"/>
                    </a:lnTo>
                    <a:lnTo>
                      <a:pt x="68" y="290"/>
                    </a:lnTo>
                    <a:lnTo>
                      <a:pt x="80" y="282"/>
                    </a:lnTo>
                    <a:lnTo>
                      <a:pt x="92" y="274"/>
                    </a:lnTo>
                    <a:lnTo>
                      <a:pt x="102" y="264"/>
                    </a:lnTo>
                    <a:lnTo>
                      <a:pt x="112" y="254"/>
                    </a:lnTo>
                    <a:lnTo>
                      <a:pt x="120" y="242"/>
                    </a:lnTo>
                    <a:lnTo>
                      <a:pt x="128" y="230"/>
                    </a:lnTo>
                    <a:lnTo>
                      <a:pt x="78" y="230"/>
                    </a:lnTo>
                    <a:lnTo>
                      <a:pt x="78" y="230"/>
                    </a:lnTo>
                    <a:lnTo>
                      <a:pt x="70" y="252"/>
                    </a:lnTo>
                    <a:lnTo>
                      <a:pt x="62" y="272"/>
                    </a:lnTo>
                    <a:lnTo>
                      <a:pt x="62" y="272"/>
                    </a:lnTo>
                    <a:close/>
                    <a:moveTo>
                      <a:pt x="88" y="158"/>
                    </a:moveTo>
                    <a:lnTo>
                      <a:pt x="88" y="158"/>
                    </a:lnTo>
                    <a:lnTo>
                      <a:pt x="86" y="190"/>
                    </a:lnTo>
                    <a:lnTo>
                      <a:pt x="80" y="218"/>
                    </a:lnTo>
                    <a:lnTo>
                      <a:pt x="134" y="218"/>
                    </a:lnTo>
                    <a:lnTo>
                      <a:pt x="134" y="218"/>
                    </a:lnTo>
                    <a:lnTo>
                      <a:pt x="140" y="204"/>
                    </a:lnTo>
                    <a:lnTo>
                      <a:pt x="144" y="190"/>
                    </a:lnTo>
                    <a:lnTo>
                      <a:pt x="148" y="174"/>
                    </a:lnTo>
                    <a:lnTo>
                      <a:pt x="148" y="158"/>
                    </a:lnTo>
                    <a:lnTo>
                      <a:pt x="88" y="158"/>
                    </a:lnTo>
                    <a:close/>
                    <a:moveTo>
                      <a:pt x="72" y="158"/>
                    </a:moveTo>
                    <a:lnTo>
                      <a:pt x="0" y="158"/>
                    </a:lnTo>
                    <a:lnTo>
                      <a:pt x="0" y="218"/>
                    </a:lnTo>
                    <a:lnTo>
                      <a:pt x="66" y="218"/>
                    </a:lnTo>
                    <a:lnTo>
                      <a:pt x="66" y="218"/>
                    </a:lnTo>
                    <a:lnTo>
                      <a:pt x="70" y="190"/>
                    </a:lnTo>
                    <a:lnTo>
                      <a:pt x="72" y="158"/>
                    </a:lnTo>
                    <a:lnTo>
                      <a:pt x="72" y="158"/>
                    </a:lnTo>
                    <a:close/>
                    <a:moveTo>
                      <a:pt x="62" y="230"/>
                    </a:moveTo>
                    <a:lnTo>
                      <a:pt x="0" y="230"/>
                    </a:lnTo>
                    <a:lnTo>
                      <a:pt x="0" y="308"/>
                    </a:lnTo>
                    <a:lnTo>
                      <a:pt x="0" y="308"/>
                    </a:lnTo>
                    <a:lnTo>
                      <a:pt x="14" y="304"/>
                    </a:lnTo>
                    <a:lnTo>
                      <a:pt x="26" y="296"/>
                    </a:lnTo>
                    <a:lnTo>
                      <a:pt x="38" y="282"/>
                    </a:lnTo>
                    <a:lnTo>
                      <a:pt x="48" y="266"/>
                    </a:lnTo>
                    <a:lnTo>
                      <a:pt x="48" y="266"/>
                    </a:lnTo>
                    <a:lnTo>
                      <a:pt x="56" y="250"/>
                    </a:lnTo>
                    <a:lnTo>
                      <a:pt x="62" y="230"/>
                    </a:lnTo>
                    <a:lnTo>
                      <a:pt x="62" y="230"/>
                    </a:lnTo>
                    <a:close/>
                  </a:path>
                </a:pathLst>
              </a:custGeom>
              <a:grp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zh-CN" altLang="en-US" sz="2400"/>
              </a:p>
            </p:txBody>
          </p:sp>
          <p:sp>
            <p:nvSpPr>
              <p:cNvPr id="121" name="Freeform 65"/>
              <p:cNvSpPr>
                <a:spLocks noEditPoints="1"/>
              </p:cNvSpPr>
              <p:nvPr/>
            </p:nvSpPr>
            <p:spPr bwMode="auto">
              <a:xfrm>
                <a:off x="2649538" y="2673350"/>
                <a:ext cx="203200" cy="488950"/>
              </a:xfrm>
              <a:custGeom>
                <a:avLst/>
                <a:gdLst>
                  <a:gd name="T0" fmla="*/ 128 w 128"/>
                  <a:gd name="T1" fmla="*/ 308 h 308"/>
                  <a:gd name="T2" fmla="*/ 128 w 128"/>
                  <a:gd name="T3" fmla="*/ 0 h 308"/>
                  <a:gd name="T4" fmla="*/ 102 w 128"/>
                  <a:gd name="T5" fmla="*/ 0 h 308"/>
                  <a:gd name="T6" fmla="*/ 102 w 128"/>
                  <a:gd name="T7" fmla="*/ 14 h 308"/>
                  <a:gd name="T8" fmla="*/ 102 w 128"/>
                  <a:gd name="T9" fmla="*/ 14 h 308"/>
                  <a:gd name="T10" fmla="*/ 80 w 128"/>
                  <a:gd name="T11" fmla="*/ 16 h 308"/>
                  <a:gd name="T12" fmla="*/ 62 w 128"/>
                  <a:gd name="T13" fmla="*/ 22 h 308"/>
                  <a:gd name="T14" fmla="*/ 46 w 128"/>
                  <a:gd name="T15" fmla="*/ 30 h 308"/>
                  <a:gd name="T16" fmla="*/ 34 w 128"/>
                  <a:gd name="T17" fmla="*/ 40 h 308"/>
                  <a:gd name="T18" fmla="*/ 34 w 128"/>
                  <a:gd name="T19" fmla="*/ 40 h 308"/>
                  <a:gd name="T20" fmla="*/ 24 w 128"/>
                  <a:gd name="T21" fmla="*/ 50 h 308"/>
                  <a:gd name="T22" fmla="*/ 16 w 128"/>
                  <a:gd name="T23" fmla="*/ 64 h 308"/>
                  <a:gd name="T24" fmla="*/ 12 w 128"/>
                  <a:gd name="T25" fmla="*/ 78 h 308"/>
                  <a:gd name="T26" fmla="*/ 10 w 128"/>
                  <a:gd name="T27" fmla="*/ 94 h 308"/>
                  <a:gd name="T28" fmla="*/ 10 w 128"/>
                  <a:gd name="T29" fmla="*/ 94 h 308"/>
                  <a:gd name="T30" fmla="*/ 12 w 128"/>
                  <a:gd name="T31" fmla="*/ 106 h 308"/>
                  <a:gd name="T32" fmla="*/ 14 w 128"/>
                  <a:gd name="T33" fmla="*/ 116 h 308"/>
                  <a:gd name="T34" fmla="*/ 18 w 128"/>
                  <a:gd name="T35" fmla="*/ 126 h 308"/>
                  <a:gd name="T36" fmla="*/ 22 w 128"/>
                  <a:gd name="T37" fmla="*/ 134 h 308"/>
                  <a:gd name="T38" fmla="*/ 22 w 128"/>
                  <a:gd name="T39" fmla="*/ 134 h 308"/>
                  <a:gd name="T40" fmla="*/ 34 w 128"/>
                  <a:gd name="T41" fmla="*/ 150 h 308"/>
                  <a:gd name="T42" fmla="*/ 42 w 128"/>
                  <a:gd name="T43" fmla="*/ 154 h 308"/>
                  <a:gd name="T44" fmla="*/ 50 w 128"/>
                  <a:gd name="T45" fmla="*/ 158 h 308"/>
                  <a:gd name="T46" fmla="*/ 50 w 128"/>
                  <a:gd name="T47" fmla="*/ 158 h 308"/>
                  <a:gd name="T48" fmla="*/ 70 w 128"/>
                  <a:gd name="T49" fmla="*/ 168 h 308"/>
                  <a:gd name="T50" fmla="*/ 102 w 128"/>
                  <a:gd name="T51" fmla="*/ 176 h 308"/>
                  <a:gd name="T52" fmla="*/ 102 w 128"/>
                  <a:gd name="T53" fmla="*/ 242 h 308"/>
                  <a:gd name="T54" fmla="*/ 102 w 128"/>
                  <a:gd name="T55" fmla="*/ 242 h 308"/>
                  <a:gd name="T56" fmla="*/ 90 w 128"/>
                  <a:gd name="T57" fmla="*/ 236 h 308"/>
                  <a:gd name="T58" fmla="*/ 84 w 128"/>
                  <a:gd name="T59" fmla="*/ 228 h 308"/>
                  <a:gd name="T60" fmla="*/ 84 w 128"/>
                  <a:gd name="T61" fmla="*/ 228 h 308"/>
                  <a:gd name="T62" fmla="*/ 78 w 128"/>
                  <a:gd name="T63" fmla="*/ 218 h 308"/>
                  <a:gd name="T64" fmla="*/ 74 w 128"/>
                  <a:gd name="T65" fmla="*/ 202 h 308"/>
                  <a:gd name="T66" fmla="*/ 0 w 128"/>
                  <a:gd name="T67" fmla="*/ 210 h 308"/>
                  <a:gd name="T68" fmla="*/ 0 w 128"/>
                  <a:gd name="T69" fmla="*/ 210 h 308"/>
                  <a:gd name="T70" fmla="*/ 4 w 128"/>
                  <a:gd name="T71" fmla="*/ 228 h 308"/>
                  <a:gd name="T72" fmla="*/ 10 w 128"/>
                  <a:gd name="T73" fmla="*/ 242 h 308"/>
                  <a:gd name="T74" fmla="*/ 10 w 128"/>
                  <a:gd name="T75" fmla="*/ 242 h 308"/>
                  <a:gd name="T76" fmla="*/ 18 w 128"/>
                  <a:gd name="T77" fmla="*/ 254 h 308"/>
                  <a:gd name="T78" fmla="*/ 28 w 128"/>
                  <a:gd name="T79" fmla="*/ 266 h 308"/>
                  <a:gd name="T80" fmla="*/ 28 w 128"/>
                  <a:gd name="T81" fmla="*/ 266 h 308"/>
                  <a:gd name="T82" fmla="*/ 42 w 128"/>
                  <a:gd name="T83" fmla="*/ 276 h 308"/>
                  <a:gd name="T84" fmla="*/ 58 w 128"/>
                  <a:gd name="T85" fmla="*/ 284 h 308"/>
                  <a:gd name="T86" fmla="*/ 58 w 128"/>
                  <a:gd name="T87" fmla="*/ 284 h 308"/>
                  <a:gd name="T88" fmla="*/ 78 w 128"/>
                  <a:gd name="T89" fmla="*/ 288 h 308"/>
                  <a:gd name="T90" fmla="*/ 102 w 128"/>
                  <a:gd name="T91" fmla="*/ 292 h 308"/>
                  <a:gd name="T92" fmla="*/ 102 w 128"/>
                  <a:gd name="T93" fmla="*/ 308 h 308"/>
                  <a:gd name="T94" fmla="*/ 128 w 128"/>
                  <a:gd name="T95" fmla="*/ 308 h 308"/>
                  <a:gd name="T96" fmla="*/ 86 w 128"/>
                  <a:gd name="T97" fmla="*/ 100 h 308"/>
                  <a:gd name="T98" fmla="*/ 86 w 128"/>
                  <a:gd name="T99" fmla="*/ 100 h 308"/>
                  <a:gd name="T100" fmla="*/ 82 w 128"/>
                  <a:gd name="T101" fmla="*/ 92 h 308"/>
                  <a:gd name="T102" fmla="*/ 80 w 128"/>
                  <a:gd name="T103" fmla="*/ 86 h 308"/>
                  <a:gd name="T104" fmla="*/ 80 w 128"/>
                  <a:gd name="T105" fmla="*/ 86 h 308"/>
                  <a:gd name="T106" fmla="*/ 82 w 128"/>
                  <a:gd name="T107" fmla="*/ 78 h 308"/>
                  <a:gd name="T108" fmla="*/ 86 w 128"/>
                  <a:gd name="T109" fmla="*/ 72 h 308"/>
                  <a:gd name="T110" fmla="*/ 86 w 128"/>
                  <a:gd name="T111" fmla="*/ 72 h 308"/>
                  <a:gd name="T112" fmla="*/ 92 w 128"/>
                  <a:gd name="T113" fmla="*/ 66 h 308"/>
                  <a:gd name="T114" fmla="*/ 102 w 128"/>
                  <a:gd name="T115" fmla="*/ 62 h 308"/>
                  <a:gd name="T116" fmla="*/ 102 w 128"/>
                  <a:gd name="T117" fmla="*/ 110 h 308"/>
                  <a:gd name="T118" fmla="*/ 102 w 128"/>
                  <a:gd name="T119" fmla="*/ 110 h 308"/>
                  <a:gd name="T120" fmla="*/ 92 w 128"/>
                  <a:gd name="T121" fmla="*/ 106 h 308"/>
                  <a:gd name="T122" fmla="*/ 86 w 128"/>
                  <a:gd name="T123" fmla="*/ 100 h 308"/>
                  <a:gd name="T124" fmla="*/ 86 w 128"/>
                  <a:gd name="T125" fmla="*/ 10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308">
                    <a:moveTo>
                      <a:pt x="128" y="308"/>
                    </a:moveTo>
                    <a:lnTo>
                      <a:pt x="128" y="0"/>
                    </a:lnTo>
                    <a:lnTo>
                      <a:pt x="102" y="0"/>
                    </a:lnTo>
                    <a:lnTo>
                      <a:pt x="102" y="14"/>
                    </a:lnTo>
                    <a:lnTo>
                      <a:pt x="102" y="14"/>
                    </a:lnTo>
                    <a:lnTo>
                      <a:pt x="80" y="16"/>
                    </a:lnTo>
                    <a:lnTo>
                      <a:pt x="62" y="22"/>
                    </a:lnTo>
                    <a:lnTo>
                      <a:pt x="46" y="30"/>
                    </a:lnTo>
                    <a:lnTo>
                      <a:pt x="34" y="40"/>
                    </a:lnTo>
                    <a:lnTo>
                      <a:pt x="34" y="40"/>
                    </a:lnTo>
                    <a:lnTo>
                      <a:pt x="24" y="50"/>
                    </a:lnTo>
                    <a:lnTo>
                      <a:pt x="16" y="64"/>
                    </a:lnTo>
                    <a:lnTo>
                      <a:pt x="12" y="78"/>
                    </a:lnTo>
                    <a:lnTo>
                      <a:pt x="10" y="94"/>
                    </a:lnTo>
                    <a:lnTo>
                      <a:pt x="10" y="94"/>
                    </a:lnTo>
                    <a:lnTo>
                      <a:pt x="12" y="106"/>
                    </a:lnTo>
                    <a:lnTo>
                      <a:pt x="14" y="116"/>
                    </a:lnTo>
                    <a:lnTo>
                      <a:pt x="18" y="126"/>
                    </a:lnTo>
                    <a:lnTo>
                      <a:pt x="22" y="134"/>
                    </a:lnTo>
                    <a:lnTo>
                      <a:pt x="22" y="134"/>
                    </a:lnTo>
                    <a:lnTo>
                      <a:pt x="34" y="150"/>
                    </a:lnTo>
                    <a:lnTo>
                      <a:pt x="42" y="154"/>
                    </a:lnTo>
                    <a:lnTo>
                      <a:pt x="50" y="158"/>
                    </a:lnTo>
                    <a:lnTo>
                      <a:pt x="50" y="158"/>
                    </a:lnTo>
                    <a:lnTo>
                      <a:pt x="70" y="168"/>
                    </a:lnTo>
                    <a:lnTo>
                      <a:pt x="102" y="176"/>
                    </a:lnTo>
                    <a:lnTo>
                      <a:pt x="102" y="242"/>
                    </a:lnTo>
                    <a:lnTo>
                      <a:pt x="102" y="242"/>
                    </a:lnTo>
                    <a:lnTo>
                      <a:pt x="90" y="236"/>
                    </a:lnTo>
                    <a:lnTo>
                      <a:pt x="84" y="228"/>
                    </a:lnTo>
                    <a:lnTo>
                      <a:pt x="84" y="228"/>
                    </a:lnTo>
                    <a:lnTo>
                      <a:pt x="78" y="218"/>
                    </a:lnTo>
                    <a:lnTo>
                      <a:pt x="74" y="202"/>
                    </a:lnTo>
                    <a:lnTo>
                      <a:pt x="0" y="210"/>
                    </a:lnTo>
                    <a:lnTo>
                      <a:pt x="0" y="210"/>
                    </a:lnTo>
                    <a:lnTo>
                      <a:pt x="4" y="228"/>
                    </a:lnTo>
                    <a:lnTo>
                      <a:pt x="10" y="242"/>
                    </a:lnTo>
                    <a:lnTo>
                      <a:pt x="10" y="242"/>
                    </a:lnTo>
                    <a:lnTo>
                      <a:pt x="18" y="254"/>
                    </a:lnTo>
                    <a:lnTo>
                      <a:pt x="28" y="266"/>
                    </a:lnTo>
                    <a:lnTo>
                      <a:pt x="28" y="266"/>
                    </a:lnTo>
                    <a:lnTo>
                      <a:pt x="42" y="276"/>
                    </a:lnTo>
                    <a:lnTo>
                      <a:pt x="58" y="284"/>
                    </a:lnTo>
                    <a:lnTo>
                      <a:pt x="58" y="284"/>
                    </a:lnTo>
                    <a:lnTo>
                      <a:pt x="78" y="288"/>
                    </a:lnTo>
                    <a:lnTo>
                      <a:pt x="102" y="292"/>
                    </a:lnTo>
                    <a:lnTo>
                      <a:pt x="102" y="308"/>
                    </a:lnTo>
                    <a:lnTo>
                      <a:pt x="128" y="308"/>
                    </a:lnTo>
                    <a:close/>
                    <a:moveTo>
                      <a:pt x="86" y="100"/>
                    </a:moveTo>
                    <a:lnTo>
                      <a:pt x="86" y="100"/>
                    </a:lnTo>
                    <a:lnTo>
                      <a:pt x="82" y="92"/>
                    </a:lnTo>
                    <a:lnTo>
                      <a:pt x="80" y="86"/>
                    </a:lnTo>
                    <a:lnTo>
                      <a:pt x="80" y="86"/>
                    </a:lnTo>
                    <a:lnTo>
                      <a:pt x="82" y="78"/>
                    </a:lnTo>
                    <a:lnTo>
                      <a:pt x="86" y="72"/>
                    </a:lnTo>
                    <a:lnTo>
                      <a:pt x="86" y="72"/>
                    </a:lnTo>
                    <a:lnTo>
                      <a:pt x="92" y="66"/>
                    </a:lnTo>
                    <a:lnTo>
                      <a:pt x="102" y="62"/>
                    </a:lnTo>
                    <a:lnTo>
                      <a:pt x="102" y="110"/>
                    </a:lnTo>
                    <a:lnTo>
                      <a:pt x="102" y="110"/>
                    </a:lnTo>
                    <a:lnTo>
                      <a:pt x="92" y="106"/>
                    </a:lnTo>
                    <a:lnTo>
                      <a:pt x="86" y="100"/>
                    </a:lnTo>
                    <a:lnTo>
                      <a:pt x="86" y="100"/>
                    </a:lnTo>
                    <a:close/>
                  </a:path>
                </a:pathLst>
              </a:custGeom>
              <a:grp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zh-CN" altLang="en-US" sz="2400"/>
              </a:p>
            </p:txBody>
          </p:sp>
        </p:grpSp>
      </p:grpSp>
      <p:grpSp>
        <p:nvGrpSpPr>
          <p:cNvPr id="122" name="组合 121"/>
          <p:cNvGrpSpPr/>
          <p:nvPr/>
        </p:nvGrpSpPr>
        <p:grpSpPr>
          <a:xfrm>
            <a:off x="1049697" y="4947758"/>
            <a:ext cx="668841" cy="668841"/>
            <a:chOff x="4641550" y="3820609"/>
            <a:chExt cx="587801" cy="587801"/>
          </a:xfrm>
          <a:solidFill>
            <a:srgbClr val="DB2A2A"/>
          </a:solidFill>
          <a:effectLst/>
        </p:grpSpPr>
        <p:sp>
          <p:nvSpPr>
            <p:cNvPr id="123" name="同心圆 122"/>
            <p:cNvSpPr/>
            <p:nvPr/>
          </p:nvSpPr>
          <p:spPr>
            <a:xfrm>
              <a:off x="4641550" y="3820609"/>
              <a:ext cx="587801" cy="587801"/>
            </a:xfrm>
            <a:prstGeom prst="donut">
              <a:avLst>
                <a:gd name="adj" fmla="val 4879"/>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29" tIns="48214" rIns="96429" bIns="48214" numCol="1" spcCol="0" rtlCol="0" fromWordArt="0" anchor="ctr" anchorCtr="0" forceAA="0" compatLnSpc="1">
              <a:prstTxWarp prst="textNoShape">
                <a:avLst/>
              </a:prstTxWarp>
              <a:noAutofit/>
            </a:bodyPr>
            <a:lstStyle/>
            <a:p>
              <a:pPr algn="ctr" defTabSz="964326">
                <a:lnSpc>
                  <a:spcPct val="130000"/>
                </a:lnSpc>
              </a:pPr>
              <a:endParaRPr lang="zh-CN" altLang="en-US" sz="1476" kern="0">
                <a:solidFill>
                  <a:schemeClr val="tx1">
                    <a:lumMod val="50000"/>
                    <a:lumOff val="50000"/>
                  </a:schemeClr>
                </a:solidFill>
                <a:latin typeface="Arial" panose="020B0604020202020204" pitchFamily="34" charset="0"/>
                <a:ea typeface="微软雅黑" panose="020B0503020204020204" pitchFamily="34" charset="-122"/>
              </a:endParaRPr>
            </a:p>
          </p:txBody>
        </p:sp>
        <p:grpSp>
          <p:nvGrpSpPr>
            <p:cNvPr id="124" name="组合 123"/>
            <p:cNvGrpSpPr/>
            <p:nvPr/>
          </p:nvGrpSpPr>
          <p:grpSpPr>
            <a:xfrm>
              <a:off x="4767685" y="3993961"/>
              <a:ext cx="335530" cy="285698"/>
              <a:chOff x="2570163" y="3632200"/>
              <a:chExt cx="641350" cy="546100"/>
            </a:xfrm>
            <a:grpFill/>
          </p:grpSpPr>
          <p:sp>
            <p:nvSpPr>
              <p:cNvPr id="125" name="Freeform 80"/>
              <p:cNvSpPr>
                <a:spLocks/>
              </p:cNvSpPr>
              <p:nvPr/>
            </p:nvSpPr>
            <p:spPr bwMode="auto">
              <a:xfrm>
                <a:off x="2970213" y="3632200"/>
                <a:ext cx="241300" cy="241300"/>
              </a:xfrm>
              <a:custGeom>
                <a:avLst/>
                <a:gdLst>
                  <a:gd name="T0" fmla="*/ 122 w 152"/>
                  <a:gd name="T1" fmla="*/ 148 h 152"/>
                  <a:gd name="T2" fmla="*/ 122 w 152"/>
                  <a:gd name="T3" fmla="*/ 148 h 152"/>
                  <a:gd name="T4" fmla="*/ 120 w 152"/>
                  <a:gd name="T5" fmla="*/ 150 h 152"/>
                  <a:gd name="T6" fmla="*/ 116 w 152"/>
                  <a:gd name="T7" fmla="*/ 152 h 152"/>
                  <a:gd name="T8" fmla="*/ 112 w 152"/>
                  <a:gd name="T9" fmla="*/ 150 h 152"/>
                  <a:gd name="T10" fmla="*/ 108 w 152"/>
                  <a:gd name="T11" fmla="*/ 148 h 152"/>
                  <a:gd name="T12" fmla="*/ 2 w 152"/>
                  <a:gd name="T13" fmla="*/ 42 h 152"/>
                  <a:gd name="T14" fmla="*/ 2 w 152"/>
                  <a:gd name="T15" fmla="*/ 42 h 152"/>
                  <a:gd name="T16" fmla="*/ 0 w 152"/>
                  <a:gd name="T17" fmla="*/ 40 h 152"/>
                  <a:gd name="T18" fmla="*/ 0 w 152"/>
                  <a:gd name="T19" fmla="*/ 36 h 152"/>
                  <a:gd name="T20" fmla="*/ 0 w 152"/>
                  <a:gd name="T21" fmla="*/ 32 h 152"/>
                  <a:gd name="T22" fmla="*/ 2 w 152"/>
                  <a:gd name="T23" fmla="*/ 28 h 152"/>
                  <a:gd name="T24" fmla="*/ 28 w 152"/>
                  <a:gd name="T25" fmla="*/ 2 h 152"/>
                  <a:gd name="T26" fmla="*/ 28 w 152"/>
                  <a:gd name="T27" fmla="*/ 2 h 152"/>
                  <a:gd name="T28" fmla="*/ 32 w 152"/>
                  <a:gd name="T29" fmla="*/ 0 h 152"/>
                  <a:gd name="T30" fmla="*/ 36 w 152"/>
                  <a:gd name="T31" fmla="*/ 0 h 152"/>
                  <a:gd name="T32" fmla="*/ 40 w 152"/>
                  <a:gd name="T33" fmla="*/ 0 h 152"/>
                  <a:gd name="T34" fmla="*/ 42 w 152"/>
                  <a:gd name="T35" fmla="*/ 2 h 152"/>
                  <a:gd name="T36" fmla="*/ 148 w 152"/>
                  <a:gd name="T37" fmla="*/ 108 h 152"/>
                  <a:gd name="T38" fmla="*/ 148 w 152"/>
                  <a:gd name="T39" fmla="*/ 108 h 152"/>
                  <a:gd name="T40" fmla="*/ 152 w 152"/>
                  <a:gd name="T41" fmla="*/ 112 h 152"/>
                  <a:gd name="T42" fmla="*/ 152 w 152"/>
                  <a:gd name="T43" fmla="*/ 116 h 152"/>
                  <a:gd name="T44" fmla="*/ 152 w 152"/>
                  <a:gd name="T45" fmla="*/ 118 h 152"/>
                  <a:gd name="T46" fmla="*/ 148 w 152"/>
                  <a:gd name="T47" fmla="*/ 122 h 152"/>
                  <a:gd name="T48" fmla="*/ 122 w 152"/>
                  <a:gd name="T49" fmla="*/ 14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2" h="152">
                    <a:moveTo>
                      <a:pt x="122" y="148"/>
                    </a:moveTo>
                    <a:lnTo>
                      <a:pt x="122" y="148"/>
                    </a:lnTo>
                    <a:lnTo>
                      <a:pt x="120" y="150"/>
                    </a:lnTo>
                    <a:lnTo>
                      <a:pt x="116" y="152"/>
                    </a:lnTo>
                    <a:lnTo>
                      <a:pt x="112" y="150"/>
                    </a:lnTo>
                    <a:lnTo>
                      <a:pt x="108" y="148"/>
                    </a:lnTo>
                    <a:lnTo>
                      <a:pt x="2" y="42"/>
                    </a:lnTo>
                    <a:lnTo>
                      <a:pt x="2" y="42"/>
                    </a:lnTo>
                    <a:lnTo>
                      <a:pt x="0" y="40"/>
                    </a:lnTo>
                    <a:lnTo>
                      <a:pt x="0" y="36"/>
                    </a:lnTo>
                    <a:lnTo>
                      <a:pt x="0" y="32"/>
                    </a:lnTo>
                    <a:lnTo>
                      <a:pt x="2" y="28"/>
                    </a:lnTo>
                    <a:lnTo>
                      <a:pt x="28" y="2"/>
                    </a:lnTo>
                    <a:lnTo>
                      <a:pt x="28" y="2"/>
                    </a:lnTo>
                    <a:lnTo>
                      <a:pt x="32" y="0"/>
                    </a:lnTo>
                    <a:lnTo>
                      <a:pt x="36" y="0"/>
                    </a:lnTo>
                    <a:lnTo>
                      <a:pt x="40" y="0"/>
                    </a:lnTo>
                    <a:lnTo>
                      <a:pt x="42" y="2"/>
                    </a:lnTo>
                    <a:lnTo>
                      <a:pt x="148" y="108"/>
                    </a:lnTo>
                    <a:lnTo>
                      <a:pt x="148" y="108"/>
                    </a:lnTo>
                    <a:lnTo>
                      <a:pt x="152" y="112"/>
                    </a:lnTo>
                    <a:lnTo>
                      <a:pt x="152" y="116"/>
                    </a:lnTo>
                    <a:lnTo>
                      <a:pt x="152" y="118"/>
                    </a:lnTo>
                    <a:lnTo>
                      <a:pt x="148" y="122"/>
                    </a:lnTo>
                    <a:lnTo>
                      <a:pt x="122" y="148"/>
                    </a:lnTo>
                    <a:close/>
                  </a:path>
                </a:pathLst>
              </a:custGeom>
              <a:grp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zh-CN" altLang="en-US" sz="2400"/>
              </a:p>
            </p:txBody>
          </p:sp>
          <p:sp>
            <p:nvSpPr>
              <p:cNvPr id="126" name="Freeform 81"/>
              <p:cNvSpPr>
                <a:spLocks/>
              </p:cNvSpPr>
              <p:nvPr/>
            </p:nvSpPr>
            <p:spPr bwMode="auto">
              <a:xfrm>
                <a:off x="2671763" y="3794125"/>
                <a:ext cx="428625" cy="384175"/>
              </a:xfrm>
              <a:custGeom>
                <a:avLst/>
                <a:gdLst>
                  <a:gd name="T0" fmla="*/ 168 w 270"/>
                  <a:gd name="T1" fmla="*/ 24 h 242"/>
                  <a:gd name="T2" fmla="*/ 136 w 270"/>
                  <a:gd name="T3" fmla="*/ 54 h 242"/>
                  <a:gd name="T4" fmla="*/ 134 w 270"/>
                  <a:gd name="T5" fmla="*/ 60 h 242"/>
                  <a:gd name="T6" fmla="*/ 124 w 270"/>
                  <a:gd name="T7" fmla="*/ 70 h 242"/>
                  <a:gd name="T8" fmla="*/ 118 w 270"/>
                  <a:gd name="T9" fmla="*/ 74 h 242"/>
                  <a:gd name="T10" fmla="*/ 106 w 270"/>
                  <a:gd name="T11" fmla="*/ 78 h 242"/>
                  <a:gd name="T12" fmla="*/ 92 w 270"/>
                  <a:gd name="T13" fmla="*/ 76 h 242"/>
                  <a:gd name="T14" fmla="*/ 84 w 270"/>
                  <a:gd name="T15" fmla="*/ 72 h 242"/>
                  <a:gd name="T16" fmla="*/ 78 w 270"/>
                  <a:gd name="T17" fmla="*/ 68 h 242"/>
                  <a:gd name="T18" fmla="*/ 70 w 270"/>
                  <a:gd name="T19" fmla="*/ 50 h 242"/>
                  <a:gd name="T20" fmla="*/ 70 w 270"/>
                  <a:gd name="T21" fmla="*/ 32 h 242"/>
                  <a:gd name="T22" fmla="*/ 4 w 270"/>
                  <a:gd name="T23" fmla="*/ 78 h 242"/>
                  <a:gd name="T24" fmla="*/ 2 w 270"/>
                  <a:gd name="T25" fmla="*/ 80 h 242"/>
                  <a:gd name="T26" fmla="*/ 2 w 270"/>
                  <a:gd name="T27" fmla="*/ 86 h 242"/>
                  <a:gd name="T28" fmla="*/ 10 w 270"/>
                  <a:gd name="T29" fmla="*/ 98 h 242"/>
                  <a:gd name="T30" fmla="*/ 26 w 270"/>
                  <a:gd name="T31" fmla="*/ 82 h 242"/>
                  <a:gd name="T32" fmla="*/ 42 w 270"/>
                  <a:gd name="T33" fmla="*/ 76 h 242"/>
                  <a:gd name="T34" fmla="*/ 60 w 270"/>
                  <a:gd name="T35" fmla="*/ 82 h 242"/>
                  <a:gd name="T36" fmla="*/ 66 w 270"/>
                  <a:gd name="T37" fmla="*/ 90 h 242"/>
                  <a:gd name="T38" fmla="*/ 66 w 270"/>
                  <a:gd name="T39" fmla="*/ 100 h 242"/>
                  <a:gd name="T40" fmla="*/ 84 w 270"/>
                  <a:gd name="T41" fmla="*/ 108 h 242"/>
                  <a:gd name="T42" fmla="*/ 90 w 270"/>
                  <a:gd name="T43" fmla="*/ 116 h 242"/>
                  <a:gd name="T44" fmla="*/ 92 w 270"/>
                  <a:gd name="T45" fmla="*/ 124 h 242"/>
                  <a:gd name="T46" fmla="*/ 108 w 270"/>
                  <a:gd name="T47" fmla="*/ 132 h 242"/>
                  <a:gd name="T48" fmla="*/ 114 w 270"/>
                  <a:gd name="T49" fmla="*/ 140 h 242"/>
                  <a:gd name="T50" fmla="*/ 116 w 270"/>
                  <a:gd name="T51" fmla="*/ 148 h 242"/>
                  <a:gd name="T52" fmla="*/ 132 w 270"/>
                  <a:gd name="T53" fmla="*/ 156 h 242"/>
                  <a:gd name="T54" fmla="*/ 138 w 270"/>
                  <a:gd name="T55" fmla="*/ 164 h 242"/>
                  <a:gd name="T56" fmla="*/ 138 w 270"/>
                  <a:gd name="T57" fmla="*/ 182 h 242"/>
                  <a:gd name="T58" fmla="*/ 118 w 270"/>
                  <a:gd name="T59" fmla="*/ 204 h 242"/>
                  <a:gd name="T60" fmla="*/ 150 w 270"/>
                  <a:gd name="T61" fmla="*/ 236 h 242"/>
                  <a:gd name="T62" fmla="*/ 162 w 270"/>
                  <a:gd name="T63" fmla="*/ 242 h 242"/>
                  <a:gd name="T64" fmla="*/ 172 w 270"/>
                  <a:gd name="T65" fmla="*/ 236 h 242"/>
                  <a:gd name="T66" fmla="*/ 176 w 270"/>
                  <a:gd name="T67" fmla="*/ 232 h 242"/>
                  <a:gd name="T68" fmla="*/ 176 w 270"/>
                  <a:gd name="T69" fmla="*/ 218 h 242"/>
                  <a:gd name="T70" fmla="*/ 148 w 270"/>
                  <a:gd name="T71" fmla="*/ 188 h 242"/>
                  <a:gd name="T72" fmla="*/ 146 w 270"/>
                  <a:gd name="T73" fmla="*/ 184 h 242"/>
                  <a:gd name="T74" fmla="*/ 148 w 270"/>
                  <a:gd name="T75" fmla="*/ 180 h 242"/>
                  <a:gd name="T76" fmla="*/ 156 w 270"/>
                  <a:gd name="T77" fmla="*/ 180 h 242"/>
                  <a:gd name="T78" fmla="*/ 180 w 270"/>
                  <a:gd name="T79" fmla="*/ 206 h 242"/>
                  <a:gd name="T80" fmla="*/ 192 w 270"/>
                  <a:gd name="T81" fmla="*/ 210 h 242"/>
                  <a:gd name="T82" fmla="*/ 204 w 270"/>
                  <a:gd name="T83" fmla="*/ 206 h 242"/>
                  <a:gd name="T84" fmla="*/ 208 w 270"/>
                  <a:gd name="T85" fmla="*/ 200 h 242"/>
                  <a:gd name="T86" fmla="*/ 208 w 270"/>
                  <a:gd name="T87" fmla="*/ 188 h 242"/>
                  <a:gd name="T88" fmla="*/ 178 w 270"/>
                  <a:gd name="T89" fmla="*/ 158 h 242"/>
                  <a:gd name="T90" fmla="*/ 176 w 270"/>
                  <a:gd name="T91" fmla="*/ 154 h 242"/>
                  <a:gd name="T92" fmla="*/ 178 w 270"/>
                  <a:gd name="T93" fmla="*/ 150 h 242"/>
                  <a:gd name="T94" fmla="*/ 186 w 270"/>
                  <a:gd name="T95" fmla="*/ 150 h 242"/>
                  <a:gd name="T96" fmla="*/ 212 w 270"/>
                  <a:gd name="T97" fmla="*/ 174 h 242"/>
                  <a:gd name="T98" fmla="*/ 224 w 270"/>
                  <a:gd name="T99" fmla="*/ 180 h 242"/>
                  <a:gd name="T100" fmla="*/ 234 w 270"/>
                  <a:gd name="T101" fmla="*/ 174 h 242"/>
                  <a:gd name="T102" fmla="*/ 238 w 270"/>
                  <a:gd name="T103" fmla="*/ 170 h 242"/>
                  <a:gd name="T104" fmla="*/ 238 w 270"/>
                  <a:gd name="T105" fmla="*/ 158 h 242"/>
                  <a:gd name="T106" fmla="*/ 210 w 270"/>
                  <a:gd name="T107" fmla="*/ 126 h 242"/>
                  <a:gd name="T108" fmla="*/ 208 w 270"/>
                  <a:gd name="T109" fmla="*/ 122 h 242"/>
                  <a:gd name="T110" fmla="*/ 210 w 270"/>
                  <a:gd name="T111" fmla="*/ 118 h 242"/>
                  <a:gd name="T112" fmla="*/ 218 w 270"/>
                  <a:gd name="T113" fmla="*/ 118 h 242"/>
                  <a:gd name="T114" fmla="*/ 242 w 270"/>
                  <a:gd name="T115" fmla="*/ 144 h 242"/>
                  <a:gd name="T116" fmla="*/ 254 w 270"/>
                  <a:gd name="T117" fmla="*/ 148 h 242"/>
                  <a:gd name="T118" fmla="*/ 266 w 270"/>
                  <a:gd name="T119" fmla="*/ 144 h 242"/>
                  <a:gd name="T120" fmla="*/ 270 w 270"/>
                  <a:gd name="T121" fmla="*/ 138 h 242"/>
                  <a:gd name="T122" fmla="*/ 270 w 270"/>
                  <a:gd name="T123" fmla="*/ 126 h 242"/>
                  <a:gd name="T124" fmla="*/ 266 w 270"/>
                  <a:gd name="T125" fmla="*/ 12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0" h="242">
                    <a:moveTo>
                      <a:pt x="266" y="120"/>
                    </a:moveTo>
                    <a:lnTo>
                      <a:pt x="168" y="24"/>
                    </a:lnTo>
                    <a:lnTo>
                      <a:pt x="144" y="34"/>
                    </a:lnTo>
                    <a:lnTo>
                      <a:pt x="136" y="54"/>
                    </a:lnTo>
                    <a:lnTo>
                      <a:pt x="136" y="54"/>
                    </a:lnTo>
                    <a:lnTo>
                      <a:pt x="134" y="60"/>
                    </a:lnTo>
                    <a:lnTo>
                      <a:pt x="130" y="66"/>
                    </a:lnTo>
                    <a:lnTo>
                      <a:pt x="124" y="70"/>
                    </a:lnTo>
                    <a:lnTo>
                      <a:pt x="118" y="74"/>
                    </a:lnTo>
                    <a:lnTo>
                      <a:pt x="118" y="74"/>
                    </a:lnTo>
                    <a:lnTo>
                      <a:pt x="112" y="76"/>
                    </a:lnTo>
                    <a:lnTo>
                      <a:pt x="106" y="78"/>
                    </a:lnTo>
                    <a:lnTo>
                      <a:pt x="98" y="78"/>
                    </a:lnTo>
                    <a:lnTo>
                      <a:pt x="92" y="76"/>
                    </a:lnTo>
                    <a:lnTo>
                      <a:pt x="92" y="76"/>
                    </a:lnTo>
                    <a:lnTo>
                      <a:pt x="84" y="72"/>
                    </a:lnTo>
                    <a:lnTo>
                      <a:pt x="78" y="68"/>
                    </a:lnTo>
                    <a:lnTo>
                      <a:pt x="78" y="68"/>
                    </a:lnTo>
                    <a:lnTo>
                      <a:pt x="72" y="60"/>
                    </a:lnTo>
                    <a:lnTo>
                      <a:pt x="70" y="50"/>
                    </a:lnTo>
                    <a:lnTo>
                      <a:pt x="68" y="42"/>
                    </a:lnTo>
                    <a:lnTo>
                      <a:pt x="70" y="32"/>
                    </a:lnTo>
                    <a:lnTo>
                      <a:pt x="82" y="0"/>
                    </a:lnTo>
                    <a:lnTo>
                      <a:pt x="4" y="78"/>
                    </a:lnTo>
                    <a:lnTo>
                      <a:pt x="4" y="78"/>
                    </a:lnTo>
                    <a:lnTo>
                      <a:pt x="2" y="80"/>
                    </a:lnTo>
                    <a:lnTo>
                      <a:pt x="0" y="84"/>
                    </a:lnTo>
                    <a:lnTo>
                      <a:pt x="2" y="86"/>
                    </a:lnTo>
                    <a:lnTo>
                      <a:pt x="4" y="90"/>
                    </a:lnTo>
                    <a:lnTo>
                      <a:pt x="10" y="98"/>
                    </a:lnTo>
                    <a:lnTo>
                      <a:pt x="26" y="82"/>
                    </a:lnTo>
                    <a:lnTo>
                      <a:pt x="26" y="82"/>
                    </a:lnTo>
                    <a:lnTo>
                      <a:pt x="34" y="78"/>
                    </a:lnTo>
                    <a:lnTo>
                      <a:pt x="42" y="76"/>
                    </a:lnTo>
                    <a:lnTo>
                      <a:pt x="52" y="78"/>
                    </a:lnTo>
                    <a:lnTo>
                      <a:pt x="60" y="82"/>
                    </a:lnTo>
                    <a:lnTo>
                      <a:pt x="60" y="82"/>
                    </a:lnTo>
                    <a:lnTo>
                      <a:pt x="66" y="90"/>
                    </a:lnTo>
                    <a:lnTo>
                      <a:pt x="66" y="100"/>
                    </a:lnTo>
                    <a:lnTo>
                      <a:pt x="66" y="100"/>
                    </a:lnTo>
                    <a:lnTo>
                      <a:pt x="76" y="102"/>
                    </a:lnTo>
                    <a:lnTo>
                      <a:pt x="84" y="108"/>
                    </a:lnTo>
                    <a:lnTo>
                      <a:pt x="84" y="108"/>
                    </a:lnTo>
                    <a:lnTo>
                      <a:pt x="90" y="116"/>
                    </a:lnTo>
                    <a:lnTo>
                      <a:pt x="92" y="124"/>
                    </a:lnTo>
                    <a:lnTo>
                      <a:pt x="92" y="124"/>
                    </a:lnTo>
                    <a:lnTo>
                      <a:pt x="100" y="126"/>
                    </a:lnTo>
                    <a:lnTo>
                      <a:pt x="108" y="132"/>
                    </a:lnTo>
                    <a:lnTo>
                      <a:pt x="108" y="132"/>
                    </a:lnTo>
                    <a:lnTo>
                      <a:pt x="114" y="140"/>
                    </a:lnTo>
                    <a:lnTo>
                      <a:pt x="116" y="148"/>
                    </a:lnTo>
                    <a:lnTo>
                      <a:pt x="116" y="148"/>
                    </a:lnTo>
                    <a:lnTo>
                      <a:pt x="124" y="150"/>
                    </a:lnTo>
                    <a:lnTo>
                      <a:pt x="132" y="156"/>
                    </a:lnTo>
                    <a:lnTo>
                      <a:pt x="132" y="156"/>
                    </a:lnTo>
                    <a:lnTo>
                      <a:pt x="138" y="164"/>
                    </a:lnTo>
                    <a:lnTo>
                      <a:pt x="140" y="174"/>
                    </a:lnTo>
                    <a:lnTo>
                      <a:pt x="138" y="182"/>
                    </a:lnTo>
                    <a:lnTo>
                      <a:pt x="132" y="190"/>
                    </a:lnTo>
                    <a:lnTo>
                      <a:pt x="118" y="204"/>
                    </a:lnTo>
                    <a:lnTo>
                      <a:pt x="150" y="236"/>
                    </a:lnTo>
                    <a:lnTo>
                      <a:pt x="150" y="236"/>
                    </a:lnTo>
                    <a:lnTo>
                      <a:pt x="156" y="240"/>
                    </a:lnTo>
                    <a:lnTo>
                      <a:pt x="162" y="242"/>
                    </a:lnTo>
                    <a:lnTo>
                      <a:pt x="168" y="240"/>
                    </a:lnTo>
                    <a:lnTo>
                      <a:pt x="172" y="236"/>
                    </a:lnTo>
                    <a:lnTo>
                      <a:pt x="172" y="236"/>
                    </a:lnTo>
                    <a:lnTo>
                      <a:pt x="176" y="232"/>
                    </a:lnTo>
                    <a:lnTo>
                      <a:pt x="178" y="224"/>
                    </a:lnTo>
                    <a:lnTo>
                      <a:pt x="176" y="218"/>
                    </a:lnTo>
                    <a:lnTo>
                      <a:pt x="172" y="214"/>
                    </a:lnTo>
                    <a:lnTo>
                      <a:pt x="148" y="188"/>
                    </a:lnTo>
                    <a:lnTo>
                      <a:pt x="148" y="188"/>
                    </a:lnTo>
                    <a:lnTo>
                      <a:pt x="146" y="184"/>
                    </a:lnTo>
                    <a:lnTo>
                      <a:pt x="148" y="180"/>
                    </a:lnTo>
                    <a:lnTo>
                      <a:pt x="148" y="180"/>
                    </a:lnTo>
                    <a:lnTo>
                      <a:pt x="152" y="178"/>
                    </a:lnTo>
                    <a:lnTo>
                      <a:pt x="156" y="180"/>
                    </a:lnTo>
                    <a:lnTo>
                      <a:pt x="180" y="206"/>
                    </a:lnTo>
                    <a:lnTo>
                      <a:pt x="180" y="206"/>
                    </a:lnTo>
                    <a:lnTo>
                      <a:pt x="186" y="210"/>
                    </a:lnTo>
                    <a:lnTo>
                      <a:pt x="192" y="210"/>
                    </a:lnTo>
                    <a:lnTo>
                      <a:pt x="198" y="210"/>
                    </a:lnTo>
                    <a:lnTo>
                      <a:pt x="204" y="206"/>
                    </a:lnTo>
                    <a:lnTo>
                      <a:pt x="204" y="206"/>
                    </a:lnTo>
                    <a:lnTo>
                      <a:pt x="208" y="200"/>
                    </a:lnTo>
                    <a:lnTo>
                      <a:pt x="208" y="194"/>
                    </a:lnTo>
                    <a:lnTo>
                      <a:pt x="208" y="188"/>
                    </a:lnTo>
                    <a:lnTo>
                      <a:pt x="204" y="182"/>
                    </a:lnTo>
                    <a:lnTo>
                      <a:pt x="178" y="158"/>
                    </a:lnTo>
                    <a:lnTo>
                      <a:pt x="178" y="158"/>
                    </a:lnTo>
                    <a:lnTo>
                      <a:pt x="176" y="154"/>
                    </a:lnTo>
                    <a:lnTo>
                      <a:pt x="178" y="150"/>
                    </a:lnTo>
                    <a:lnTo>
                      <a:pt x="178" y="150"/>
                    </a:lnTo>
                    <a:lnTo>
                      <a:pt x="182" y="148"/>
                    </a:lnTo>
                    <a:lnTo>
                      <a:pt x="186" y="150"/>
                    </a:lnTo>
                    <a:lnTo>
                      <a:pt x="212" y="174"/>
                    </a:lnTo>
                    <a:lnTo>
                      <a:pt x="212" y="174"/>
                    </a:lnTo>
                    <a:lnTo>
                      <a:pt x="218" y="178"/>
                    </a:lnTo>
                    <a:lnTo>
                      <a:pt x="224" y="180"/>
                    </a:lnTo>
                    <a:lnTo>
                      <a:pt x="230" y="178"/>
                    </a:lnTo>
                    <a:lnTo>
                      <a:pt x="234" y="174"/>
                    </a:lnTo>
                    <a:lnTo>
                      <a:pt x="234" y="174"/>
                    </a:lnTo>
                    <a:lnTo>
                      <a:pt x="238" y="170"/>
                    </a:lnTo>
                    <a:lnTo>
                      <a:pt x="240" y="164"/>
                    </a:lnTo>
                    <a:lnTo>
                      <a:pt x="238" y="158"/>
                    </a:lnTo>
                    <a:lnTo>
                      <a:pt x="234" y="152"/>
                    </a:lnTo>
                    <a:lnTo>
                      <a:pt x="210" y="126"/>
                    </a:lnTo>
                    <a:lnTo>
                      <a:pt x="210" y="126"/>
                    </a:lnTo>
                    <a:lnTo>
                      <a:pt x="208" y="122"/>
                    </a:lnTo>
                    <a:lnTo>
                      <a:pt x="210" y="118"/>
                    </a:lnTo>
                    <a:lnTo>
                      <a:pt x="210" y="118"/>
                    </a:lnTo>
                    <a:lnTo>
                      <a:pt x="214" y="116"/>
                    </a:lnTo>
                    <a:lnTo>
                      <a:pt x="218" y="118"/>
                    </a:lnTo>
                    <a:lnTo>
                      <a:pt x="242" y="144"/>
                    </a:lnTo>
                    <a:lnTo>
                      <a:pt x="242" y="144"/>
                    </a:lnTo>
                    <a:lnTo>
                      <a:pt x="248" y="148"/>
                    </a:lnTo>
                    <a:lnTo>
                      <a:pt x="254" y="148"/>
                    </a:lnTo>
                    <a:lnTo>
                      <a:pt x="260" y="148"/>
                    </a:lnTo>
                    <a:lnTo>
                      <a:pt x="266" y="144"/>
                    </a:lnTo>
                    <a:lnTo>
                      <a:pt x="266" y="144"/>
                    </a:lnTo>
                    <a:lnTo>
                      <a:pt x="270" y="138"/>
                    </a:lnTo>
                    <a:lnTo>
                      <a:pt x="270" y="132"/>
                    </a:lnTo>
                    <a:lnTo>
                      <a:pt x="270" y="126"/>
                    </a:lnTo>
                    <a:lnTo>
                      <a:pt x="266" y="120"/>
                    </a:lnTo>
                    <a:lnTo>
                      <a:pt x="266" y="120"/>
                    </a:lnTo>
                    <a:close/>
                  </a:path>
                </a:pathLst>
              </a:custGeom>
              <a:grp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zh-CN" altLang="en-US" sz="2400"/>
              </a:p>
            </p:txBody>
          </p:sp>
          <p:sp>
            <p:nvSpPr>
              <p:cNvPr id="127" name="Freeform 82"/>
              <p:cNvSpPr>
                <a:spLocks/>
              </p:cNvSpPr>
              <p:nvPr/>
            </p:nvSpPr>
            <p:spPr bwMode="auto">
              <a:xfrm>
                <a:off x="2570163" y="3663950"/>
                <a:ext cx="260350" cy="260350"/>
              </a:xfrm>
              <a:custGeom>
                <a:avLst/>
                <a:gdLst>
                  <a:gd name="T0" fmla="*/ 160 w 164"/>
                  <a:gd name="T1" fmla="*/ 32 h 164"/>
                  <a:gd name="T2" fmla="*/ 160 w 164"/>
                  <a:gd name="T3" fmla="*/ 32 h 164"/>
                  <a:gd name="T4" fmla="*/ 162 w 164"/>
                  <a:gd name="T5" fmla="*/ 34 h 164"/>
                  <a:gd name="T6" fmla="*/ 164 w 164"/>
                  <a:gd name="T7" fmla="*/ 38 h 164"/>
                  <a:gd name="T8" fmla="*/ 162 w 164"/>
                  <a:gd name="T9" fmla="*/ 42 h 164"/>
                  <a:gd name="T10" fmla="*/ 160 w 164"/>
                  <a:gd name="T11" fmla="*/ 46 h 164"/>
                  <a:gd name="T12" fmla="*/ 44 w 164"/>
                  <a:gd name="T13" fmla="*/ 162 h 164"/>
                  <a:gd name="T14" fmla="*/ 44 w 164"/>
                  <a:gd name="T15" fmla="*/ 162 h 164"/>
                  <a:gd name="T16" fmla="*/ 42 w 164"/>
                  <a:gd name="T17" fmla="*/ 164 h 164"/>
                  <a:gd name="T18" fmla="*/ 38 w 164"/>
                  <a:gd name="T19" fmla="*/ 164 h 164"/>
                  <a:gd name="T20" fmla="*/ 34 w 164"/>
                  <a:gd name="T21" fmla="*/ 164 h 164"/>
                  <a:gd name="T22" fmla="*/ 30 w 164"/>
                  <a:gd name="T23" fmla="*/ 162 h 164"/>
                  <a:gd name="T24" fmla="*/ 2 w 164"/>
                  <a:gd name="T25" fmla="*/ 132 h 164"/>
                  <a:gd name="T26" fmla="*/ 2 w 164"/>
                  <a:gd name="T27" fmla="*/ 132 h 164"/>
                  <a:gd name="T28" fmla="*/ 0 w 164"/>
                  <a:gd name="T29" fmla="*/ 130 h 164"/>
                  <a:gd name="T30" fmla="*/ 0 w 164"/>
                  <a:gd name="T31" fmla="*/ 126 h 164"/>
                  <a:gd name="T32" fmla="*/ 0 w 164"/>
                  <a:gd name="T33" fmla="*/ 122 h 164"/>
                  <a:gd name="T34" fmla="*/ 2 w 164"/>
                  <a:gd name="T35" fmla="*/ 118 h 164"/>
                  <a:gd name="T36" fmla="*/ 118 w 164"/>
                  <a:gd name="T37" fmla="*/ 2 h 164"/>
                  <a:gd name="T38" fmla="*/ 118 w 164"/>
                  <a:gd name="T39" fmla="*/ 2 h 164"/>
                  <a:gd name="T40" fmla="*/ 122 w 164"/>
                  <a:gd name="T41" fmla="*/ 0 h 164"/>
                  <a:gd name="T42" fmla="*/ 124 w 164"/>
                  <a:gd name="T43" fmla="*/ 0 h 164"/>
                  <a:gd name="T44" fmla="*/ 128 w 164"/>
                  <a:gd name="T45" fmla="*/ 0 h 164"/>
                  <a:gd name="T46" fmla="*/ 132 w 164"/>
                  <a:gd name="T47" fmla="*/ 2 h 164"/>
                  <a:gd name="T48" fmla="*/ 160 w 164"/>
                  <a:gd name="T49" fmla="*/ 3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4" h="164">
                    <a:moveTo>
                      <a:pt x="160" y="32"/>
                    </a:moveTo>
                    <a:lnTo>
                      <a:pt x="160" y="32"/>
                    </a:lnTo>
                    <a:lnTo>
                      <a:pt x="162" y="34"/>
                    </a:lnTo>
                    <a:lnTo>
                      <a:pt x="164" y="38"/>
                    </a:lnTo>
                    <a:lnTo>
                      <a:pt x="162" y="42"/>
                    </a:lnTo>
                    <a:lnTo>
                      <a:pt x="160" y="46"/>
                    </a:lnTo>
                    <a:lnTo>
                      <a:pt x="44" y="162"/>
                    </a:lnTo>
                    <a:lnTo>
                      <a:pt x="44" y="162"/>
                    </a:lnTo>
                    <a:lnTo>
                      <a:pt x="42" y="164"/>
                    </a:lnTo>
                    <a:lnTo>
                      <a:pt x="38" y="164"/>
                    </a:lnTo>
                    <a:lnTo>
                      <a:pt x="34" y="164"/>
                    </a:lnTo>
                    <a:lnTo>
                      <a:pt x="30" y="162"/>
                    </a:lnTo>
                    <a:lnTo>
                      <a:pt x="2" y="132"/>
                    </a:lnTo>
                    <a:lnTo>
                      <a:pt x="2" y="132"/>
                    </a:lnTo>
                    <a:lnTo>
                      <a:pt x="0" y="130"/>
                    </a:lnTo>
                    <a:lnTo>
                      <a:pt x="0" y="126"/>
                    </a:lnTo>
                    <a:lnTo>
                      <a:pt x="0" y="122"/>
                    </a:lnTo>
                    <a:lnTo>
                      <a:pt x="2" y="118"/>
                    </a:lnTo>
                    <a:lnTo>
                      <a:pt x="118" y="2"/>
                    </a:lnTo>
                    <a:lnTo>
                      <a:pt x="118" y="2"/>
                    </a:lnTo>
                    <a:lnTo>
                      <a:pt x="122" y="0"/>
                    </a:lnTo>
                    <a:lnTo>
                      <a:pt x="124" y="0"/>
                    </a:lnTo>
                    <a:lnTo>
                      <a:pt x="128" y="0"/>
                    </a:lnTo>
                    <a:lnTo>
                      <a:pt x="132" y="2"/>
                    </a:lnTo>
                    <a:lnTo>
                      <a:pt x="160" y="32"/>
                    </a:lnTo>
                    <a:close/>
                  </a:path>
                </a:pathLst>
              </a:custGeom>
              <a:grp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zh-CN" altLang="en-US" sz="2400"/>
              </a:p>
            </p:txBody>
          </p:sp>
          <p:sp>
            <p:nvSpPr>
              <p:cNvPr id="128" name="Freeform 83"/>
              <p:cNvSpPr>
                <a:spLocks noEditPoints="1"/>
              </p:cNvSpPr>
              <p:nvPr/>
            </p:nvSpPr>
            <p:spPr bwMode="auto">
              <a:xfrm>
                <a:off x="2687638" y="3724275"/>
                <a:ext cx="406400" cy="396875"/>
              </a:xfrm>
              <a:custGeom>
                <a:avLst/>
                <a:gdLst>
                  <a:gd name="T0" fmla="*/ 186 w 256"/>
                  <a:gd name="T1" fmla="*/ 8 h 250"/>
                  <a:gd name="T2" fmla="*/ 166 w 256"/>
                  <a:gd name="T3" fmla="*/ 0 h 250"/>
                  <a:gd name="T4" fmla="*/ 100 w 256"/>
                  <a:gd name="T5" fmla="*/ 30 h 250"/>
                  <a:gd name="T6" fmla="*/ 86 w 256"/>
                  <a:gd name="T7" fmla="*/ 44 h 250"/>
                  <a:gd name="T8" fmla="*/ 72 w 256"/>
                  <a:gd name="T9" fmla="*/ 86 h 250"/>
                  <a:gd name="T10" fmla="*/ 80 w 256"/>
                  <a:gd name="T11" fmla="*/ 104 h 250"/>
                  <a:gd name="T12" fmla="*/ 88 w 256"/>
                  <a:gd name="T13" fmla="*/ 108 h 250"/>
                  <a:gd name="T14" fmla="*/ 112 w 256"/>
                  <a:gd name="T15" fmla="*/ 102 h 250"/>
                  <a:gd name="T16" fmla="*/ 162 w 256"/>
                  <a:gd name="T17" fmla="*/ 56 h 250"/>
                  <a:gd name="T18" fmla="*/ 250 w 256"/>
                  <a:gd name="T19" fmla="*/ 106 h 250"/>
                  <a:gd name="T20" fmla="*/ 254 w 256"/>
                  <a:gd name="T21" fmla="*/ 78 h 250"/>
                  <a:gd name="T22" fmla="*/ 42 w 256"/>
                  <a:gd name="T23" fmla="*/ 136 h 250"/>
                  <a:gd name="T24" fmla="*/ 32 w 256"/>
                  <a:gd name="T25" fmla="*/ 132 h 250"/>
                  <a:gd name="T26" fmla="*/ 4 w 256"/>
                  <a:gd name="T27" fmla="*/ 156 h 250"/>
                  <a:gd name="T28" fmla="*/ 0 w 256"/>
                  <a:gd name="T29" fmla="*/ 164 h 250"/>
                  <a:gd name="T30" fmla="*/ 4 w 256"/>
                  <a:gd name="T31" fmla="*/ 174 h 250"/>
                  <a:gd name="T32" fmla="*/ 18 w 256"/>
                  <a:gd name="T33" fmla="*/ 176 h 250"/>
                  <a:gd name="T34" fmla="*/ 42 w 256"/>
                  <a:gd name="T35" fmla="*/ 154 h 250"/>
                  <a:gd name="T36" fmla="*/ 44 w 256"/>
                  <a:gd name="T37" fmla="*/ 140 h 250"/>
                  <a:gd name="T38" fmla="*/ 66 w 256"/>
                  <a:gd name="T39" fmla="*/ 160 h 250"/>
                  <a:gd name="T40" fmla="*/ 56 w 256"/>
                  <a:gd name="T41" fmla="*/ 156 h 250"/>
                  <a:gd name="T42" fmla="*/ 28 w 256"/>
                  <a:gd name="T43" fmla="*/ 180 h 250"/>
                  <a:gd name="T44" fmla="*/ 24 w 256"/>
                  <a:gd name="T45" fmla="*/ 188 h 250"/>
                  <a:gd name="T46" fmla="*/ 28 w 256"/>
                  <a:gd name="T47" fmla="*/ 198 h 250"/>
                  <a:gd name="T48" fmla="*/ 42 w 256"/>
                  <a:gd name="T49" fmla="*/ 200 h 250"/>
                  <a:gd name="T50" fmla="*/ 66 w 256"/>
                  <a:gd name="T51" fmla="*/ 178 h 250"/>
                  <a:gd name="T52" fmla="*/ 68 w 256"/>
                  <a:gd name="T53" fmla="*/ 164 h 250"/>
                  <a:gd name="T54" fmla="*/ 96 w 256"/>
                  <a:gd name="T55" fmla="*/ 208 h 250"/>
                  <a:gd name="T56" fmla="*/ 74 w 256"/>
                  <a:gd name="T57" fmla="*/ 232 h 250"/>
                  <a:gd name="T58" fmla="*/ 76 w 256"/>
                  <a:gd name="T59" fmla="*/ 246 h 250"/>
                  <a:gd name="T60" fmla="*/ 86 w 256"/>
                  <a:gd name="T61" fmla="*/ 250 h 250"/>
                  <a:gd name="T62" fmla="*/ 114 w 256"/>
                  <a:gd name="T63" fmla="*/ 226 h 250"/>
                  <a:gd name="T64" fmla="*/ 118 w 256"/>
                  <a:gd name="T65" fmla="*/ 218 h 250"/>
                  <a:gd name="T66" fmla="*/ 114 w 256"/>
                  <a:gd name="T67" fmla="*/ 208 h 250"/>
                  <a:gd name="T68" fmla="*/ 100 w 256"/>
                  <a:gd name="T69" fmla="*/ 206 h 250"/>
                  <a:gd name="T70" fmla="*/ 90 w 256"/>
                  <a:gd name="T71" fmla="*/ 184 h 250"/>
                  <a:gd name="T72" fmla="*/ 82 w 256"/>
                  <a:gd name="T73" fmla="*/ 180 h 250"/>
                  <a:gd name="T74" fmla="*/ 52 w 256"/>
                  <a:gd name="T75" fmla="*/ 204 h 250"/>
                  <a:gd name="T76" fmla="*/ 48 w 256"/>
                  <a:gd name="T77" fmla="*/ 212 h 250"/>
                  <a:gd name="T78" fmla="*/ 52 w 256"/>
                  <a:gd name="T79" fmla="*/ 222 h 250"/>
                  <a:gd name="T80" fmla="*/ 66 w 256"/>
                  <a:gd name="T81" fmla="*/ 224 h 250"/>
                  <a:gd name="T82" fmla="*/ 90 w 256"/>
                  <a:gd name="T83" fmla="*/ 202 h 250"/>
                  <a:gd name="T84" fmla="*/ 92 w 256"/>
                  <a:gd name="T85" fmla="*/ 18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6" h="250">
                    <a:moveTo>
                      <a:pt x="250" y="70"/>
                    </a:moveTo>
                    <a:lnTo>
                      <a:pt x="186" y="8"/>
                    </a:lnTo>
                    <a:lnTo>
                      <a:pt x="186" y="8"/>
                    </a:lnTo>
                    <a:lnTo>
                      <a:pt x="180" y="4"/>
                    </a:lnTo>
                    <a:lnTo>
                      <a:pt x="174" y="0"/>
                    </a:lnTo>
                    <a:lnTo>
                      <a:pt x="166" y="0"/>
                    </a:lnTo>
                    <a:lnTo>
                      <a:pt x="158" y="4"/>
                    </a:lnTo>
                    <a:lnTo>
                      <a:pt x="158" y="4"/>
                    </a:lnTo>
                    <a:lnTo>
                      <a:pt x="100" y="30"/>
                    </a:lnTo>
                    <a:lnTo>
                      <a:pt x="100" y="30"/>
                    </a:lnTo>
                    <a:lnTo>
                      <a:pt x="92" y="36"/>
                    </a:lnTo>
                    <a:lnTo>
                      <a:pt x="86" y="44"/>
                    </a:lnTo>
                    <a:lnTo>
                      <a:pt x="74" y="80"/>
                    </a:lnTo>
                    <a:lnTo>
                      <a:pt x="74" y="80"/>
                    </a:lnTo>
                    <a:lnTo>
                      <a:pt x="72" y="86"/>
                    </a:lnTo>
                    <a:lnTo>
                      <a:pt x="74" y="92"/>
                    </a:lnTo>
                    <a:lnTo>
                      <a:pt x="76" y="98"/>
                    </a:lnTo>
                    <a:lnTo>
                      <a:pt x="80" y="104"/>
                    </a:lnTo>
                    <a:lnTo>
                      <a:pt x="80" y="104"/>
                    </a:lnTo>
                    <a:lnTo>
                      <a:pt x="88" y="108"/>
                    </a:lnTo>
                    <a:lnTo>
                      <a:pt x="88" y="108"/>
                    </a:lnTo>
                    <a:lnTo>
                      <a:pt x="96" y="110"/>
                    </a:lnTo>
                    <a:lnTo>
                      <a:pt x="104" y="108"/>
                    </a:lnTo>
                    <a:lnTo>
                      <a:pt x="112" y="102"/>
                    </a:lnTo>
                    <a:lnTo>
                      <a:pt x="116" y="94"/>
                    </a:lnTo>
                    <a:lnTo>
                      <a:pt x="126" y="68"/>
                    </a:lnTo>
                    <a:lnTo>
                      <a:pt x="162" y="56"/>
                    </a:lnTo>
                    <a:lnTo>
                      <a:pt x="232" y="124"/>
                    </a:lnTo>
                    <a:lnTo>
                      <a:pt x="250" y="106"/>
                    </a:lnTo>
                    <a:lnTo>
                      <a:pt x="250" y="106"/>
                    </a:lnTo>
                    <a:lnTo>
                      <a:pt x="254" y="98"/>
                    </a:lnTo>
                    <a:lnTo>
                      <a:pt x="256" y="88"/>
                    </a:lnTo>
                    <a:lnTo>
                      <a:pt x="254" y="78"/>
                    </a:lnTo>
                    <a:lnTo>
                      <a:pt x="250" y="70"/>
                    </a:lnTo>
                    <a:lnTo>
                      <a:pt x="250" y="70"/>
                    </a:lnTo>
                    <a:close/>
                    <a:moveTo>
                      <a:pt x="42" y="136"/>
                    </a:moveTo>
                    <a:lnTo>
                      <a:pt x="42" y="136"/>
                    </a:lnTo>
                    <a:lnTo>
                      <a:pt x="38" y="132"/>
                    </a:lnTo>
                    <a:lnTo>
                      <a:pt x="32" y="132"/>
                    </a:lnTo>
                    <a:lnTo>
                      <a:pt x="28" y="132"/>
                    </a:lnTo>
                    <a:lnTo>
                      <a:pt x="24" y="136"/>
                    </a:lnTo>
                    <a:lnTo>
                      <a:pt x="4" y="156"/>
                    </a:lnTo>
                    <a:lnTo>
                      <a:pt x="4" y="156"/>
                    </a:lnTo>
                    <a:lnTo>
                      <a:pt x="0" y="160"/>
                    </a:lnTo>
                    <a:lnTo>
                      <a:pt x="0" y="164"/>
                    </a:lnTo>
                    <a:lnTo>
                      <a:pt x="0" y="170"/>
                    </a:lnTo>
                    <a:lnTo>
                      <a:pt x="4" y="174"/>
                    </a:lnTo>
                    <a:lnTo>
                      <a:pt x="4" y="174"/>
                    </a:lnTo>
                    <a:lnTo>
                      <a:pt x="8" y="176"/>
                    </a:lnTo>
                    <a:lnTo>
                      <a:pt x="12" y="178"/>
                    </a:lnTo>
                    <a:lnTo>
                      <a:pt x="18" y="176"/>
                    </a:lnTo>
                    <a:lnTo>
                      <a:pt x="22" y="174"/>
                    </a:lnTo>
                    <a:lnTo>
                      <a:pt x="42" y="154"/>
                    </a:lnTo>
                    <a:lnTo>
                      <a:pt x="42" y="154"/>
                    </a:lnTo>
                    <a:lnTo>
                      <a:pt x="44" y="150"/>
                    </a:lnTo>
                    <a:lnTo>
                      <a:pt x="46" y="144"/>
                    </a:lnTo>
                    <a:lnTo>
                      <a:pt x="44" y="140"/>
                    </a:lnTo>
                    <a:lnTo>
                      <a:pt x="42" y="136"/>
                    </a:lnTo>
                    <a:lnTo>
                      <a:pt x="42" y="136"/>
                    </a:lnTo>
                    <a:close/>
                    <a:moveTo>
                      <a:pt x="66" y="160"/>
                    </a:moveTo>
                    <a:lnTo>
                      <a:pt x="66" y="160"/>
                    </a:lnTo>
                    <a:lnTo>
                      <a:pt x="62" y="156"/>
                    </a:lnTo>
                    <a:lnTo>
                      <a:pt x="56" y="156"/>
                    </a:lnTo>
                    <a:lnTo>
                      <a:pt x="52" y="156"/>
                    </a:lnTo>
                    <a:lnTo>
                      <a:pt x="48" y="160"/>
                    </a:lnTo>
                    <a:lnTo>
                      <a:pt x="28" y="180"/>
                    </a:lnTo>
                    <a:lnTo>
                      <a:pt x="28" y="180"/>
                    </a:lnTo>
                    <a:lnTo>
                      <a:pt x="24" y="184"/>
                    </a:lnTo>
                    <a:lnTo>
                      <a:pt x="24" y="188"/>
                    </a:lnTo>
                    <a:lnTo>
                      <a:pt x="24" y="194"/>
                    </a:lnTo>
                    <a:lnTo>
                      <a:pt x="28" y="198"/>
                    </a:lnTo>
                    <a:lnTo>
                      <a:pt x="28" y="198"/>
                    </a:lnTo>
                    <a:lnTo>
                      <a:pt x="32" y="200"/>
                    </a:lnTo>
                    <a:lnTo>
                      <a:pt x="36" y="202"/>
                    </a:lnTo>
                    <a:lnTo>
                      <a:pt x="42" y="200"/>
                    </a:lnTo>
                    <a:lnTo>
                      <a:pt x="46" y="198"/>
                    </a:lnTo>
                    <a:lnTo>
                      <a:pt x="66" y="178"/>
                    </a:lnTo>
                    <a:lnTo>
                      <a:pt x="66" y="178"/>
                    </a:lnTo>
                    <a:lnTo>
                      <a:pt x="68" y="174"/>
                    </a:lnTo>
                    <a:lnTo>
                      <a:pt x="70" y="168"/>
                    </a:lnTo>
                    <a:lnTo>
                      <a:pt x="68" y="164"/>
                    </a:lnTo>
                    <a:lnTo>
                      <a:pt x="66" y="160"/>
                    </a:lnTo>
                    <a:lnTo>
                      <a:pt x="66" y="160"/>
                    </a:lnTo>
                    <a:close/>
                    <a:moveTo>
                      <a:pt x="96" y="208"/>
                    </a:moveTo>
                    <a:lnTo>
                      <a:pt x="76" y="228"/>
                    </a:lnTo>
                    <a:lnTo>
                      <a:pt x="76" y="228"/>
                    </a:lnTo>
                    <a:lnTo>
                      <a:pt x="74" y="232"/>
                    </a:lnTo>
                    <a:lnTo>
                      <a:pt x="72" y="238"/>
                    </a:lnTo>
                    <a:lnTo>
                      <a:pt x="74" y="242"/>
                    </a:lnTo>
                    <a:lnTo>
                      <a:pt x="76" y="246"/>
                    </a:lnTo>
                    <a:lnTo>
                      <a:pt x="76" y="246"/>
                    </a:lnTo>
                    <a:lnTo>
                      <a:pt x="80" y="250"/>
                    </a:lnTo>
                    <a:lnTo>
                      <a:pt x="86" y="250"/>
                    </a:lnTo>
                    <a:lnTo>
                      <a:pt x="90" y="250"/>
                    </a:lnTo>
                    <a:lnTo>
                      <a:pt x="94" y="246"/>
                    </a:lnTo>
                    <a:lnTo>
                      <a:pt x="114" y="226"/>
                    </a:lnTo>
                    <a:lnTo>
                      <a:pt x="114" y="226"/>
                    </a:lnTo>
                    <a:lnTo>
                      <a:pt x="118" y="222"/>
                    </a:lnTo>
                    <a:lnTo>
                      <a:pt x="118" y="218"/>
                    </a:lnTo>
                    <a:lnTo>
                      <a:pt x="118" y="212"/>
                    </a:lnTo>
                    <a:lnTo>
                      <a:pt x="114" y="208"/>
                    </a:lnTo>
                    <a:lnTo>
                      <a:pt x="114" y="208"/>
                    </a:lnTo>
                    <a:lnTo>
                      <a:pt x="110" y="206"/>
                    </a:lnTo>
                    <a:lnTo>
                      <a:pt x="106" y="204"/>
                    </a:lnTo>
                    <a:lnTo>
                      <a:pt x="100" y="206"/>
                    </a:lnTo>
                    <a:lnTo>
                      <a:pt x="96" y="208"/>
                    </a:lnTo>
                    <a:lnTo>
                      <a:pt x="96" y="208"/>
                    </a:lnTo>
                    <a:close/>
                    <a:moveTo>
                      <a:pt x="90" y="184"/>
                    </a:moveTo>
                    <a:lnTo>
                      <a:pt x="90" y="184"/>
                    </a:lnTo>
                    <a:lnTo>
                      <a:pt x="86" y="180"/>
                    </a:lnTo>
                    <a:lnTo>
                      <a:pt x="82" y="180"/>
                    </a:lnTo>
                    <a:lnTo>
                      <a:pt x="76" y="180"/>
                    </a:lnTo>
                    <a:lnTo>
                      <a:pt x="72" y="184"/>
                    </a:lnTo>
                    <a:lnTo>
                      <a:pt x="52" y="204"/>
                    </a:lnTo>
                    <a:lnTo>
                      <a:pt x="52" y="204"/>
                    </a:lnTo>
                    <a:lnTo>
                      <a:pt x="50" y="208"/>
                    </a:lnTo>
                    <a:lnTo>
                      <a:pt x="48" y="212"/>
                    </a:lnTo>
                    <a:lnTo>
                      <a:pt x="50" y="218"/>
                    </a:lnTo>
                    <a:lnTo>
                      <a:pt x="52" y="222"/>
                    </a:lnTo>
                    <a:lnTo>
                      <a:pt x="52" y="222"/>
                    </a:lnTo>
                    <a:lnTo>
                      <a:pt x="56" y="224"/>
                    </a:lnTo>
                    <a:lnTo>
                      <a:pt x="60" y="226"/>
                    </a:lnTo>
                    <a:lnTo>
                      <a:pt x="66" y="224"/>
                    </a:lnTo>
                    <a:lnTo>
                      <a:pt x="70" y="222"/>
                    </a:lnTo>
                    <a:lnTo>
                      <a:pt x="90" y="202"/>
                    </a:lnTo>
                    <a:lnTo>
                      <a:pt x="90" y="202"/>
                    </a:lnTo>
                    <a:lnTo>
                      <a:pt x="92" y="198"/>
                    </a:lnTo>
                    <a:lnTo>
                      <a:pt x="94" y="192"/>
                    </a:lnTo>
                    <a:lnTo>
                      <a:pt x="92" y="188"/>
                    </a:lnTo>
                    <a:lnTo>
                      <a:pt x="90" y="184"/>
                    </a:lnTo>
                    <a:lnTo>
                      <a:pt x="90" y="184"/>
                    </a:lnTo>
                    <a:close/>
                  </a:path>
                </a:pathLst>
              </a:custGeom>
              <a:grp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zh-CN" altLang="en-US" sz="2400"/>
              </a:p>
            </p:txBody>
          </p:sp>
        </p:grpSp>
      </p:grpSp>
      <p:grpSp>
        <p:nvGrpSpPr>
          <p:cNvPr id="129" name="组合 128"/>
          <p:cNvGrpSpPr/>
          <p:nvPr/>
        </p:nvGrpSpPr>
        <p:grpSpPr>
          <a:xfrm>
            <a:off x="1773523" y="1852855"/>
            <a:ext cx="3469737" cy="899734"/>
            <a:chOff x="6529452" y="2270537"/>
            <a:chExt cx="3469737" cy="899734"/>
          </a:xfrm>
        </p:grpSpPr>
        <p:sp>
          <p:nvSpPr>
            <p:cNvPr id="130" name="TextBox 28"/>
            <p:cNvSpPr txBox="1"/>
            <p:nvPr/>
          </p:nvSpPr>
          <p:spPr>
            <a:xfrm>
              <a:off x="6529454" y="2270537"/>
              <a:ext cx="1579278" cy="396904"/>
            </a:xfrm>
            <a:prstGeom prst="rect">
              <a:avLst/>
            </a:prstGeom>
            <a:noFill/>
          </p:spPr>
          <p:txBody>
            <a:bodyPr wrap="none" rtlCol="0">
              <a:spAutoFit/>
            </a:bodyPr>
            <a:lstStyle/>
            <a:p>
              <a:pPr>
                <a:lnSpc>
                  <a:spcPct val="130000"/>
                </a:lnSpc>
              </a:pPr>
              <a:r>
                <a:rPr lang="zh-CN" altLang="en-US" b="1" dirty="0">
                  <a:solidFill>
                    <a:srgbClr val="DB2A2A"/>
                  </a:solidFill>
                  <a:latin typeface="方正姚体" panose="02010601030101010101" pitchFamily="2" charset="-122"/>
                  <a:ea typeface="方正姚体" panose="02010601030101010101" pitchFamily="2" charset="-122"/>
                  <a:sym typeface="Arial" panose="020B0604020202020204" pitchFamily="34" charset="0"/>
                </a:rPr>
                <a:t>相关标题文字</a:t>
              </a:r>
              <a:endParaRPr lang="en-GB" b="1" dirty="0">
                <a:solidFill>
                  <a:srgbClr val="DB2A2A"/>
                </a:solidFill>
                <a:latin typeface="方正姚体" panose="02010601030101010101" pitchFamily="2" charset="-122"/>
                <a:ea typeface="方正姚体" panose="02010601030101010101" pitchFamily="2" charset="-122"/>
                <a:sym typeface="Arial" panose="020B0604020202020204" pitchFamily="34" charset="0"/>
              </a:endParaRPr>
            </a:p>
          </p:txBody>
        </p:sp>
        <p:sp>
          <p:nvSpPr>
            <p:cNvPr id="131" name="Rectangle 29"/>
            <p:cNvSpPr/>
            <p:nvPr/>
          </p:nvSpPr>
          <p:spPr>
            <a:xfrm>
              <a:off x="6529452" y="2637818"/>
              <a:ext cx="3469737" cy="532453"/>
            </a:xfrm>
            <a:prstGeom prst="rect">
              <a:avLst/>
            </a:prstGeom>
          </p:spPr>
          <p:txBody>
            <a:bodyPr wrap="square">
              <a:spAutoFit/>
            </a:bodyPr>
            <a:lstStyle/>
            <a:p>
              <a:pPr>
                <a:lnSpc>
                  <a:spcPct val="130000"/>
                </a:lnSpc>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2" name="组合 131"/>
          <p:cNvGrpSpPr/>
          <p:nvPr/>
        </p:nvGrpSpPr>
        <p:grpSpPr>
          <a:xfrm>
            <a:off x="1773523" y="2824661"/>
            <a:ext cx="3469737" cy="899734"/>
            <a:chOff x="6529452" y="2270537"/>
            <a:chExt cx="3469737" cy="899734"/>
          </a:xfrm>
        </p:grpSpPr>
        <p:sp>
          <p:nvSpPr>
            <p:cNvPr id="133" name="TextBox 28"/>
            <p:cNvSpPr txBox="1"/>
            <p:nvPr/>
          </p:nvSpPr>
          <p:spPr>
            <a:xfrm>
              <a:off x="6529454" y="2270537"/>
              <a:ext cx="1579278" cy="396904"/>
            </a:xfrm>
            <a:prstGeom prst="rect">
              <a:avLst/>
            </a:prstGeom>
            <a:noFill/>
          </p:spPr>
          <p:txBody>
            <a:bodyPr wrap="none" rtlCol="0">
              <a:spAutoFit/>
            </a:bodyPr>
            <a:lstStyle>
              <a:defPPr>
                <a:defRPr lang="zh-CN"/>
              </a:defPPr>
              <a:lvl1pPr>
                <a:lnSpc>
                  <a:spcPct val="130000"/>
                </a:lnSpc>
                <a:defRPr b="1">
                  <a:solidFill>
                    <a:srgbClr val="DF6F01"/>
                  </a:solidFill>
                  <a:latin typeface="方正姚体" panose="02010601030101010101" pitchFamily="2" charset="-122"/>
                  <a:ea typeface="方正姚体" panose="02010601030101010101" pitchFamily="2" charset="-122"/>
                </a:defRPr>
              </a:lvl1pPr>
            </a:lstStyle>
            <a:p>
              <a:r>
                <a:rPr lang="zh-CN" altLang="en-US" dirty="0">
                  <a:solidFill>
                    <a:srgbClr val="DB2A2A"/>
                  </a:solidFill>
                  <a:sym typeface="Arial" panose="020B0604020202020204" pitchFamily="34" charset="0"/>
                </a:rPr>
                <a:t>相关标题文字</a:t>
              </a:r>
              <a:endParaRPr lang="en-GB" dirty="0">
                <a:solidFill>
                  <a:srgbClr val="DB2A2A"/>
                </a:solidFill>
                <a:sym typeface="Arial" panose="020B0604020202020204" pitchFamily="34" charset="0"/>
              </a:endParaRPr>
            </a:p>
          </p:txBody>
        </p:sp>
        <p:sp>
          <p:nvSpPr>
            <p:cNvPr id="134" name="Rectangle 29"/>
            <p:cNvSpPr/>
            <p:nvPr/>
          </p:nvSpPr>
          <p:spPr>
            <a:xfrm>
              <a:off x="6529452" y="2637818"/>
              <a:ext cx="3469737" cy="532453"/>
            </a:xfrm>
            <a:prstGeom prst="rect">
              <a:avLst/>
            </a:prstGeom>
          </p:spPr>
          <p:txBody>
            <a:bodyPr wrap="square">
              <a:spAutoFit/>
            </a:bodyPr>
            <a:lstStyle/>
            <a:p>
              <a:pPr>
                <a:lnSpc>
                  <a:spcPct val="130000"/>
                </a:lnSpc>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5" name="组合 134"/>
          <p:cNvGrpSpPr/>
          <p:nvPr/>
        </p:nvGrpSpPr>
        <p:grpSpPr>
          <a:xfrm>
            <a:off x="1773523" y="3796467"/>
            <a:ext cx="3469737" cy="899734"/>
            <a:chOff x="6529452" y="2270537"/>
            <a:chExt cx="3469737" cy="899734"/>
          </a:xfrm>
        </p:grpSpPr>
        <p:sp>
          <p:nvSpPr>
            <p:cNvPr id="136" name="TextBox 28"/>
            <p:cNvSpPr txBox="1"/>
            <p:nvPr/>
          </p:nvSpPr>
          <p:spPr>
            <a:xfrm>
              <a:off x="6529454" y="2270537"/>
              <a:ext cx="1579278" cy="396904"/>
            </a:xfrm>
            <a:prstGeom prst="rect">
              <a:avLst/>
            </a:prstGeom>
            <a:noFill/>
          </p:spPr>
          <p:txBody>
            <a:bodyPr wrap="none" rtlCol="0">
              <a:spAutoFit/>
            </a:bodyPr>
            <a:lstStyle>
              <a:defPPr>
                <a:defRPr lang="zh-CN"/>
              </a:defPPr>
              <a:lvl1pPr>
                <a:lnSpc>
                  <a:spcPct val="130000"/>
                </a:lnSpc>
                <a:defRPr b="1">
                  <a:solidFill>
                    <a:srgbClr val="DF6F01"/>
                  </a:solidFill>
                  <a:latin typeface="方正姚体" panose="02010601030101010101" pitchFamily="2" charset="-122"/>
                  <a:ea typeface="方正姚体" panose="02010601030101010101" pitchFamily="2" charset="-122"/>
                </a:defRPr>
              </a:lvl1pPr>
            </a:lstStyle>
            <a:p>
              <a:r>
                <a:rPr lang="zh-CN" altLang="en-US" dirty="0">
                  <a:solidFill>
                    <a:srgbClr val="DB2A2A"/>
                  </a:solidFill>
                  <a:sym typeface="Arial" panose="020B0604020202020204" pitchFamily="34" charset="0"/>
                </a:rPr>
                <a:t>相关标题文字</a:t>
              </a:r>
              <a:endParaRPr lang="en-GB" dirty="0">
                <a:solidFill>
                  <a:srgbClr val="DB2A2A"/>
                </a:solidFill>
                <a:sym typeface="Arial" panose="020B0604020202020204" pitchFamily="34" charset="0"/>
              </a:endParaRPr>
            </a:p>
          </p:txBody>
        </p:sp>
        <p:sp>
          <p:nvSpPr>
            <p:cNvPr id="137" name="Rectangle 29"/>
            <p:cNvSpPr/>
            <p:nvPr/>
          </p:nvSpPr>
          <p:spPr>
            <a:xfrm>
              <a:off x="6529452" y="2637818"/>
              <a:ext cx="3469737" cy="532453"/>
            </a:xfrm>
            <a:prstGeom prst="rect">
              <a:avLst/>
            </a:prstGeom>
          </p:spPr>
          <p:txBody>
            <a:bodyPr wrap="square">
              <a:spAutoFit/>
            </a:bodyPr>
            <a:lstStyle/>
            <a:p>
              <a:pPr>
                <a:lnSpc>
                  <a:spcPct val="130000"/>
                </a:lnSpc>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8" name="组合 137"/>
          <p:cNvGrpSpPr/>
          <p:nvPr/>
        </p:nvGrpSpPr>
        <p:grpSpPr>
          <a:xfrm>
            <a:off x="1773523" y="4768273"/>
            <a:ext cx="3469737" cy="899734"/>
            <a:chOff x="6529452" y="2270537"/>
            <a:chExt cx="3469737" cy="899734"/>
          </a:xfrm>
        </p:grpSpPr>
        <p:sp>
          <p:nvSpPr>
            <p:cNvPr id="139" name="TextBox 28"/>
            <p:cNvSpPr txBox="1"/>
            <p:nvPr/>
          </p:nvSpPr>
          <p:spPr>
            <a:xfrm>
              <a:off x="6529454" y="2270537"/>
              <a:ext cx="1579278" cy="396904"/>
            </a:xfrm>
            <a:prstGeom prst="rect">
              <a:avLst/>
            </a:prstGeom>
            <a:noFill/>
          </p:spPr>
          <p:txBody>
            <a:bodyPr wrap="none" rtlCol="0">
              <a:spAutoFit/>
            </a:bodyPr>
            <a:lstStyle>
              <a:defPPr>
                <a:defRPr lang="zh-CN"/>
              </a:defPPr>
              <a:lvl1pPr>
                <a:lnSpc>
                  <a:spcPct val="130000"/>
                </a:lnSpc>
                <a:defRPr b="1">
                  <a:solidFill>
                    <a:srgbClr val="DF6F01"/>
                  </a:solidFill>
                  <a:latin typeface="方正姚体" panose="02010601030101010101" pitchFamily="2" charset="-122"/>
                  <a:ea typeface="方正姚体" panose="02010601030101010101" pitchFamily="2" charset="-122"/>
                </a:defRPr>
              </a:lvl1pPr>
            </a:lstStyle>
            <a:p>
              <a:r>
                <a:rPr lang="zh-CN" altLang="en-US" dirty="0">
                  <a:solidFill>
                    <a:srgbClr val="DB2A2A"/>
                  </a:solidFill>
                  <a:sym typeface="Arial" panose="020B0604020202020204" pitchFamily="34" charset="0"/>
                </a:rPr>
                <a:t>相关标题文字</a:t>
              </a:r>
              <a:endParaRPr lang="en-GB" dirty="0">
                <a:solidFill>
                  <a:srgbClr val="DB2A2A"/>
                </a:solidFill>
                <a:sym typeface="Arial" panose="020B0604020202020204" pitchFamily="34" charset="0"/>
              </a:endParaRPr>
            </a:p>
          </p:txBody>
        </p:sp>
        <p:sp>
          <p:nvSpPr>
            <p:cNvPr id="140" name="Rectangle 29"/>
            <p:cNvSpPr/>
            <p:nvPr/>
          </p:nvSpPr>
          <p:spPr>
            <a:xfrm>
              <a:off x="6529452" y="2637818"/>
              <a:ext cx="3469737" cy="532453"/>
            </a:xfrm>
            <a:prstGeom prst="rect">
              <a:avLst/>
            </a:prstGeom>
          </p:spPr>
          <p:txBody>
            <a:bodyPr wrap="square">
              <a:spAutoFit/>
            </a:bodyPr>
            <a:lstStyle/>
            <a:p>
              <a:pPr>
                <a:lnSpc>
                  <a:spcPct val="130000"/>
                </a:lnSpc>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39331725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1000"/>
                                            <p:tgtEl>
                                              <p:spTgt spid="2"/>
                                            </p:tgtEl>
                                          </p:cBhvr>
                                        </p:animEffect>
                                      </p:childTnLst>
                                    </p:cTn>
                                  </p:par>
                                  <p:par>
                                    <p:cTn id="15" presetID="2" presetClass="entr" presetSubtype="2" fill="hold" nodeType="withEffect">
                                      <p:stCondLst>
                                        <p:cond delay="2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2450"/>
                                </p:stCondLst>
                                <p:childTnLst>
                                  <p:par>
                                    <p:cTn id="26" presetID="22" presetClass="entr" presetSubtype="4" fill="hold" nodeType="afterEffect">
                                      <p:stCondLst>
                                        <p:cond delay="0"/>
                                      </p:stCondLst>
                                      <p:childTnLst>
                                        <p:set>
                                          <p:cBhvr>
                                            <p:cTn id="27" dur="1" fill="hold">
                                              <p:stCondLst>
                                                <p:cond delay="0"/>
                                              </p:stCondLst>
                                            </p:cTn>
                                            <p:tgtEl>
                                              <p:spTgt spid="63"/>
                                            </p:tgtEl>
                                            <p:attrNameLst>
                                              <p:attrName>style.visibility</p:attrName>
                                            </p:attrNameLst>
                                          </p:cBhvr>
                                          <p:to>
                                            <p:strVal val="visible"/>
                                          </p:to>
                                        </p:set>
                                        <p:animEffect transition="in" filter="wipe(down)">
                                          <p:cBhvr>
                                            <p:cTn id="28" dur="1000"/>
                                            <p:tgtEl>
                                              <p:spTgt spid="63"/>
                                            </p:tgtEl>
                                          </p:cBhvr>
                                        </p:animEffect>
                                      </p:childTnLst>
                                    </p:cTn>
                                  </p:par>
                                </p:childTnLst>
                              </p:cTn>
                            </p:par>
                            <p:par>
                              <p:cTn id="29" fill="hold">
                                <p:stCondLst>
                                  <p:cond delay="3450"/>
                                </p:stCondLst>
                                <p:childTnLst>
                                  <p:par>
                                    <p:cTn id="30" presetID="22" presetClass="entr" presetSubtype="2" fill="hold" nodeType="afterEffect">
                                      <p:stCondLst>
                                        <p:cond delay="0"/>
                                      </p:stCondLst>
                                      <p:childTnLst>
                                        <p:set>
                                          <p:cBhvr>
                                            <p:cTn id="31" dur="1" fill="hold">
                                              <p:stCondLst>
                                                <p:cond delay="0"/>
                                              </p:stCondLst>
                                            </p:cTn>
                                            <p:tgtEl>
                                              <p:spTgt spid="60"/>
                                            </p:tgtEl>
                                            <p:attrNameLst>
                                              <p:attrName>style.visibility</p:attrName>
                                            </p:attrNameLst>
                                          </p:cBhvr>
                                          <p:to>
                                            <p:strVal val="visible"/>
                                          </p:to>
                                        </p:set>
                                        <p:animEffect transition="in" filter="wipe(right)">
                                          <p:cBhvr>
                                            <p:cTn id="32" dur="500"/>
                                            <p:tgtEl>
                                              <p:spTgt spid="60"/>
                                            </p:tgtEl>
                                          </p:cBhvr>
                                        </p:animEffect>
                                      </p:childTnLst>
                                    </p:cTn>
                                  </p:par>
                                  <p:par>
                                    <p:cTn id="33" presetID="22" presetClass="entr" presetSubtype="2" fill="hold" nodeType="withEffect">
                                      <p:stCondLst>
                                        <p:cond delay="250"/>
                                      </p:stCondLst>
                                      <p:childTnLst>
                                        <p:set>
                                          <p:cBhvr>
                                            <p:cTn id="34" dur="1" fill="hold">
                                              <p:stCondLst>
                                                <p:cond delay="0"/>
                                              </p:stCondLst>
                                            </p:cTn>
                                            <p:tgtEl>
                                              <p:spTgt spid="61"/>
                                            </p:tgtEl>
                                            <p:attrNameLst>
                                              <p:attrName>style.visibility</p:attrName>
                                            </p:attrNameLst>
                                          </p:cBhvr>
                                          <p:to>
                                            <p:strVal val="visible"/>
                                          </p:to>
                                        </p:set>
                                        <p:animEffect transition="in" filter="wipe(right)">
                                          <p:cBhvr>
                                            <p:cTn id="35" dur="500"/>
                                            <p:tgtEl>
                                              <p:spTgt spid="61"/>
                                            </p:tgtEl>
                                          </p:cBhvr>
                                        </p:animEffect>
                                      </p:childTnLst>
                                    </p:cTn>
                                  </p:par>
                                  <p:par>
                                    <p:cTn id="36" presetID="22" presetClass="entr" presetSubtype="4" fill="hold" nodeType="withEffect">
                                      <p:stCondLst>
                                        <p:cond delay="500"/>
                                      </p:stCondLst>
                                      <p:childTnLst>
                                        <p:set>
                                          <p:cBhvr>
                                            <p:cTn id="37" dur="1" fill="hold">
                                              <p:stCondLst>
                                                <p:cond delay="0"/>
                                              </p:stCondLst>
                                            </p:cTn>
                                            <p:tgtEl>
                                              <p:spTgt spid="62"/>
                                            </p:tgtEl>
                                            <p:attrNameLst>
                                              <p:attrName>style.visibility</p:attrName>
                                            </p:attrNameLst>
                                          </p:cBhvr>
                                          <p:to>
                                            <p:strVal val="visible"/>
                                          </p:to>
                                        </p:set>
                                        <p:animEffect transition="in" filter="wipe(down)">
                                          <p:cBhvr>
                                            <p:cTn id="38" dur="500"/>
                                            <p:tgtEl>
                                              <p:spTgt spid="62"/>
                                            </p:tgtEl>
                                          </p:cBhvr>
                                        </p:animEffect>
                                      </p:childTnLst>
                                    </p:cTn>
                                  </p:par>
                                  <p:par>
                                    <p:cTn id="39" presetID="22" presetClass="entr" presetSubtype="8" fill="hold" nodeType="withEffect">
                                      <p:stCondLst>
                                        <p:cond delay="750"/>
                                      </p:stCondLst>
                                      <p:childTnLst>
                                        <p:set>
                                          <p:cBhvr>
                                            <p:cTn id="40" dur="1" fill="hold">
                                              <p:stCondLst>
                                                <p:cond delay="0"/>
                                              </p:stCondLst>
                                            </p:cTn>
                                            <p:tgtEl>
                                              <p:spTgt spid="64"/>
                                            </p:tgtEl>
                                            <p:attrNameLst>
                                              <p:attrName>style.visibility</p:attrName>
                                            </p:attrNameLst>
                                          </p:cBhvr>
                                          <p:to>
                                            <p:strVal val="visible"/>
                                          </p:to>
                                        </p:set>
                                        <p:animEffect transition="in" filter="wipe(left)">
                                          <p:cBhvr>
                                            <p:cTn id="41" dur="500"/>
                                            <p:tgtEl>
                                              <p:spTgt spid="64"/>
                                            </p:tgtEl>
                                          </p:cBhvr>
                                        </p:animEffect>
                                      </p:childTnLst>
                                    </p:cTn>
                                  </p:par>
                                </p:childTnLst>
                              </p:cTn>
                            </p:par>
                            <p:par>
                              <p:cTn id="42" fill="hold">
                                <p:stCondLst>
                                  <p:cond delay="4700"/>
                                </p:stCondLst>
                                <p:childTnLst>
                                  <p:par>
                                    <p:cTn id="43" presetID="53" presetClass="entr" presetSubtype="16" fill="hold" nodeType="afterEffect">
                                      <p:stCondLst>
                                        <p:cond delay="0"/>
                                      </p:stCondLst>
                                      <p:childTnLst>
                                        <p:set>
                                          <p:cBhvr>
                                            <p:cTn id="44" dur="1" fill="hold">
                                              <p:stCondLst>
                                                <p:cond delay="0"/>
                                              </p:stCondLst>
                                            </p:cTn>
                                            <p:tgtEl>
                                              <p:spTgt spid="105"/>
                                            </p:tgtEl>
                                            <p:attrNameLst>
                                              <p:attrName>style.visibility</p:attrName>
                                            </p:attrNameLst>
                                          </p:cBhvr>
                                          <p:to>
                                            <p:strVal val="visible"/>
                                          </p:to>
                                        </p:set>
                                        <p:anim calcmode="lin" valueType="num">
                                          <p:cBhvr>
                                            <p:cTn id="45" dur="500" fill="hold"/>
                                            <p:tgtEl>
                                              <p:spTgt spid="105"/>
                                            </p:tgtEl>
                                            <p:attrNameLst>
                                              <p:attrName>ppt_w</p:attrName>
                                            </p:attrNameLst>
                                          </p:cBhvr>
                                          <p:tavLst>
                                            <p:tav tm="0">
                                              <p:val>
                                                <p:fltVal val="0"/>
                                              </p:val>
                                            </p:tav>
                                            <p:tav tm="100000">
                                              <p:val>
                                                <p:strVal val="#ppt_w"/>
                                              </p:val>
                                            </p:tav>
                                          </p:tavLst>
                                        </p:anim>
                                        <p:anim calcmode="lin" valueType="num">
                                          <p:cBhvr>
                                            <p:cTn id="46" dur="500" fill="hold"/>
                                            <p:tgtEl>
                                              <p:spTgt spid="105"/>
                                            </p:tgtEl>
                                            <p:attrNameLst>
                                              <p:attrName>ppt_h</p:attrName>
                                            </p:attrNameLst>
                                          </p:cBhvr>
                                          <p:tavLst>
                                            <p:tav tm="0">
                                              <p:val>
                                                <p:fltVal val="0"/>
                                              </p:val>
                                            </p:tav>
                                            <p:tav tm="100000">
                                              <p:val>
                                                <p:strVal val="#ppt_h"/>
                                              </p:val>
                                            </p:tav>
                                          </p:tavLst>
                                        </p:anim>
                                        <p:animEffect transition="in" filter="fade">
                                          <p:cBhvr>
                                            <p:cTn id="47" dur="500"/>
                                            <p:tgtEl>
                                              <p:spTgt spid="105"/>
                                            </p:tgtEl>
                                          </p:cBhvr>
                                        </p:animEffect>
                                      </p:childTnLst>
                                    </p:cTn>
                                  </p:par>
                                  <p:par>
                                    <p:cTn id="48" presetID="53" presetClass="entr" presetSubtype="16" fill="hold" nodeType="withEffect">
                                      <p:stCondLst>
                                        <p:cond delay="0"/>
                                      </p:stCondLst>
                                      <p:childTnLst>
                                        <p:set>
                                          <p:cBhvr>
                                            <p:cTn id="49" dur="1" fill="hold">
                                              <p:stCondLst>
                                                <p:cond delay="0"/>
                                              </p:stCondLst>
                                            </p:cTn>
                                            <p:tgtEl>
                                              <p:spTgt spid="117"/>
                                            </p:tgtEl>
                                            <p:attrNameLst>
                                              <p:attrName>style.visibility</p:attrName>
                                            </p:attrNameLst>
                                          </p:cBhvr>
                                          <p:to>
                                            <p:strVal val="visible"/>
                                          </p:to>
                                        </p:set>
                                        <p:anim calcmode="lin" valueType="num">
                                          <p:cBhvr>
                                            <p:cTn id="50" dur="500" fill="hold"/>
                                            <p:tgtEl>
                                              <p:spTgt spid="117"/>
                                            </p:tgtEl>
                                            <p:attrNameLst>
                                              <p:attrName>ppt_w</p:attrName>
                                            </p:attrNameLst>
                                          </p:cBhvr>
                                          <p:tavLst>
                                            <p:tav tm="0">
                                              <p:val>
                                                <p:fltVal val="0"/>
                                              </p:val>
                                            </p:tav>
                                            <p:tav tm="100000">
                                              <p:val>
                                                <p:strVal val="#ppt_w"/>
                                              </p:val>
                                            </p:tav>
                                          </p:tavLst>
                                        </p:anim>
                                        <p:anim calcmode="lin" valueType="num">
                                          <p:cBhvr>
                                            <p:cTn id="51" dur="500" fill="hold"/>
                                            <p:tgtEl>
                                              <p:spTgt spid="117"/>
                                            </p:tgtEl>
                                            <p:attrNameLst>
                                              <p:attrName>ppt_h</p:attrName>
                                            </p:attrNameLst>
                                          </p:cBhvr>
                                          <p:tavLst>
                                            <p:tav tm="0">
                                              <p:val>
                                                <p:fltVal val="0"/>
                                              </p:val>
                                            </p:tav>
                                            <p:tav tm="100000">
                                              <p:val>
                                                <p:strVal val="#ppt_h"/>
                                              </p:val>
                                            </p:tav>
                                          </p:tavLst>
                                        </p:anim>
                                        <p:animEffect transition="in" filter="fade">
                                          <p:cBhvr>
                                            <p:cTn id="52" dur="500"/>
                                            <p:tgtEl>
                                              <p:spTgt spid="117"/>
                                            </p:tgtEl>
                                          </p:cBhvr>
                                        </p:animEffect>
                                      </p:childTnLst>
                                    </p:cTn>
                                  </p:par>
                                  <p:par>
                                    <p:cTn id="53" presetID="53" presetClass="entr" presetSubtype="16" fill="hold" nodeType="withEffect">
                                      <p:stCondLst>
                                        <p:cond delay="0"/>
                                      </p:stCondLst>
                                      <p:childTnLst>
                                        <p:set>
                                          <p:cBhvr>
                                            <p:cTn id="54" dur="1" fill="hold">
                                              <p:stCondLst>
                                                <p:cond delay="0"/>
                                              </p:stCondLst>
                                            </p:cTn>
                                            <p:tgtEl>
                                              <p:spTgt spid="112"/>
                                            </p:tgtEl>
                                            <p:attrNameLst>
                                              <p:attrName>style.visibility</p:attrName>
                                            </p:attrNameLst>
                                          </p:cBhvr>
                                          <p:to>
                                            <p:strVal val="visible"/>
                                          </p:to>
                                        </p:set>
                                        <p:anim calcmode="lin" valueType="num">
                                          <p:cBhvr>
                                            <p:cTn id="55" dur="500" fill="hold"/>
                                            <p:tgtEl>
                                              <p:spTgt spid="112"/>
                                            </p:tgtEl>
                                            <p:attrNameLst>
                                              <p:attrName>ppt_w</p:attrName>
                                            </p:attrNameLst>
                                          </p:cBhvr>
                                          <p:tavLst>
                                            <p:tav tm="0">
                                              <p:val>
                                                <p:fltVal val="0"/>
                                              </p:val>
                                            </p:tav>
                                            <p:tav tm="100000">
                                              <p:val>
                                                <p:strVal val="#ppt_w"/>
                                              </p:val>
                                            </p:tav>
                                          </p:tavLst>
                                        </p:anim>
                                        <p:anim calcmode="lin" valueType="num">
                                          <p:cBhvr>
                                            <p:cTn id="56" dur="500" fill="hold"/>
                                            <p:tgtEl>
                                              <p:spTgt spid="112"/>
                                            </p:tgtEl>
                                            <p:attrNameLst>
                                              <p:attrName>ppt_h</p:attrName>
                                            </p:attrNameLst>
                                          </p:cBhvr>
                                          <p:tavLst>
                                            <p:tav tm="0">
                                              <p:val>
                                                <p:fltVal val="0"/>
                                              </p:val>
                                            </p:tav>
                                            <p:tav tm="100000">
                                              <p:val>
                                                <p:strVal val="#ppt_h"/>
                                              </p:val>
                                            </p:tav>
                                          </p:tavLst>
                                        </p:anim>
                                        <p:animEffect transition="in" filter="fade">
                                          <p:cBhvr>
                                            <p:cTn id="57" dur="500"/>
                                            <p:tgtEl>
                                              <p:spTgt spid="112"/>
                                            </p:tgtEl>
                                          </p:cBhvr>
                                        </p:animEffect>
                                      </p:childTnLst>
                                    </p:cTn>
                                  </p:par>
                                  <p:par>
                                    <p:cTn id="58" presetID="53" presetClass="entr" presetSubtype="16" fill="hold" nodeType="withEffect">
                                      <p:stCondLst>
                                        <p:cond delay="0"/>
                                      </p:stCondLst>
                                      <p:childTnLst>
                                        <p:set>
                                          <p:cBhvr>
                                            <p:cTn id="59" dur="1" fill="hold">
                                              <p:stCondLst>
                                                <p:cond delay="0"/>
                                              </p:stCondLst>
                                            </p:cTn>
                                            <p:tgtEl>
                                              <p:spTgt spid="122"/>
                                            </p:tgtEl>
                                            <p:attrNameLst>
                                              <p:attrName>style.visibility</p:attrName>
                                            </p:attrNameLst>
                                          </p:cBhvr>
                                          <p:to>
                                            <p:strVal val="visible"/>
                                          </p:to>
                                        </p:set>
                                        <p:anim calcmode="lin" valueType="num">
                                          <p:cBhvr>
                                            <p:cTn id="60" dur="500" fill="hold"/>
                                            <p:tgtEl>
                                              <p:spTgt spid="122"/>
                                            </p:tgtEl>
                                            <p:attrNameLst>
                                              <p:attrName>ppt_w</p:attrName>
                                            </p:attrNameLst>
                                          </p:cBhvr>
                                          <p:tavLst>
                                            <p:tav tm="0">
                                              <p:val>
                                                <p:fltVal val="0"/>
                                              </p:val>
                                            </p:tav>
                                            <p:tav tm="100000">
                                              <p:val>
                                                <p:strVal val="#ppt_w"/>
                                              </p:val>
                                            </p:tav>
                                          </p:tavLst>
                                        </p:anim>
                                        <p:anim calcmode="lin" valueType="num">
                                          <p:cBhvr>
                                            <p:cTn id="61" dur="500" fill="hold"/>
                                            <p:tgtEl>
                                              <p:spTgt spid="122"/>
                                            </p:tgtEl>
                                            <p:attrNameLst>
                                              <p:attrName>ppt_h</p:attrName>
                                            </p:attrNameLst>
                                          </p:cBhvr>
                                          <p:tavLst>
                                            <p:tav tm="0">
                                              <p:val>
                                                <p:fltVal val="0"/>
                                              </p:val>
                                            </p:tav>
                                            <p:tav tm="100000">
                                              <p:val>
                                                <p:strVal val="#ppt_h"/>
                                              </p:val>
                                            </p:tav>
                                          </p:tavLst>
                                        </p:anim>
                                        <p:animEffect transition="in" filter="fade">
                                          <p:cBhvr>
                                            <p:cTn id="62" dur="500"/>
                                            <p:tgtEl>
                                              <p:spTgt spid="122"/>
                                            </p:tgtEl>
                                          </p:cBhvr>
                                        </p:animEffect>
                                      </p:childTnLst>
                                    </p:cTn>
                                  </p:par>
                                  <p:par>
                                    <p:cTn id="63" presetID="2" presetClass="entr" presetSubtype="2" fill="hold" nodeType="withEffect" p14:presetBounceEnd="38000">
                                      <p:stCondLst>
                                        <p:cond delay="250"/>
                                      </p:stCondLst>
                                      <p:childTnLst>
                                        <p:set>
                                          <p:cBhvr>
                                            <p:cTn id="64" dur="1" fill="hold">
                                              <p:stCondLst>
                                                <p:cond delay="0"/>
                                              </p:stCondLst>
                                            </p:cTn>
                                            <p:tgtEl>
                                              <p:spTgt spid="129"/>
                                            </p:tgtEl>
                                            <p:attrNameLst>
                                              <p:attrName>style.visibility</p:attrName>
                                            </p:attrNameLst>
                                          </p:cBhvr>
                                          <p:to>
                                            <p:strVal val="visible"/>
                                          </p:to>
                                        </p:set>
                                        <p:anim calcmode="lin" valueType="num" p14:bounceEnd="38000">
                                          <p:cBhvr additive="base">
                                            <p:cTn id="65" dur="1000" fill="hold"/>
                                            <p:tgtEl>
                                              <p:spTgt spid="129"/>
                                            </p:tgtEl>
                                            <p:attrNameLst>
                                              <p:attrName>ppt_x</p:attrName>
                                            </p:attrNameLst>
                                          </p:cBhvr>
                                          <p:tavLst>
                                            <p:tav tm="0">
                                              <p:val>
                                                <p:strVal val="1+#ppt_w/2"/>
                                              </p:val>
                                            </p:tav>
                                            <p:tav tm="100000">
                                              <p:val>
                                                <p:strVal val="#ppt_x"/>
                                              </p:val>
                                            </p:tav>
                                          </p:tavLst>
                                        </p:anim>
                                        <p:anim calcmode="lin" valueType="num" p14:bounceEnd="38000">
                                          <p:cBhvr additive="base">
                                            <p:cTn id="66" dur="1000" fill="hold"/>
                                            <p:tgtEl>
                                              <p:spTgt spid="129"/>
                                            </p:tgtEl>
                                            <p:attrNameLst>
                                              <p:attrName>ppt_y</p:attrName>
                                            </p:attrNameLst>
                                          </p:cBhvr>
                                          <p:tavLst>
                                            <p:tav tm="0">
                                              <p:val>
                                                <p:strVal val="#ppt_y"/>
                                              </p:val>
                                            </p:tav>
                                            <p:tav tm="100000">
                                              <p:val>
                                                <p:strVal val="#ppt_y"/>
                                              </p:val>
                                            </p:tav>
                                          </p:tavLst>
                                        </p:anim>
                                      </p:childTnLst>
                                    </p:cTn>
                                  </p:par>
                                  <p:par>
                                    <p:cTn id="67" presetID="2" presetClass="entr" presetSubtype="2" fill="hold" nodeType="withEffect" p14:presetBounceEnd="38000">
                                      <p:stCondLst>
                                        <p:cond delay="250"/>
                                      </p:stCondLst>
                                      <p:childTnLst>
                                        <p:set>
                                          <p:cBhvr>
                                            <p:cTn id="68" dur="1" fill="hold">
                                              <p:stCondLst>
                                                <p:cond delay="0"/>
                                              </p:stCondLst>
                                            </p:cTn>
                                            <p:tgtEl>
                                              <p:spTgt spid="132"/>
                                            </p:tgtEl>
                                            <p:attrNameLst>
                                              <p:attrName>style.visibility</p:attrName>
                                            </p:attrNameLst>
                                          </p:cBhvr>
                                          <p:to>
                                            <p:strVal val="visible"/>
                                          </p:to>
                                        </p:set>
                                        <p:anim calcmode="lin" valueType="num" p14:bounceEnd="38000">
                                          <p:cBhvr additive="base">
                                            <p:cTn id="69" dur="1000" fill="hold"/>
                                            <p:tgtEl>
                                              <p:spTgt spid="132"/>
                                            </p:tgtEl>
                                            <p:attrNameLst>
                                              <p:attrName>ppt_x</p:attrName>
                                            </p:attrNameLst>
                                          </p:cBhvr>
                                          <p:tavLst>
                                            <p:tav tm="0">
                                              <p:val>
                                                <p:strVal val="1+#ppt_w/2"/>
                                              </p:val>
                                            </p:tav>
                                            <p:tav tm="100000">
                                              <p:val>
                                                <p:strVal val="#ppt_x"/>
                                              </p:val>
                                            </p:tav>
                                          </p:tavLst>
                                        </p:anim>
                                        <p:anim calcmode="lin" valueType="num" p14:bounceEnd="38000">
                                          <p:cBhvr additive="base">
                                            <p:cTn id="70" dur="1000" fill="hold"/>
                                            <p:tgtEl>
                                              <p:spTgt spid="132"/>
                                            </p:tgtEl>
                                            <p:attrNameLst>
                                              <p:attrName>ppt_y</p:attrName>
                                            </p:attrNameLst>
                                          </p:cBhvr>
                                          <p:tavLst>
                                            <p:tav tm="0">
                                              <p:val>
                                                <p:strVal val="#ppt_y"/>
                                              </p:val>
                                            </p:tav>
                                            <p:tav tm="100000">
                                              <p:val>
                                                <p:strVal val="#ppt_y"/>
                                              </p:val>
                                            </p:tav>
                                          </p:tavLst>
                                        </p:anim>
                                      </p:childTnLst>
                                    </p:cTn>
                                  </p:par>
                                  <p:par>
                                    <p:cTn id="71" presetID="2" presetClass="entr" presetSubtype="2" fill="hold" nodeType="withEffect" p14:presetBounceEnd="38000">
                                      <p:stCondLst>
                                        <p:cond delay="250"/>
                                      </p:stCondLst>
                                      <p:childTnLst>
                                        <p:set>
                                          <p:cBhvr>
                                            <p:cTn id="72" dur="1" fill="hold">
                                              <p:stCondLst>
                                                <p:cond delay="0"/>
                                              </p:stCondLst>
                                            </p:cTn>
                                            <p:tgtEl>
                                              <p:spTgt spid="135"/>
                                            </p:tgtEl>
                                            <p:attrNameLst>
                                              <p:attrName>style.visibility</p:attrName>
                                            </p:attrNameLst>
                                          </p:cBhvr>
                                          <p:to>
                                            <p:strVal val="visible"/>
                                          </p:to>
                                        </p:set>
                                        <p:anim calcmode="lin" valueType="num" p14:bounceEnd="38000">
                                          <p:cBhvr additive="base">
                                            <p:cTn id="73" dur="1000" fill="hold"/>
                                            <p:tgtEl>
                                              <p:spTgt spid="135"/>
                                            </p:tgtEl>
                                            <p:attrNameLst>
                                              <p:attrName>ppt_x</p:attrName>
                                            </p:attrNameLst>
                                          </p:cBhvr>
                                          <p:tavLst>
                                            <p:tav tm="0">
                                              <p:val>
                                                <p:strVal val="1+#ppt_w/2"/>
                                              </p:val>
                                            </p:tav>
                                            <p:tav tm="100000">
                                              <p:val>
                                                <p:strVal val="#ppt_x"/>
                                              </p:val>
                                            </p:tav>
                                          </p:tavLst>
                                        </p:anim>
                                        <p:anim calcmode="lin" valueType="num" p14:bounceEnd="38000">
                                          <p:cBhvr additive="base">
                                            <p:cTn id="74" dur="1000" fill="hold"/>
                                            <p:tgtEl>
                                              <p:spTgt spid="135"/>
                                            </p:tgtEl>
                                            <p:attrNameLst>
                                              <p:attrName>ppt_y</p:attrName>
                                            </p:attrNameLst>
                                          </p:cBhvr>
                                          <p:tavLst>
                                            <p:tav tm="0">
                                              <p:val>
                                                <p:strVal val="#ppt_y"/>
                                              </p:val>
                                            </p:tav>
                                            <p:tav tm="100000">
                                              <p:val>
                                                <p:strVal val="#ppt_y"/>
                                              </p:val>
                                            </p:tav>
                                          </p:tavLst>
                                        </p:anim>
                                      </p:childTnLst>
                                    </p:cTn>
                                  </p:par>
                                  <p:par>
                                    <p:cTn id="75" presetID="2" presetClass="entr" presetSubtype="2" fill="hold" nodeType="withEffect" p14:presetBounceEnd="38000">
                                      <p:stCondLst>
                                        <p:cond delay="250"/>
                                      </p:stCondLst>
                                      <p:childTnLst>
                                        <p:set>
                                          <p:cBhvr>
                                            <p:cTn id="76" dur="1" fill="hold">
                                              <p:stCondLst>
                                                <p:cond delay="0"/>
                                              </p:stCondLst>
                                            </p:cTn>
                                            <p:tgtEl>
                                              <p:spTgt spid="138"/>
                                            </p:tgtEl>
                                            <p:attrNameLst>
                                              <p:attrName>style.visibility</p:attrName>
                                            </p:attrNameLst>
                                          </p:cBhvr>
                                          <p:to>
                                            <p:strVal val="visible"/>
                                          </p:to>
                                        </p:set>
                                        <p:anim calcmode="lin" valueType="num" p14:bounceEnd="38000">
                                          <p:cBhvr additive="base">
                                            <p:cTn id="77" dur="1000" fill="hold"/>
                                            <p:tgtEl>
                                              <p:spTgt spid="138"/>
                                            </p:tgtEl>
                                            <p:attrNameLst>
                                              <p:attrName>ppt_x</p:attrName>
                                            </p:attrNameLst>
                                          </p:cBhvr>
                                          <p:tavLst>
                                            <p:tav tm="0">
                                              <p:val>
                                                <p:strVal val="1+#ppt_w/2"/>
                                              </p:val>
                                            </p:tav>
                                            <p:tav tm="100000">
                                              <p:val>
                                                <p:strVal val="#ppt_x"/>
                                              </p:val>
                                            </p:tav>
                                          </p:tavLst>
                                        </p:anim>
                                        <p:anim calcmode="lin" valueType="num" p14:bounceEnd="38000">
                                          <p:cBhvr additive="base">
                                            <p:cTn id="78" dur="1000" fill="hold"/>
                                            <p:tgtEl>
                                              <p:spTgt spid="1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1000"/>
                                            <p:tgtEl>
                                              <p:spTgt spid="2"/>
                                            </p:tgtEl>
                                          </p:cBhvr>
                                        </p:animEffect>
                                      </p:childTnLst>
                                    </p:cTn>
                                  </p:par>
                                  <p:par>
                                    <p:cTn id="15" presetID="2" presetClass="entr" presetSubtype="2" fill="hold" nodeType="withEffect">
                                      <p:stCondLst>
                                        <p:cond delay="2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2450"/>
                                </p:stCondLst>
                                <p:childTnLst>
                                  <p:par>
                                    <p:cTn id="26" presetID="22" presetClass="entr" presetSubtype="4" fill="hold" nodeType="afterEffect">
                                      <p:stCondLst>
                                        <p:cond delay="0"/>
                                      </p:stCondLst>
                                      <p:childTnLst>
                                        <p:set>
                                          <p:cBhvr>
                                            <p:cTn id="27" dur="1" fill="hold">
                                              <p:stCondLst>
                                                <p:cond delay="0"/>
                                              </p:stCondLst>
                                            </p:cTn>
                                            <p:tgtEl>
                                              <p:spTgt spid="63"/>
                                            </p:tgtEl>
                                            <p:attrNameLst>
                                              <p:attrName>style.visibility</p:attrName>
                                            </p:attrNameLst>
                                          </p:cBhvr>
                                          <p:to>
                                            <p:strVal val="visible"/>
                                          </p:to>
                                        </p:set>
                                        <p:animEffect transition="in" filter="wipe(down)">
                                          <p:cBhvr>
                                            <p:cTn id="28" dur="1000"/>
                                            <p:tgtEl>
                                              <p:spTgt spid="63"/>
                                            </p:tgtEl>
                                          </p:cBhvr>
                                        </p:animEffect>
                                      </p:childTnLst>
                                    </p:cTn>
                                  </p:par>
                                </p:childTnLst>
                              </p:cTn>
                            </p:par>
                            <p:par>
                              <p:cTn id="29" fill="hold">
                                <p:stCondLst>
                                  <p:cond delay="3450"/>
                                </p:stCondLst>
                                <p:childTnLst>
                                  <p:par>
                                    <p:cTn id="30" presetID="22" presetClass="entr" presetSubtype="2" fill="hold" nodeType="afterEffect">
                                      <p:stCondLst>
                                        <p:cond delay="0"/>
                                      </p:stCondLst>
                                      <p:childTnLst>
                                        <p:set>
                                          <p:cBhvr>
                                            <p:cTn id="31" dur="1" fill="hold">
                                              <p:stCondLst>
                                                <p:cond delay="0"/>
                                              </p:stCondLst>
                                            </p:cTn>
                                            <p:tgtEl>
                                              <p:spTgt spid="60"/>
                                            </p:tgtEl>
                                            <p:attrNameLst>
                                              <p:attrName>style.visibility</p:attrName>
                                            </p:attrNameLst>
                                          </p:cBhvr>
                                          <p:to>
                                            <p:strVal val="visible"/>
                                          </p:to>
                                        </p:set>
                                        <p:animEffect transition="in" filter="wipe(right)">
                                          <p:cBhvr>
                                            <p:cTn id="32" dur="500"/>
                                            <p:tgtEl>
                                              <p:spTgt spid="60"/>
                                            </p:tgtEl>
                                          </p:cBhvr>
                                        </p:animEffect>
                                      </p:childTnLst>
                                    </p:cTn>
                                  </p:par>
                                  <p:par>
                                    <p:cTn id="33" presetID="22" presetClass="entr" presetSubtype="2" fill="hold" nodeType="withEffect">
                                      <p:stCondLst>
                                        <p:cond delay="250"/>
                                      </p:stCondLst>
                                      <p:childTnLst>
                                        <p:set>
                                          <p:cBhvr>
                                            <p:cTn id="34" dur="1" fill="hold">
                                              <p:stCondLst>
                                                <p:cond delay="0"/>
                                              </p:stCondLst>
                                            </p:cTn>
                                            <p:tgtEl>
                                              <p:spTgt spid="61"/>
                                            </p:tgtEl>
                                            <p:attrNameLst>
                                              <p:attrName>style.visibility</p:attrName>
                                            </p:attrNameLst>
                                          </p:cBhvr>
                                          <p:to>
                                            <p:strVal val="visible"/>
                                          </p:to>
                                        </p:set>
                                        <p:animEffect transition="in" filter="wipe(right)">
                                          <p:cBhvr>
                                            <p:cTn id="35" dur="500"/>
                                            <p:tgtEl>
                                              <p:spTgt spid="61"/>
                                            </p:tgtEl>
                                          </p:cBhvr>
                                        </p:animEffect>
                                      </p:childTnLst>
                                    </p:cTn>
                                  </p:par>
                                  <p:par>
                                    <p:cTn id="36" presetID="22" presetClass="entr" presetSubtype="4" fill="hold" nodeType="withEffect">
                                      <p:stCondLst>
                                        <p:cond delay="500"/>
                                      </p:stCondLst>
                                      <p:childTnLst>
                                        <p:set>
                                          <p:cBhvr>
                                            <p:cTn id="37" dur="1" fill="hold">
                                              <p:stCondLst>
                                                <p:cond delay="0"/>
                                              </p:stCondLst>
                                            </p:cTn>
                                            <p:tgtEl>
                                              <p:spTgt spid="62"/>
                                            </p:tgtEl>
                                            <p:attrNameLst>
                                              <p:attrName>style.visibility</p:attrName>
                                            </p:attrNameLst>
                                          </p:cBhvr>
                                          <p:to>
                                            <p:strVal val="visible"/>
                                          </p:to>
                                        </p:set>
                                        <p:animEffect transition="in" filter="wipe(down)">
                                          <p:cBhvr>
                                            <p:cTn id="38" dur="500"/>
                                            <p:tgtEl>
                                              <p:spTgt spid="62"/>
                                            </p:tgtEl>
                                          </p:cBhvr>
                                        </p:animEffect>
                                      </p:childTnLst>
                                    </p:cTn>
                                  </p:par>
                                  <p:par>
                                    <p:cTn id="39" presetID="22" presetClass="entr" presetSubtype="8" fill="hold" nodeType="withEffect">
                                      <p:stCondLst>
                                        <p:cond delay="750"/>
                                      </p:stCondLst>
                                      <p:childTnLst>
                                        <p:set>
                                          <p:cBhvr>
                                            <p:cTn id="40" dur="1" fill="hold">
                                              <p:stCondLst>
                                                <p:cond delay="0"/>
                                              </p:stCondLst>
                                            </p:cTn>
                                            <p:tgtEl>
                                              <p:spTgt spid="64"/>
                                            </p:tgtEl>
                                            <p:attrNameLst>
                                              <p:attrName>style.visibility</p:attrName>
                                            </p:attrNameLst>
                                          </p:cBhvr>
                                          <p:to>
                                            <p:strVal val="visible"/>
                                          </p:to>
                                        </p:set>
                                        <p:animEffect transition="in" filter="wipe(left)">
                                          <p:cBhvr>
                                            <p:cTn id="41" dur="500"/>
                                            <p:tgtEl>
                                              <p:spTgt spid="64"/>
                                            </p:tgtEl>
                                          </p:cBhvr>
                                        </p:animEffect>
                                      </p:childTnLst>
                                    </p:cTn>
                                  </p:par>
                                </p:childTnLst>
                              </p:cTn>
                            </p:par>
                            <p:par>
                              <p:cTn id="42" fill="hold">
                                <p:stCondLst>
                                  <p:cond delay="4700"/>
                                </p:stCondLst>
                                <p:childTnLst>
                                  <p:par>
                                    <p:cTn id="43" presetID="53" presetClass="entr" presetSubtype="16" fill="hold" nodeType="afterEffect">
                                      <p:stCondLst>
                                        <p:cond delay="0"/>
                                      </p:stCondLst>
                                      <p:childTnLst>
                                        <p:set>
                                          <p:cBhvr>
                                            <p:cTn id="44" dur="1" fill="hold">
                                              <p:stCondLst>
                                                <p:cond delay="0"/>
                                              </p:stCondLst>
                                            </p:cTn>
                                            <p:tgtEl>
                                              <p:spTgt spid="105"/>
                                            </p:tgtEl>
                                            <p:attrNameLst>
                                              <p:attrName>style.visibility</p:attrName>
                                            </p:attrNameLst>
                                          </p:cBhvr>
                                          <p:to>
                                            <p:strVal val="visible"/>
                                          </p:to>
                                        </p:set>
                                        <p:anim calcmode="lin" valueType="num">
                                          <p:cBhvr>
                                            <p:cTn id="45" dur="500" fill="hold"/>
                                            <p:tgtEl>
                                              <p:spTgt spid="105"/>
                                            </p:tgtEl>
                                            <p:attrNameLst>
                                              <p:attrName>ppt_w</p:attrName>
                                            </p:attrNameLst>
                                          </p:cBhvr>
                                          <p:tavLst>
                                            <p:tav tm="0">
                                              <p:val>
                                                <p:fltVal val="0"/>
                                              </p:val>
                                            </p:tav>
                                            <p:tav tm="100000">
                                              <p:val>
                                                <p:strVal val="#ppt_w"/>
                                              </p:val>
                                            </p:tav>
                                          </p:tavLst>
                                        </p:anim>
                                        <p:anim calcmode="lin" valueType="num">
                                          <p:cBhvr>
                                            <p:cTn id="46" dur="500" fill="hold"/>
                                            <p:tgtEl>
                                              <p:spTgt spid="105"/>
                                            </p:tgtEl>
                                            <p:attrNameLst>
                                              <p:attrName>ppt_h</p:attrName>
                                            </p:attrNameLst>
                                          </p:cBhvr>
                                          <p:tavLst>
                                            <p:tav tm="0">
                                              <p:val>
                                                <p:fltVal val="0"/>
                                              </p:val>
                                            </p:tav>
                                            <p:tav tm="100000">
                                              <p:val>
                                                <p:strVal val="#ppt_h"/>
                                              </p:val>
                                            </p:tav>
                                          </p:tavLst>
                                        </p:anim>
                                        <p:animEffect transition="in" filter="fade">
                                          <p:cBhvr>
                                            <p:cTn id="47" dur="500"/>
                                            <p:tgtEl>
                                              <p:spTgt spid="105"/>
                                            </p:tgtEl>
                                          </p:cBhvr>
                                        </p:animEffect>
                                      </p:childTnLst>
                                    </p:cTn>
                                  </p:par>
                                  <p:par>
                                    <p:cTn id="48" presetID="53" presetClass="entr" presetSubtype="16" fill="hold" nodeType="withEffect">
                                      <p:stCondLst>
                                        <p:cond delay="0"/>
                                      </p:stCondLst>
                                      <p:childTnLst>
                                        <p:set>
                                          <p:cBhvr>
                                            <p:cTn id="49" dur="1" fill="hold">
                                              <p:stCondLst>
                                                <p:cond delay="0"/>
                                              </p:stCondLst>
                                            </p:cTn>
                                            <p:tgtEl>
                                              <p:spTgt spid="117"/>
                                            </p:tgtEl>
                                            <p:attrNameLst>
                                              <p:attrName>style.visibility</p:attrName>
                                            </p:attrNameLst>
                                          </p:cBhvr>
                                          <p:to>
                                            <p:strVal val="visible"/>
                                          </p:to>
                                        </p:set>
                                        <p:anim calcmode="lin" valueType="num">
                                          <p:cBhvr>
                                            <p:cTn id="50" dur="500" fill="hold"/>
                                            <p:tgtEl>
                                              <p:spTgt spid="117"/>
                                            </p:tgtEl>
                                            <p:attrNameLst>
                                              <p:attrName>ppt_w</p:attrName>
                                            </p:attrNameLst>
                                          </p:cBhvr>
                                          <p:tavLst>
                                            <p:tav tm="0">
                                              <p:val>
                                                <p:fltVal val="0"/>
                                              </p:val>
                                            </p:tav>
                                            <p:tav tm="100000">
                                              <p:val>
                                                <p:strVal val="#ppt_w"/>
                                              </p:val>
                                            </p:tav>
                                          </p:tavLst>
                                        </p:anim>
                                        <p:anim calcmode="lin" valueType="num">
                                          <p:cBhvr>
                                            <p:cTn id="51" dur="500" fill="hold"/>
                                            <p:tgtEl>
                                              <p:spTgt spid="117"/>
                                            </p:tgtEl>
                                            <p:attrNameLst>
                                              <p:attrName>ppt_h</p:attrName>
                                            </p:attrNameLst>
                                          </p:cBhvr>
                                          <p:tavLst>
                                            <p:tav tm="0">
                                              <p:val>
                                                <p:fltVal val="0"/>
                                              </p:val>
                                            </p:tav>
                                            <p:tav tm="100000">
                                              <p:val>
                                                <p:strVal val="#ppt_h"/>
                                              </p:val>
                                            </p:tav>
                                          </p:tavLst>
                                        </p:anim>
                                        <p:animEffect transition="in" filter="fade">
                                          <p:cBhvr>
                                            <p:cTn id="52" dur="500"/>
                                            <p:tgtEl>
                                              <p:spTgt spid="117"/>
                                            </p:tgtEl>
                                          </p:cBhvr>
                                        </p:animEffect>
                                      </p:childTnLst>
                                    </p:cTn>
                                  </p:par>
                                  <p:par>
                                    <p:cTn id="53" presetID="53" presetClass="entr" presetSubtype="16" fill="hold" nodeType="withEffect">
                                      <p:stCondLst>
                                        <p:cond delay="0"/>
                                      </p:stCondLst>
                                      <p:childTnLst>
                                        <p:set>
                                          <p:cBhvr>
                                            <p:cTn id="54" dur="1" fill="hold">
                                              <p:stCondLst>
                                                <p:cond delay="0"/>
                                              </p:stCondLst>
                                            </p:cTn>
                                            <p:tgtEl>
                                              <p:spTgt spid="112"/>
                                            </p:tgtEl>
                                            <p:attrNameLst>
                                              <p:attrName>style.visibility</p:attrName>
                                            </p:attrNameLst>
                                          </p:cBhvr>
                                          <p:to>
                                            <p:strVal val="visible"/>
                                          </p:to>
                                        </p:set>
                                        <p:anim calcmode="lin" valueType="num">
                                          <p:cBhvr>
                                            <p:cTn id="55" dur="500" fill="hold"/>
                                            <p:tgtEl>
                                              <p:spTgt spid="112"/>
                                            </p:tgtEl>
                                            <p:attrNameLst>
                                              <p:attrName>ppt_w</p:attrName>
                                            </p:attrNameLst>
                                          </p:cBhvr>
                                          <p:tavLst>
                                            <p:tav tm="0">
                                              <p:val>
                                                <p:fltVal val="0"/>
                                              </p:val>
                                            </p:tav>
                                            <p:tav tm="100000">
                                              <p:val>
                                                <p:strVal val="#ppt_w"/>
                                              </p:val>
                                            </p:tav>
                                          </p:tavLst>
                                        </p:anim>
                                        <p:anim calcmode="lin" valueType="num">
                                          <p:cBhvr>
                                            <p:cTn id="56" dur="500" fill="hold"/>
                                            <p:tgtEl>
                                              <p:spTgt spid="112"/>
                                            </p:tgtEl>
                                            <p:attrNameLst>
                                              <p:attrName>ppt_h</p:attrName>
                                            </p:attrNameLst>
                                          </p:cBhvr>
                                          <p:tavLst>
                                            <p:tav tm="0">
                                              <p:val>
                                                <p:fltVal val="0"/>
                                              </p:val>
                                            </p:tav>
                                            <p:tav tm="100000">
                                              <p:val>
                                                <p:strVal val="#ppt_h"/>
                                              </p:val>
                                            </p:tav>
                                          </p:tavLst>
                                        </p:anim>
                                        <p:animEffect transition="in" filter="fade">
                                          <p:cBhvr>
                                            <p:cTn id="57" dur="500"/>
                                            <p:tgtEl>
                                              <p:spTgt spid="112"/>
                                            </p:tgtEl>
                                          </p:cBhvr>
                                        </p:animEffect>
                                      </p:childTnLst>
                                    </p:cTn>
                                  </p:par>
                                  <p:par>
                                    <p:cTn id="58" presetID="53" presetClass="entr" presetSubtype="16" fill="hold" nodeType="withEffect">
                                      <p:stCondLst>
                                        <p:cond delay="0"/>
                                      </p:stCondLst>
                                      <p:childTnLst>
                                        <p:set>
                                          <p:cBhvr>
                                            <p:cTn id="59" dur="1" fill="hold">
                                              <p:stCondLst>
                                                <p:cond delay="0"/>
                                              </p:stCondLst>
                                            </p:cTn>
                                            <p:tgtEl>
                                              <p:spTgt spid="122"/>
                                            </p:tgtEl>
                                            <p:attrNameLst>
                                              <p:attrName>style.visibility</p:attrName>
                                            </p:attrNameLst>
                                          </p:cBhvr>
                                          <p:to>
                                            <p:strVal val="visible"/>
                                          </p:to>
                                        </p:set>
                                        <p:anim calcmode="lin" valueType="num">
                                          <p:cBhvr>
                                            <p:cTn id="60" dur="500" fill="hold"/>
                                            <p:tgtEl>
                                              <p:spTgt spid="122"/>
                                            </p:tgtEl>
                                            <p:attrNameLst>
                                              <p:attrName>ppt_w</p:attrName>
                                            </p:attrNameLst>
                                          </p:cBhvr>
                                          <p:tavLst>
                                            <p:tav tm="0">
                                              <p:val>
                                                <p:fltVal val="0"/>
                                              </p:val>
                                            </p:tav>
                                            <p:tav tm="100000">
                                              <p:val>
                                                <p:strVal val="#ppt_w"/>
                                              </p:val>
                                            </p:tav>
                                          </p:tavLst>
                                        </p:anim>
                                        <p:anim calcmode="lin" valueType="num">
                                          <p:cBhvr>
                                            <p:cTn id="61" dur="500" fill="hold"/>
                                            <p:tgtEl>
                                              <p:spTgt spid="122"/>
                                            </p:tgtEl>
                                            <p:attrNameLst>
                                              <p:attrName>ppt_h</p:attrName>
                                            </p:attrNameLst>
                                          </p:cBhvr>
                                          <p:tavLst>
                                            <p:tav tm="0">
                                              <p:val>
                                                <p:fltVal val="0"/>
                                              </p:val>
                                            </p:tav>
                                            <p:tav tm="100000">
                                              <p:val>
                                                <p:strVal val="#ppt_h"/>
                                              </p:val>
                                            </p:tav>
                                          </p:tavLst>
                                        </p:anim>
                                        <p:animEffect transition="in" filter="fade">
                                          <p:cBhvr>
                                            <p:cTn id="62" dur="500"/>
                                            <p:tgtEl>
                                              <p:spTgt spid="122"/>
                                            </p:tgtEl>
                                          </p:cBhvr>
                                        </p:animEffect>
                                      </p:childTnLst>
                                    </p:cTn>
                                  </p:par>
                                  <p:par>
                                    <p:cTn id="63" presetID="2" presetClass="entr" presetSubtype="2" fill="hold" nodeType="withEffect">
                                      <p:stCondLst>
                                        <p:cond delay="250"/>
                                      </p:stCondLst>
                                      <p:childTnLst>
                                        <p:set>
                                          <p:cBhvr>
                                            <p:cTn id="64" dur="1" fill="hold">
                                              <p:stCondLst>
                                                <p:cond delay="0"/>
                                              </p:stCondLst>
                                            </p:cTn>
                                            <p:tgtEl>
                                              <p:spTgt spid="129"/>
                                            </p:tgtEl>
                                            <p:attrNameLst>
                                              <p:attrName>style.visibility</p:attrName>
                                            </p:attrNameLst>
                                          </p:cBhvr>
                                          <p:to>
                                            <p:strVal val="visible"/>
                                          </p:to>
                                        </p:set>
                                        <p:anim calcmode="lin" valueType="num">
                                          <p:cBhvr additive="base">
                                            <p:cTn id="65" dur="1000" fill="hold"/>
                                            <p:tgtEl>
                                              <p:spTgt spid="129"/>
                                            </p:tgtEl>
                                            <p:attrNameLst>
                                              <p:attrName>ppt_x</p:attrName>
                                            </p:attrNameLst>
                                          </p:cBhvr>
                                          <p:tavLst>
                                            <p:tav tm="0">
                                              <p:val>
                                                <p:strVal val="1+#ppt_w/2"/>
                                              </p:val>
                                            </p:tav>
                                            <p:tav tm="100000">
                                              <p:val>
                                                <p:strVal val="#ppt_x"/>
                                              </p:val>
                                            </p:tav>
                                          </p:tavLst>
                                        </p:anim>
                                        <p:anim calcmode="lin" valueType="num">
                                          <p:cBhvr additive="base">
                                            <p:cTn id="66" dur="1000" fill="hold"/>
                                            <p:tgtEl>
                                              <p:spTgt spid="129"/>
                                            </p:tgtEl>
                                            <p:attrNameLst>
                                              <p:attrName>ppt_y</p:attrName>
                                            </p:attrNameLst>
                                          </p:cBhvr>
                                          <p:tavLst>
                                            <p:tav tm="0">
                                              <p:val>
                                                <p:strVal val="#ppt_y"/>
                                              </p:val>
                                            </p:tav>
                                            <p:tav tm="100000">
                                              <p:val>
                                                <p:strVal val="#ppt_y"/>
                                              </p:val>
                                            </p:tav>
                                          </p:tavLst>
                                        </p:anim>
                                      </p:childTnLst>
                                    </p:cTn>
                                  </p:par>
                                  <p:par>
                                    <p:cTn id="67" presetID="2" presetClass="entr" presetSubtype="2" fill="hold" nodeType="withEffect">
                                      <p:stCondLst>
                                        <p:cond delay="250"/>
                                      </p:stCondLst>
                                      <p:childTnLst>
                                        <p:set>
                                          <p:cBhvr>
                                            <p:cTn id="68" dur="1" fill="hold">
                                              <p:stCondLst>
                                                <p:cond delay="0"/>
                                              </p:stCondLst>
                                            </p:cTn>
                                            <p:tgtEl>
                                              <p:spTgt spid="132"/>
                                            </p:tgtEl>
                                            <p:attrNameLst>
                                              <p:attrName>style.visibility</p:attrName>
                                            </p:attrNameLst>
                                          </p:cBhvr>
                                          <p:to>
                                            <p:strVal val="visible"/>
                                          </p:to>
                                        </p:set>
                                        <p:anim calcmode="lin" valueType="num">
                                          <p:cBhvr additive="base">
                                            <p:cTn id="69" dur="1000" fill="hold"/>
                                            <p:tgtEl>
                                              <p:spTgt spid="132"/>
                                            </p:tgtEl>
                                            <p:attrNameLst>
                                              <p:attrName>ppt_x</p:attrName>
                                            </p:attrNameLst>
                                          </p:cBhvr>
                                          <p:tavLst>
                                            <p:tav tm="0">
                                              <p:val>
                                                <p:strVal val="1+#ppt_w/2"/>
                                              </p:val>
                                            </p:tav>
                                            <p:tav tm="100000">
                                              <p:val>
                                                <p:strVal val="#ppt_x"/>
                                              </p:val>
                                            </p:tav>
                                          </p:tavLst>
                                        </p:anim>
                                        <p:anim calcmode="lin" valueType="num">
                                          <p:cBhvr additive="base">
                                            <p:cTn id="70" dur="1000" fill="hold"/>
                                            <p:tgtEl>
                                              <p:spTgt spid="132"/>
                                            </p:tgtEl>
                                            <p:attrNameLst>
                                              <p:attrName>ppt_y</p:attrName>
                                            </p:attrNameLst>
                                          </p:cBhvr>
                                          <p:tavLst>
                                            <p:tav tm="0">
                                              <p:val>
                                                <p:strVal val="#ppt_y"/>
                                              </p:val>
                                            </p:tav>
                                            <p:tav tm="100000">
                                              <p:val>
                                                <p:strVal val="#ppt_y"/>
                                              </p:val>
                                            </p:tav>
                                          </p:tavLst>
                                        </p:anim>
                                      </p:childTnLst>
                                    </p:cTn>
                                  </p:par>
                                  <p:par>
                                    <p:cTn id="71" presetID="2" presetClass="entr" presetSubtype="2" fill="hold" nodeType="withEffect">
                                      <p:stCondLst>
                                        <p:cond delay="250"/>
                                      </p:stCondLst>
                                      <p:childTnLst>
                                        <p:set>
                                          <p:cBhvr>
                                            <p:cTn id="72" dur="1" fill="hold">
                                              <p:stCondLst>
                                                <p:cond delay="0"/>
                                              </p:stCondLst>
                                            </p:cTn>
                                            <p:tgtEl>
                                              <p:spTgt spid="135"/>
                                            </p:tgtEl>
                                            <p:attrNameLst>
                                              <p:attrName>style.visibility</p:attrName>
                                            </p:attrNameLst>
                                          </p:cBhvr>
                                          <p:to>
                                            <p:strVal val="visible"/>
                                          </p:to>
                                        </p:set>
                                        <p:anim calcmode="lin" valueType="num">
                                          <p:cBhvr additive="base">
                                            <p:cTn id="73" dur="1000" fill="hold"/>
                                            <p:tgtEl>
                                              <p:spTgt spid="135"/>
                                            </p:tgtEl>
                                            <p:attrNameLst>
                                              <p:attrName>ppt_x</p:attrName>
                                            </p:attrNameLst>
                                          </p:cBhvr>
                                          <p:tavLst>
                                            <p:tav tm="0">
                                              <p:val>
                                                <p:strVal val="1+#ppt_w/2"/>
                                              </p:val>
                                            </p:tav>
                                            <p:tav tm="100000">
                                              <p:val>
                                                <p:strVal val="#ppt_x"/>
                                              </p:val>
                                            </p:tav>
                                          </p:tavLst>
                                        </p:anim>
                                        <p:anim calcmode="lin" valueType="num">
                                          <p:cBhvr additive="base">
                                            <p:cTn id="74" dur="1000" fill="hold"/>
                                            <p:tgtEl>
                                              <p:spTgt spid="135"/>
                                            </p:tgtEl>
                                            <p:attrNameLst>
                                              <p:attrName>ppt_y</p:attrName>
                                            </p:attrNameLst>
                                          </p:cBhvr>
                                          <p:tavLst>
                                            <p:tav tm="0">
                                              <p:val>
                                                <p:strVal val="#ppt_y"/>
                                              </p:val>
                                            </p:tav>
                                            <p:tav tm="100000">
                                              <p:val>
                                                <p:strVal val="#ppt_y"/>
                                              </p:val>
                                            </p:tav>
                                          </p:tavLst>
                                        </p:anim>
                                      </p:childTnLst>
                                    </p:cTn>
                                  </p:par>
                                  <p:par>
                                    <p:cTn id="75" presetID="2" presetClass="entr" presetSubtype="2" fill="hold" nodeType="withEffect">
                                      <p:stCondLst>
                                        <p:cond delay="250"/>
                                      </p:stCondLst>
                                      <p:childTnLst>
                                        <p:set>
                                          <p:cBhvr>
                                            <p:cTn id="76" dur="1" fill="hold">
                                              <p:stCondLst>
                                                <p:cond delay="0"/>
                                              </p:stCondLst>
                                            </p:cTn>
                                            <p:tgtEl>
                                              <p:spTgt spid="138"/>
                                            </p:tgtEl>
                                            <p:attrNameLst>
                                              <p:attrName>style.visibility</p:attrName>
                                            </p:attrNameLst>
                                          </p:cBhvr>
                                          <p:to>
                                            <p:strVal val="visible"/>
                                          </p:to>
                                        </p:set>
                                        <p:anim calcmode="lin" valueType="num">
                                          <p:cBhvr additive="base">
                                            <p:cTn id="77" dur="1000" fill="hold"/>
                                            <p:tgtEl>
                                              <p:spTgt spid="138"/>
                                            </p:tgtEl>
                                            <p:attrNameLst>
                                              <p:attrName>ppt_x</p:attrName>
                                            </p:attrNameLst>
                                          </p:cBhvr>
                                          <p:tavLst>
                                            <p:tav tm="0">
                                              <p:val>
                                                <p:strVal val="1+#ppt_w/2"/>
                                              </p:val>
                                            </p:tav>
                                            <p:tav tm="100000">
                                              <p:val>
                                                <p:strVal val="#ppt_x"/>
                                              </p:val>
                                            </p:tav>
                                          </p:tavLst>
                                        </p:anim>
                                        <p:anim calcmode="lin" valueType="num">
                                          <p:cBhvr additive="base">
                                            <p:cTn id="78" dur="1000" fill="hold"/>
                                            <p:tgtEl>
                                              <p:spTgt spid="1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341822" y="668181"/>
            <a:ext cx="9721436"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574767" y="208955"/>
            <a:ext cx="632150" cy="569956"/>
            <a:chOff x="574767" y="208955"/>
            <a:chExt cx="632150" cy="569956"/>
          </a:xfrm>
        </p:grpSpPr>
        <p:sp>
          <p:nvSpPr>
            <p:cNvPr id="4" name="Freeform 5"/>
            <p:cNvSpPr>
              <a:spLocks/>
            </p:cNvSpPr>
            <p:nvPr/>
          </p:nvSpPr>
          <p:spPr bwMode="auto">
            <a:xfrm rot="1855731">
              <a:off x="574767" y="208955"/>
              <a:ext cx="632150" cy="56995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nvGrpSpPr>
            <p:cNvPr id="5" name="Group 4"/>
            <p:cNvGrpSpPr>
              <a:grpSpLocks noChangeAspect="1"/>
            </p:cNvGrpSpPr>
            <p:nvPr/>
          </p:nvGrpSpPr>
          <p:grpSpPr bwMode="auto">
            <a:xfrm flipH="1">
              <a:off x="757842" y="255640"/>
              <a:ext cx="257404" cy="412542"/>
              <a:chOff x="4638" y="-33"/>
              <a:chExt cx="667" cy="1069"/>
            </a:xfrm>
            <a:solidFill>
              <a:schemeClr val="bg1"/>
            </a:solidFill>
          </p:grpSpPr>
          <p:sp>
            <p:nvSpPr>
              <p:cNvPr id="6" name="Freeform 5"/>
              <p:cNvSpPr>
                <a:spLocks/>
              </p:cNvSpPr>
              <p:nvPr/>
            </p:nvSpPr>
            <p:spPr bwMode="auto">
              <a:xfrm>
                <a:off x="4638" y="556"/>
                <a:ext cx="667" cy="480"/>
              </a:xfrm>
              <a:custGeom>
                <a:avLst/>
                <a:gdLst>
                  <a:gd name="T0" fmla="*/ 67 w 67"/>
                  <a:gd name="T1" fmla="*/ 15 h 49"/>
                  <a:gd name="T2" fmla="*/ 52 w 67"/>
                  <a:gd name="T3" fmla="*/ 0 h 49"/>
                  <a:gd name="T4" fmla="*/ 38 w 67"/>
                  <a:gd name="T5" fmla="*/ 24 h 49"/>
                  <a:gd name="T6" fmla="*/ 36 w 67"/>
                  <a:gd name="T7" fmla="*/ 13 h 49"/>
                  <a:gd name="T8" fmla="*/ 38 w 67"/>
                  <a:gd name="T9" fmla="*/ 9 h 49"/>
                  <a:gd name="T10" fmla="*/ 34 w 67"/>
                  <a:gd name="T11" fmla="*/ 5 h 49"/>
                  <a:gd name="T12" fmla="*/ 30 w 67"/>
                  <a:gd name="T13" fmla="*/ 9 h 49"/>
                  <a:gd name="T14" fmla="*/ 31 w 67"/>
                  <a:gd name="T15" fmla="*/ 13 h 49"/>
                  <a:gd name="T16" fmla="*/ 30 w 67"/>
                  <a:gd name="T17" fmla="*/ 24 h 49"/>
                  <a:gd name="T18" fmla="*/ 16 w 67"/>
                  <a:gd name="T19" fmla="*/ 0 h 49"/>
                  <a:gd name="T20" fmla="*/ 1 w 67"/>
                  <a:gd name="T21" fmla="*/ 15 h 49"/>
                  <a:gd name="T22" fmla="*/ 0 w 67"/>
                  <a:gd name="T23" fmla="*/ 15 h 49"/>
                  <a:gd name="T24" fmla="*/ 0 w 67"/>
                  <a:gd name="T25" fmla="*/ 45 h 49"/>
                  <a:gd name="T26" fmla="*/ 1 w 67"/>
                  <a:gd name="T27" fmla="*/ 45 h 49"/>
                  <a:gd name="T28" fmla="*/ 34 w 67"/>
                  <a:gd name="T29" fmla="*/ 49 h 49"/>
                  <a:gd name="T30" fmla="*/ 66 w 67"/>
                  <a:gd name="T31" fmla="*/ 45 h 49"/>
                  <a:gd name="T32" fmla="*/ 67 w 67"/>
                  <a:gd name="T33" fmla="*/ 45 h 49"/>
                  <a:gd name="T34" fmla="*/ 67 w 67"/>
                  <a:gd name="T35" fmla="*/ 1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49">
                    <a:moveTo>
                      <a:pt x="67" y="15"/>
                    </a:moveTo>
                    <a:cubicBezTo>
                      <a:pt x="66" y="9"/>
                      <a:pt x="60" y="3"/>
                      <a:pt x="52" y="0"/>
                    </a:cubicBezTo>
                    <a:cubicBezTo>
                      <a:pt x="38" y="24"/>
                      <a:pt x="38" y="24"/>
                      <a:pt x="38" y="24"/>
                    </a:cubicBezTo>
                    <a:cubicBezTo>
                      <a:pt x="36" y="13"/>
                      <a:pt x="36" y="13"/>
                      <a:pt x="36" y="13"/>
                    </a:cubicBezTo>
                    <a:cubicBezTo>
                      <a:pt x="37" y="12"/>
                      <a:pt x="38" y="11"/>
                      <a:pt x="38" y="9"/>
                    </a:cubicBezTo>
                    <a:cubicBezTo>
                      <a:pt x="38" y="7"/>
                      <a:pt x="36" y="5"/>
                      <a:pt x="34" y="5"/>
                    </a:cubicBezTo>
                    <a:cubicBezTo>
                      <a:pt x="31" y="5"/>
                      <a:pt x="30" y="7"/>
                      <a:pt x="30" y="9"/>
                    </a:cubicBezTo>
                    <a:cubicBezTo>
                      <a:pt x="30" y="11"/>
                      <a:pt x="30" y="12"/>
                      <a:pt x="31" y="13"/>
                    </a:cubicBezTo>
                    <a:cubicBezTo>
                      <a:pt x="30" y="24"/>
                      <a:pt x="30" y="24"/>
                      <a:pt x="30" y="24"/>
                    </a:cubicBezTo>
                    <a:cubicBezTo>
                      <a:pt x="16" y="0"/>
                      <a:pt x="16" y="0"/>
                      <a:pt x="16" y="0"/>
                    </a:cubicBezTo>
                    <a:cubicBezTo>
                      <a:pt x="8" y="3"/>
                      <a:pt x="2" y="9"/>
                      <a:pt x="1" y="15"/>
                    </a:cubicBezTo>
                    <a:cubicBezTo>
                      <a:pt x="0" y="15"/>
                      <a:pt x="0" y="15"/>
                      <a:pt x="0" y="15"/>
                    </a:cubicBezTo>
                    <a:cubicBezTo>
                      <a:pt x="0" y="45"/>
                      <a:pt x="0" y="45"/>
                      <a:pt x="0" y="45"/>
                    </a:cubicBezTo>
                    <a:cubicBezTo>
                      <a:pt x="1" y="45"/>
                      <a:pt x="1" y="45"/>
                      <a:pt x="1" y="45"/>
                    </a:cubicBezTo>
                    <a:cubicBezTo>
                      <a:pt x="4" y="47"/>
                      <a:pt x="18" y="49"/>
                      <a:pt x="34" y="49"/>
                    </a:cubicBezTo>
                    <a:cubicBezTo>
                      <a:pt x="50" y="49"/>
                      <a:pt x="63" y="47"/>
                      <a:pt x="66" y="45"/>
                    </a:cubicBezTo>
                    <a:cubicBezTo>
                      <a:pt x="67" y="45"/>
                      <a:pt x="67" y="45"/>
                      <a:pt x="67" y="45"/>
                    </a:cubicBezTo>
                    <a:cubicBezTo>
                      <a:pt x="67" y="15"/>
                      <a:pt x="67" y="15"/>
                      <a:pt x="67"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685594"/>
                <a:endParaRPr lang="zh-CN" altLang="en-US" sz="1350">
                  <a:solidFill>
                    <a:prstClr val="black"/>
                  </a:solidFill>
                </a:endParaRPr>
              </a:p>
            </p:txBody>
          </p:sp>
          <p:sp>
            <p:nvSpPr>
              <p:cNvPr id="7" name="Freeform 6"/>
              <p:cNvSpPr>
                <a:spLocks noEditPoints="1"/>
              </p:cNvSpPr>
              <p:nvPr/>
            </p:nvSpPr>
            <p:spPr bwMode="auto">
              <a:xfrm>
                <a:off x="4737" y="-33"/>
                <a:ext cx="449" cy="589"/>
              </a:xfrm>
              <a:custGeom>
                <a:avLst/>
                <a:gdLst>
                  <a:gd name="T0" fmla="*/ 3 w 45"/>
                  <a:gd name="T1" fmla="*/ 38 h 60"/>
                  <a:gd name="T2" fmla="*/ 7 w 45"/>
                  <a:gd name="T3" fmla="*/ 43 h 60"/>
                  <a:gd name="T4" fmla="*/ 23 w 45"/>
                  <a:gd name="T5" fmla="*/ 60 h 60"/>
                  <a:gd name="T6" fmla="*/ 40 w 45"/>
                  <a:gd name="T7" fmla="*/ 43 h 60"/>
                  <a:gd name="T8" fmla="*/ 40 w 45"/>
                  <a:gd name="T9" fmla="*/ 43 h 60"/>
                  <a:gd name="T10" fmla="*/ 44 w 45"/>
                  <a:gd name="T11" fmla="*/ 38 h 60"/>
                  <a:gd name="T12" fmla="*/ 41 w 45"/>
                  <a:gd name="T13" fmla="*/ 33 h 60"/>
                  <a:gd name="T14" fmla="*/ 41 w 45"/>
                  <a:gd name="T15" fmla="*/ 33 h 60"/>
                  <a:gd name="T16" fmla="*/ 36 w 45"/>
                  <a:gd name="T17" fmla="*/ 13 h 60"/>
                  <a:gd name="T18" fmla="*/ 12 w 45"/>
                  <a:gd name="T19" fmla="*/ 10 h 60"/>
                  <a:gd name="T20" fmla="*/ 6 w 45"/>
                  <a:gd name="T21" fmla="*/ 33 h 60"/>
                  <a:gd name="T22" fmla="*/ 6 w 45"/>
                  <a:gd name="T23" fmla="*/ 33 h 60"/>
                  <a:gd name="T24" fmla="*/ 3 w 45"/>
                  <a:gd name="T25" fmla="*/ 38 h 60"/>
                  <a:gd name="T26" fmla="*/ 8 w 45"/>
                  <a:gd name="T27" fmla="*/ 34 h 60"/>
                  <a:gd name="T28" fmla="*/ 8 w 45"/>
                  <a:gd name="T29" fmla="*/ 34 h 60"/>
                  <a:gd name="T30" fmla="*/ 8 w 45"/>
                  <a:gd name="T31" fmla="*/ 34 h 60"/>
                  <a:gd name="T32" fmla="*/ 8 w 45"/>
                  <a:gd name="T33" fmla="*/ 32 h 60"/>
                  <a:gd name="T34" fmla="*/ 9 w 45"/>
                  <a:gd name="T35" fmla="*/ 25 h 60"/>
                  <a:gd name="T36" fmla="*/ 11 w 45"/>
                  <a:gd name="T37" fmla="*/ 23 h 60"/>
                  <a:gd name="T38" fmla="*/ 29 w 45"/>
                  <a:gd name="T39" fmla="*/ 19 h 60"/>
                  <a:gd name="T40" fmla="*/ 38 w 45"/>
                  <a:gd name="T41" fmla="*/ 34 h 60"/>
                  <a:gd name="T42" fmla="*/ 38 w 45"/>
                  <a:gd name="T43" fmla="*/ 34 h 60"/>
                  <a:gd name="T44" fmla="*/ 39 w 45"/>
                  <a:gd name="T45" fmla="*/ 34 h 60"/>
                  <a:gd name="T46" fmla="*/ 40 w 45"/>
                  <a:gd name="T47" fmla="*/ 34 h 60"/>
                  <a:gd name="T48" fmla="*/ 42 w 45"/>
                  <a:gd name="T49" fmla="*/ 35 h 60"/>
                  <a:gd name="T50" fmla="*/ 43 w 45"/>
                  <a:gd name="T51" fmla="*/ 38 h 60"/>
                  <a:gd name="T52" fmla="*/ 42 w 45"/>
                  <a:gd name="T53" fmla="*/ 41 h 60"/>
                  <a:gd name="T54" fmla="*/ 40 w 45"/>
                  <a:gd name="T55" fmla="*/ 42 h 60"/>
                  <a:gd name="T56" fmla="*/ 40 w 45"/>
                  <a:gd name="T57" fmla="*/ 42 h 60"/>
                  <a:gd name="T58" fmla="*/ 39 w 45"/>
                  <a:gd name="T59" fmla="*/ 42 h 60"/>
                  <a:gd name="T60" fmla="*/ 38 w 45"/>
                  <a:gd name="T61" fmla="*/ 43 h 60"/>
                  <a:gd name="T62" fmla="*/ 33 w 45"/>
                  <a:gd name="T63" fmla="*/ 54 h 60"/>
                  <a:gd name="T64" fmla="*/ 29 w 45"/>
                  <a:gd name="T65" fmla="*/ 58 h 60"/>
                  <a:gd name="T66" fmla="*/ 23 w 45"/>
                  <a:gd name="T67" fmla="*/ 59 h 60"/>
                  <a:gd name="T68" fmla="*/ 18 w 45"/>
                  <a:gd name="T69" fmla="*/ 58 h 60"/>
                  <a:gd name="T70" fmla="*/ 14 w 45"/>
                  <a:gd name="T71" fmla="*/ 54 h 60"/>
                  <a:gd name="T72" fmla="*/ 8 w 45"/>
                  <a:gd name="T73" fmla="*/ 43 h 60"/>
                  <a:gd name="T74" fmla="*/ 8 w 45"/>
                  <a:gd name="T75" fmla="*/ 42 h 60"/>
                  <a:gd name="T76" fmla="*/ 7 w 45"/>
                  <a:gd name="T77" fmla="*/ 42 h 60"/>
                  <a:gd name="T78" fmla="*/ 5 w 45"/>
                  <a:gd name="T79" fmla="*/ 38 h 60"/>
                  <a:gd name="T80" fmla="*/ 5 w 45"/>
                  <a:gd name="T81" fmla="*/ 35 h 60"/>
                  <a:gd name="T82" fmla="*/ 8 w 45"/>
                  <a:gd name="T8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5" h="60">
                    <a:moveTo>
                      <a:pt x="3" y="38"/>
                    </a:moveTo>
                    <a:cubicBezTo>
                      <a:pt x="3" y="40"/>
                      <a:pt x="5" y="43"/>
                      <a:pt x="7" y="43"/>
                    </a:cubicBezTo>
                    <a:cubicBezTo>
                      <a:pt x="9" y="53"/>
                      <a:pt x="16" y="60"/>
                      <a:pt x="23" y="60"/>
                    </a:cubicBezTo>
                    <a:cubicBezTo>
                      <a:pt x="31" y="60"/>
                      <a:pt x="38" y="53"/>
                      <a:pt x="40" y="43"/>
                    </a:cubicBezTo>
                    <a:cubicBezTo>
                      <a:pt x="40" y="43"/>
                      <a:pt x="40" y="43"/>
                      <a:pt x="40" y="43"/>
                    </a:cubicBezTo>
                    <a:cubicBezTo>
                      <a:pt x="42" y="43"/>
                      <a:pt x="44" y="41"/>
                      <a:pt x="44" y="38"/>
                    </a:cubicBezTo>
                    <a:cubicBezTo>
                      <a:pt x="44" y="35"/>
                      <a:pt x="43" y="33"/>
                      <a:pt x="41" y="33"/>
                    </a:cubicBezTo>
                    <a:cubicBezTo>
                      <a:pt x="41" y="33"/>
                      <a:pt x="41" y="33"/>
                      <a:pt x="41" y="33"/>
                    </a:cubicBezTo>
                    <a:cubicBezTo>
                      <a:pt x="41" y="33"/>
                      <a:pt x="45" y="18"/>
                      <a:pt x="36" y="13"/>
                    </a:cubicBezTo>
                    <a:cubicBezTo>
                      <a:pt x="35" y="0"/>
                      <a:pt x="12" y="10"/>
                      <a:pt x="12" y="10"/>
                    </a:cubicBezTo>
                    <a:cubicBezTo>
                      <a:pt x="0" y="17"/>
                      <a:pt x="6" y="33"/>
                      <a:pt x="6" y="33"/>
                    </a:cubicBezTo>
                    <a:cubicBezTo>
                      <a:pt x="6" y="33"/>
                      <a:pt x="6" y="33"/>
                      <a:pt x="6" y="33"/>
                    </a:cubicBezTo>
                    <a:cubicBezTo>
                      <a:pt x="4" y="34"/>
                      <a:pt x="3" y="36"/>
                      <a:pt x="3" y="38"/>
                    </a:cubicBezTo>
                    <a:close/>
                    <a:moveTo>
                      <a:pt x="8" y="34"/>
                    </a:moveTo>
                    <a:cubicBezTo>
                      <a:pt x="8" y="34"/>
                      <a:pt x="8" y="34"/>
                      <a:pt x="8" y="34"/>
                    </a:cubicBezTo>
                    <a:cubicBezTo>
                      <a:pt x="8" y="34"/>
                      <a:pt x="8" y="34"/>
                      <a:pt x="8" y="34"/>
                    </a:cubicBezTo>
                    <a:cubicBezTo>
                      <a:pt x="8" y="32"/>
                      <a:pt x="8" y="32"/>
                      <a:pt x="8" y="32"/>
                    </a:cubicBezTo>
                    <a:cubicBezTo>
                      <a:pt x="9" y="25"/>
                      <a:pt x="9" y="25"/>
                      <a:pt x="9" y="25"/>
                    </a:cubicBezTo>
                    <a:cubicBezTo>
                      <a:pt x="10" y="24"/>
                      <a:pt x="11" y="23"/>
                      <a:pt x="11" y="23"/>
                    </a:cubicBezTo>
                    <a:cubicBezTo>
                      <a:pt x="21" y="24"/>
                      <a:pt x="29" y="19"/>
                      <a:pt x="29" y="19"/>
                    </a:cubicBezTo>
                    <a:cubicBezTo>
                      <a:pt x="36" y="13"/>
                      <a:pt x="38" y="34"/>
                      <a:pt x="38" y="34"/>
                    </a:cubicBezTo>
                    <a:cubicBezTo>
                      <a:pt x="38" y="34"/>
                      <a:pt x="38" y="34"/>
                      <a:pt x="38" y="34"/>
                    </a:cubicBezTo>
                    <a:cubicBezTo>
                      <a:pt x="39" y="34"/>
                      <a:pt x="39" y="34"/>
                      <a:pt x="39" y="34"/>
                    </a:cubicBezTo>
                    <a:cubicBezTo>
                      <a:pt x="40" y="34"/>
                      <a:pt x="40" y="34"/>
                      <a:pt x="40" y="34"/>
                    </a:cubicBezTo>
                    <a:cubicBezTo>
                      <a:pt x="41" y="34"/>
                      <a:pt x="41" y="34"/>
                      <a:pt x="42" y="35"/>
                    </a:cubicBezTo>
                    <a:cubicBezTo>
                      <a:pt x="43" y="35"/>
                      <a:pt x="43" y="37"/>
                      <a:pt x="43" y="38"/>
                    </a:cubicBezTo>
                    <a:cubicBezTo>
                      <a:pt x="43" y="39"/>
                      <a:pt x="43" y="40"/>
                      <a:pt x="42" y="41"/>
                    </a:cubicBezTo>
                    <a:cubicBezTo>
                      <a:pt x="41" y="41"/>
                      <a:pt x="41" y="42"/>
                      <a:pt x="40" y="42"/>
                    </a:cubicBezTo>
                    <a:cubicBezTo>
                      <a:pt x="40" y="42"/>
                      <a:pt x="40" y="42"/>
                      <a:pt x="40" y="42"/>
                    </a:cubicBezTo>
                    <a:cubicBezTo>
                      <a:pt x="39" y="42"/>
                      <a:pt x="39" y="42"/>
                      <a:pt x="39" y="42"/>
                    </a:cubicBezTo>
                    <a:cubicBezTo>
                      <a:pt x="38" y="43"/>
                      <a:pt x="38" y="43"/>
                      <a:pt x="38" y="43"/>
                    </a:cubicBezTo>
                    <a:cubicBezTo>
                      <a:pt x="38" y="47"/>
                      <a:pt x="36" y="51"/>
                      <a:pt x="33" y="54"/>
                    </a:cubicBezTo>
                    <a:cubicBezTo>
                      <a:pt x="32" y="56"/>
                      <a:pt x="30" y="57"/>
                      <a:pt x="29" y="58"/>
                    </a:cubicBezTo>
                    <a:cubicBezTo>
                      <a:pt x="27" y="58"/>
                      <a:pt x="25" y="59"/>
                      <a:pt x="23" y="59"/>
                    </a:cubicBezTo>
                    <a:cubicBezTo>
                      <a:pt x="22" y="59"/>
                      <a:pt x="20" y="58"/>
                      <a:pt x="18" y="58"/>
                    </a:cubicBezTo>
                    <a:cubicBezTo>
                      <a:pt x="17" y="57"/>
                      <a:pt x="15" y="56"/>
                      <a:pt x="14" y="54"/>
                    </a:cubicBezTo>
                    <a:cubicBezTo>
                      <a:pt x="11" y="51"/>
                      <a:pt x="9" y="47"/>
                      <a:pt x="8" y="43"/>
                    </a:cubicBezTo>
                    <a:cubicBezTo>
                      <a:pt x="8" y="42"/>
                      <a:pt x="8" y="42"/>
                      <a:pt x="8" y="42"/>
                    </a:cubicBezTo>
                    <a:cubicBezTo>
                      <a:pt x="7" y="42"/>
                      <a:pt x="7" y="42"/>
                      <a:pt x="7" y="42"/>
                    </a:cubicBezTo>
                    <a:cubicBezTo>
                      <a:pt x="6" y="42"/>
                      <a:pt x="5" y="40"/>
                      <a:pt x="5" y="38"/>
                    </a:cubicBezTo>
                    <a:cubicBezTo>
                      <a:pt x="5" y="37"/>
                      <a:pt x="5" y="35"/>
                      <a:pt x="5" y="35"/>
                    </a:cubicBezTo>
                    <a:cubicBezTo>
                      <a:pt x="6" y="34"/>
                      <a:pt x="7" y="34"/>
                      <a:pt x="8"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685594"/>
                <a:endParaRPr lang="zh-CN" altLang="en-US" sz="1350">
                  <a:solidFill>
                    <a:prstClr val="black"/>
                  </a:solidFill>
                </a:endParaRPr>
              </a:p>
            </p:txBody>
          </p:sp>
        </p:grpSp>
      </p:grpSp>
      <p:grpSp>
        <p:nvGrpSpPr>
          <p:cNvPr id="8" name="组合 7"/>
          <p:cNvGrpSpPr/>
          <p:nvPr/>
        </p:nvGrpSpPr>
        <p:grpSpPr>
          <a:xfrm>
            <a:off x="11096635" y="434075"/>
            <a:ext cx="488724" cy="440638"/>
            <a:chOff x="3720691" y="2824413"/>
            <a:chExt cx="1341120" cy="1209172"/>
          </a:xfrm>
          <a:solidFill>
            <a:srgbClr val="158875"/>
          </a:solidFill>
        </p:grpSpPr>
        <p:sp>
          <p:nvSpPr>
            <p:cNvPr id="9"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10"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sp>
        <p:nvSpPr>
          <p:cNvPr id="11" name="文本占位符 4"/>
          <p:cNvSpPr txBox="1">
            <a:spLocks/>
          </p:cNvSpPr>
          <p:nvPr/>
        </p:nvSpPr>
        <p:spPr>
          <a:xfrm>
            <a:off x="1299849" y="90887"/>
            <a:ext cx="10515600" cy="5823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b="1" dirty="0">
                <a:solidFill>
                  <a:srgbClr val="DB2A2A"/>
                </a:solidFill>
                <a:latin typeface="方正姚体" panose="02010601030101010101" pitchFamily="2" charset="-122"/>
                <a:ea typeface="方正姚体" panose="02010601030101010101" pitchFamily="2" charset="-122"/>
              </a:rPr>
              <a:t>一、点击添加你的标题</a:t>
            </a:r>
          </a:p>
        </p:txBody>
      </p:sp>
      <p:sp>
        <p:nvSpPr>
          <p:cNvPr id="12" name="Rectangle 45"/>
          <p:cNvSpPr/>
          <p:nvPr/>
        </p:nvSpPr>
        <p:spPr>
          <a:xfrm>
            <a:off x="7176979" y="1548399"/>
            <a:ext cx="2033475" cy="4314587"/>
          </a:xfrm>
          <a:prstGeom prst="rect">
            <a:avLst/>
          </a:prstGeom>
          <a:blipFill dpi="0" rotWithShape="1">
            <a:blip r:embed="rId3"/>
            <a:srcRect/>
            <a:stretch>
              <a:fillRect l="-110932" t="-47" r="-117664" b="-3198"/>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latin typeface="方正姚体" panose="02010601030101010101" pitchFamily="2" charset="-122"/>
              <a:ea typeface="方正姚体" panose="02010601030101010101" pitchFamily="2" charset="-122"/>
              <a:sym typeface="Arial" panose="020B0604020202020204" pitchFamily="34" charset="0"/>
            </a:endParaRPr>
          </a:p>
        </p:txBody>
      </p:sp>
      <p:sp>
        <p:nvSpPr>
          <p:cNvPr id="13" name="Rectangle 33"/>
          <p:cNvSpPr/>
          <p:nvPr/>
        </p:nvSpPr>
        <p:spPr>
          <a:xfrm>
            <a:off x="883836" y="1548399"/>
            <a:ext cx="2033475" cy="2127670"/>
          </a:xfrm>
          <a:prstGeom prst="rect">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Impact" panose="020B0806030902050204" pitchFamily="34" charset="0"/>
                <a:ea typeface="方正姚体" panose="02010601030101010101" pitchFamily="2" charset="-122"/>
                <a:sym typeface="Arial" panose="020B0604020202020204" pitchFamily="34" charset="0"/>
              </a:rPr>
              <a:t>2016</a:t>
            </a:r>
            <a:endParaRPr lang="id-ID" sz="4000" dirty="0">
              <a:latin typeface="Impact" panose="020B0806030902050204" pitchFamily="34" charset="0"/>
              <a:ea typeface="方正姚体" panose="02010601030101010101" pitchFamily="2" charset="-122"/>
              <a:sym typeface="Arial" panose="020B0604020202020204" pitchFamily="34" charset="0"/>
            </a:endParaRPr>
          </a:p>
        </p:txBody>
      </p:sp>
      <p:sp>
        <p:nvSpPr>
          <p:cNvPr id="14" name="Rectangle 34"/>
          <p:cNvSpPr/>
          <p:nvPr/>
        </p:nvSpPr>
        <p:spPr>
          <a:xfrm>
            <a:off x="2981551" y="1548399"/>
            <a:ext cx="2033475" cy="2127670"/>
          </a:xfrm>
          <a:prstGeom prst="rect">
            <a:avLst/>
          </a:prstGeom>
          <a:blipFill>
            <a:blip r:embed="rId4"/>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方正姚体" panose="02010601030101010101" pitchFamily="2" charset="-122"/>
              <a:ea typeface="方正姚体" panose="02010601030101010101" pitchFamily="2" charset="-122"/>
              <a:sym typeface="Arial" panose="020B0604020202020204" pitchFamily="34" charset="0"/>
            </a:endParaRPr>
          </a:p>
        </p:txBody>
      </p:sp>
      <p:sp>
        <p:nvSpPr>
          <p:cNvPr id="15" name="Rectangle 35"/>
          <p:cNvSpPr/>
          <p:nvPr/>
        </p:nvSpPr>
        <p:spPr>
          <a:xfrm>
            <a:off x="5079266" y="1548399"/>
            <a:ext cx="2033475" cy="2127670"/>
          </a:xfrm>
          <a:prstGeom prst="rect">
            <a:avLst/>
          </a:prstGeom>
          <a:blipFill dpi="0" rotWithShape="1">
            <a:blip r:embed="rId3"/>
            <a:srcRect/>
            <a:stretch>
              <a:fillRect l="-7773" t="-138" r="-220823" b="-109228"/>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latin typeface="方正姚体" panose="02010601030101010101" pitchFamily="2" charset="-122"/>
              <a:ea typeface="方正姚体" panose="02010601030101010101" pitchFamily="2" charset="-122"/>
              <a:sym typeface="Arial" panose="020B0604020202020204" pitchFamily="34" charset="0"/>
            </a:endParaRPr>
          </a:p>
        </p:txBody>
      </p:sp>
      <p:sp>
        <p:nvSpPr>
          <p:cNvPr id="16" name="Rectangle 38"/>
          <p:cNvSpPr/>
          <p:nvPr/>
        </p:nvSpPr>
        <p:spPr>
          <a:xfrm>
            <a:off x="9274694" y="1548399"/>
            <a:ext cx="2033475" cy="2127670"/>
          </a:xfrm>
          <a:prstGeom prst="rect">
            <a:avLst/>
          </a:prstGeom>
          <a:blipFill dpi="0" rotWithShape="1">
            <a:blip r:embed="rId3"/>
            <a:srcRect/>
            <a:stretch>
              <a:fillRect l="-214091" t="-138" r="-14505" b="-109228"/>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latin typeface="方正姚体" panose="02010601030101010101" pitchFamily="2" charset="-122"/>
              <a:ea typeface="方正姚体" panose="02010601030101010101" pitchFamily="2" charset="-122"/>
              <a:sym typeface="Arial" panose="020B0604020202020204" pitchFamily="34" charset="0"/>
            </a:endParaRPr>
          </a:p>
        </p:txBody>
      </p:sp>
      <p:sp>
        <p:nvSpPr>
          <p:cNvPr id="17" name="Rectangle 41"/>
          <p:cNvSpPr/>
          <p:nvPr/>
        </p:nvSpPr>
        <p:spPr>
          <a:xfrm>
            <a:off x="883837" y="3735316"/>
            <a:ext cx="4131189" cy="2127670"/>
          </a:xfrm>
          <a:prstGeom prst="rect">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方正姚体" panose="02010601030101010101" pitchFamily="2" charset="-122"/>
              <a:ea typeface="方正姚体" panose="02010601030101010101" pitchFamily="2" charset="-122"/>
              <a:sym typeface="Arial" panose="020B0604020202020204" pitchFamily="34" charset="0"/>
            </a:endParaRPr>
          </a:p>
        </p:txBody>
      </p:sp>
      <p:sp>
        <p:nvSpPr>
          <p:cNvPr id="18" name="Rectangle 43"/>
          <p:cNvSpPr/>
          <p:nvPr/>
        </p:nvSpPr>
        <p:spPr>
          <a:xfrm>
            <a:off x="5079266" y="3735315"/>
            <a:ext cx="2033475" cy="2127670"/>
          </a:xfrm>
          <a:prstGeom prst="rect">
            <a:avLst/>
          </a:prstGeom>
          <a:blipFill dpi="0" rotWithShape="1">
            <a:blip r:embed="rId3"/>
            <a:srcRect/>
            <a:stretch>
              <a:fillRect l="-7773" t="-102923" r="-220823" b="-6443"/>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方正姚体" panose="02010601030101010101" pitchFamily="2" charset="-122"/>
              <a:ea typeface="方正姚体" panose="02010601030101010101" pitchFamily="2" charset="-122"/>
              <a:sym typeface="Arial" panose="020B0604020202020204" pitchFamily="34" charset="0"/>
            </a:endParaRPr>
          </a:p>
        </p:txBody>
      </p:sp>
      <p:sp>
        <p:nvSpPr>
          <p:cNvPr id="19" name="Rectangle 47"/>
          <p:cNvSpPr/>
          <p:nvPr/>
        </p:nvSpPr>
        <p:spPr>
          <a:xfrm>
            <a:off x="9274694" y="3735315"/>
            <a:ext cx="2033475" cy="2127670"/>
          </a:xfrm>
          <a:prstGeom prst="rect">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4000" dirty="0">
                <a:latin typeface="Impact" panose="020B0806030902050204" pitchFamily="34" charset="0"/>
                <a:ea typeface="方正姚体" panose="02010601030101010101" pitchFamily="2" charset="-122"/>
                <a:sym typeface="Arial" panose="020B0604020202020204" pitchFamily="34" charset="0"/>
              </a:rPr>
              <a:t>2017</a:t>
            </a:r>
          </a:p>
        </p:txBody>
      </p:sp>
      <p:grpSp>
        <p:nvGrpSpPr>
          <p:cNvPr id="33" name="Group 65"/>
          <p:cNvGrpSpPr/>
          <p:nvPr/>
        </p:nvGrpSpPr>
        <p:grpSpPr>
          <a:xfrm>
            <a:off x="1100109" y="4132765"/>
            <a:ext cx="3762884" cy="1332769"/>
            <a:chOff x="8797071" y="2545001"/>
            <a:chExt cx="4001227" cy="1263819"/>
          </a:xfrm>
        </p:grpSpPr>
        <p:sp>
          <p:nvSpPr>
            <p:cNvPr id="34" name="TextBox 66"/>
            <p:cNvSpPr txBox="1"/>
            <p:nvPr/>
          </p:nvSpPr>
          <p:spPr>
            <a:xfrm>
              <a:off x="8797071" y="2545001"/>
              <a:ext cx="1842947" cy="408474"/>
            </a:xfrm>
            <a:prstGeom prst="rect">
              <a:avLst/>
            </a:prstGeom>
            <a:noFill/>
          </p:spPr>
          <p:txBody>
            <a:bodyPr wrap="none" rtlCol="0">
              <a:spAutoFit/>
            </a:bodyPr>
            <a:lstStyle/>
            <a:p>
              <a:pPr>
                <a:lnSpc>
                  <a:spcPct val="130000"/>
                </a:lnSpc>
              </a:pPr>
              <a:r>
                <a:rPr lang="zh-CN" altLang="en-US" sz="2000" b="1" dirty="0">
                  <a:solidFill>
                    <a:schemeClr val="bg1"/>
                  </a:solidFill>
                  <a:latin typeface="方正姚体" panose="02010601030101010101" pitchFamily="2" charset="-122"/>
                  <a:ea typeface="方正姚体" panose="02010601030101010101" pitchFamily="2" charset="-122"/>
                  <a:sym typeface="Arial" panose="020B0604020202020204" pitchFamily="34" charset="0"/>
                </a:rPr>
                <a:t>相关标题文字</a:t>
              </a:r>
              <a:endParaRPr lang="en-GB" sz="2000" b="1" dirty="0">
                <a:solidFill>
                  <a:schemeClr val="bg1"/>
                </a:solidFill>
                <a:latin typeface="方正姚体" panose="02010601030101010101" pitchFamily="2" charset="-122"/>
                <a:ea typeface="方正姚体" panose="02010601030101010101" pitchFamily="2" charset="-122"/>
                <a:sym typeface="Arial" panose="020B0604020202020204" pitchFamily="34" charset="0"/>
              </a:endParaRPr>
            </a:p>
          </p:txBody>
        </p:sp>
        <p:sp>
          <p:nvSpPr>
            <p:cNvPr id="35" name="Rectangle 67"/>
            <p:cNvSpPr/>
            <p:nvPr/>
          </p:nvSpPr>
          <p:spPr>
            <a:xfrm>
              <a:off x="8797071" y="2924503"/>
              <a:ext cx="4001227" cy="884317"/>
            </a:xfrm>
            <a:prstGeom prst="rect">
              <a:avLst/>
            </a:prstGeom>
          </p:spPr>
          <p:txBody>
            <a:bodyPr wrap="square">
              <a:spAutoFit/>
            </a:bodyPr>
            <a:lstStyle/>
            <a:p>
              <a:pPr>
                <a:lnSpc>
                  <a:spcPct val="130000"/>
                </a:lnSpc>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3923943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1000"/>
                                            <p:tgtEl>
                                              <p:spTgt spid="2"/>
                                            </p:tgtEl>
                                          </p:cBhvr>
                                        </p:animEffect>
                                      </p:childTnLst>
                                    </p:cTn>
                                  </p:par>
                                  <p:par>
                                    <p:cTn id="15" presetID="2" presetClass="entr" presetSubtype="2" fill="hold" nodeType="withEffect">
                                      <p:stCondLst>
                                        <p:cond delay="2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2450"/>
                                </p:stCondLst>
                                <p:childTnLst>
                                  <p:par>
                                    <p:cTn id="26" presetID="2" presetClass="entr" presetSubtype="9" fill="hold" grpId="0" nodeType="afterEffect" p14:presetBounceEnd="49000">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14:bounceEnd="49000">
                                          <p:cBhvr additive="base">
                                            <p:cTn id="28" dur="1000" fill="hold"/>
                                            <p:tgtEl>
                                              <p:spTgt spid="13"/>
                                            </p:tgtEl>
                                            <p:attrNameLst>
                                              <p:attrName>ppt_x</p:attrName>
                                            </p:attrNameLst>
                                          </p:cBhvr>
                                          <p:tavLst>
                                            <p:tav tm="0">
                                              <p:val>
                                                <p:strVal val="0-#ppt_w/2"/>
                                              </p:val>
                                            </p:tav>
                                            <p:tav tm="100000">
                                              <p:val>
                                                <p:strVal val="#ppt_x"/>
                                              </p:val>
                                            </p:tav>
                                          </p:tavLst>
                                        </p:anim>
                                        <p:anim calcmode="lin" valueType="num" p14:bounceEnd="49000">
                                          <p:cBhvr additive="base">
                                            <p:cTn id="29" dur="1000" fill="hold"/>
                                            <p:tgtEl>
                                              <p:spTgt spid="13"/>
                                            </p:tgtEl>
                                            <p:attrNameLst>
                                              <p:attrName>ppt_y</p:attrName>
                                            </p:attrNameLst>
                                          </p:cBhvr>
                                          <p:tavLst>
                                            <p:tav tm="0">
                                              <p:val>
                                                <p:strVal val="0-#ppt_h/2"/>
                                              </p:val>
                                            </p:tav>
                                            <p:tav tm="100000">
                                              <p:val>
                                                <p:strVal val="#ppt_y"/>
                                              </p:val>
                                            </p:tav>
                                          </p:tavLst>
                                        </p:anim>
                                      </p:childTnLst>
                                    </p:cTn>
                                  </p:par>
                                  <p:par>
                                    <p:cTn id="30" presetID="2" presetClass="entr" presetSubtype="4" fill="hold" grpId="0" nodeType="withEffect" p14:presetBounceEnd="49000">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14:bounceEnd="49000">
                                          <p:cBhvr additive="base">
                                            <p:cTn id="32" dur="1000" fill="hold"/>
                                            <p:tgtEl>
                                              <p:spTgt spid="14"/>
                                            </p:tgtEl>
                                            <p:attrNameLst>
                                              <p:attrName>ppt_x</p:attrName>
                                            </p:attrNameLst>
                                          </p:cBhvr>
                                          <p:tavLst>
                                            <p:tav tm="0">
                                              <p:val>
                                                <p:strVal val="#ppt_x"/>
                                              </p:val>
                                            </p:tav>
                                            <p:tav tm="100000">
                                              <p:val>
                                                <p:strVal val="#ppt_x"/>
                                              </p:val>
                                            </p:tav>
                                          </p:tavLst>
                                        </p:anim>
                                        <p:anim calcmode="lin" valueType="num" p14:bounceEnd="49000">
                                          <p:cBhvr additive="base">
                                            <p:cTn id="33" dur="1000" fill="hold"/>
                                            <p:tgtEl>
                                              <p:spTgt spid="14"/>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14:presetBounceEnd="49000">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14:bounceEnd="49000">
                                          <p:cBhvr additive="base">
                                            <p:cTn id="36" dur="1000" fill="hold"/>
                                            <p:tgtEl>
                                              <p:spTgt spid="17"/>
                                            </p:tgtEl>
                                            <p:attrNameLst>
                                              <p:attrName>ppt_x</p:attrName>
                                            </p:attrNameLst>
                                          </p:cBhvr>
                                          <p:tavLst>
                                            <p:tav tm="0">
                                              <p:val>
                                                <p:strVal val="0-#ppt_w/2"/>
                                              </p:val>
                                            </p:tav>
                                            <p:tav tm="100000">
                                              <p:val>
                                                <p:strVal val="#ppt_x"/>
                                              </p:val>
                                            </p:tav>
                                          </p:tavLst>
                                        </p:anim>
                                        <p:anim calcmode="lin" valueType="num" p14:bounceEnd="49000">
                                          <p:cBhvr additive="base">
                                            <p:cTn id="37" dur="1000" fill="hold"/>
                                            <p:tgtEl>
                                              <p:spTgt spid="17"/>
                                            </p:tgtEl>
                                            <p:attrNameLst>
                                              <p:attrName>ppt_y</p:attrName>
                                            </p:attrNameLst>
                                          </p:cBhvr>
                                          <p:tavLst>
                                            <p:tav tm="0">
                                              <p:val>
                                                <p:strVal val="1+#ppt_h/2"/>
                                              </p:val>
                                            </p:tav>
                                            <p:tav tm="100000">
                                              <p:val>
                                                <p:strVal val="#ppt_y"/>
                                              </p:val>
                                            </p:tav>
                                          </p:tavLst>
                                        </p:anim>
                                      </p:childTnLst>
                                    </p:cTn>
                                  </p:par>
                                  <p:par>
                                    <p:cTn id="38" presetID="2" presetClass="entr" presetSubtype="9" fill="hold" grpId="0" nodeType="withEffect" p14:presetBounceEnd="49000">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14:bounceEnd="49000">
                                          <p:cBhvr additive="base">
                                            <p:cTn id="40" dur="1000" fill="hold"/>
                                            <p:tgtEl>
                                              <p:spTgt spid="15"/>
                                            </p:tgtEl>
                                            <p:attrNameLst>
                                              <p:attrName>ppt_x</p:attrName>
                                            </p:attrNameLst>
                                          </p:cBhvr>
                                          <p:tavLst>
                                            <p:tav tm="0">
                                              <p:val>
                                                <p:strVal val="0-#ppt_w/2"/>
                                              </p:val>
                                            </p:tav>
                                            <p:tav tm="100000">
                                              <p:val>
                                                <p:strVal val="#ppt_x"/>
                                              </p:val>
                                            </p:tav>
                                          </p:tavLst>
                                        </p:anim>
                                        <p:anim calcmode="lin" valueType="num" p14:bounceEnd="49000">
                                          <p:cBhvr additive="base">
                                            <p:cTn id="41" dur="1000" fill="hold"/>
                                            <p:tgtEl>
                                              <p:spTgt spid="15"/>
                                            </p:tgtEl>
                                            <p:attrNameLst>
                                              <p:attrName>ppt_y</p:attrName>
                                            </p:attrNameLst>
                                          </p:cBhvr>
                                          <p:tavLst>
                                            <p:tav tm="0">
                                              <p:val>
                                                <p:strVal val="0-#ppt_h/2"/>
                                              </p:val>
                                            </p:tav>
                                            <p:tav tm="100000">
                                              <p:val>
                                                <p:strVal val="#ppt_y"/>
                                              </p:val>
                                            </p:tav>
                                          </p:tavLst>
                                        </p:anim>
                                      </p:childTnLst>
                                    </p:cTn>
                                  </p:par>
                                  <p:par>
                                    <p:cTn id="42" presetID="2" presetClass="entr" presetSubtype="4" fill="hold" grpId="0" nodeType="withEffect" p14:presetBounceEnd="49000">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14:bounceEnd="49000">
                                          <p:cBhvr additive="base">
                                            <p:cTn id="44" dur="1000" fill="hold"/>
                                            <p:tgtEl>
                                              <p:spTgt spid="18"/>
                                            </p:tgtEl>
                                            <p:attrNameLst>
                                              <p:attrName>ppt_x</p:attrName>
                                            </p:attrNameLst>
                                          </p:cBhvr>
                                          <p:tavLst>
                                            <p:tav tm="0">
                                              <p:val>
                                                <p:strVal val="#ppt_x"/>
                                              </p:val>
                                            </p:tav>
                                            <p:tav tm="100000">
                                              <p:val>
                                                <p:strVal val="#ppt_x"/>
                                              </p:val>
                                            </p:tav>
                                          </p:tavLst>
                                        </p:anim>
                                        <p:anim calcmode="lin" valueType="num" p14:bounceEnd="49000">
                                          <p:cBhvr additive="base">
                                            <p:cTn id="45" dur="1000" fill="hold"/>
                                            <p:tgtEl>
                                              <p:spTgt spid="18"/>
                                            </p:tgtEl>
                                            <p:attrNameLst>
                                              <p:attrName>ppt_y</p:attrName>
                                            </p:attrNameLst>
                                          </p:cBhvr>
                                          <p:tavLst>
                                            <p:tav tm="0">
                                              <p:val>
                                                <p:strVal val="1+#ppt_h/2"/>
                                              </p:val>
                                            </p:tav>
                                            <p:tav tm="100000">
                                              <p:val>
                                                <p:strVal val="#ppt_y"/>
                                              </p:val>
                                            </p:tav>
                                          </p:tavLst>
                                        </p:anim>
                                      </p:childTnLst>
                                    </p:cTn>
                                  </p:par>
                                  <p:par>
                                    <p:cTn id="46" presetID="2" presetClass="entr" presetSubtype="1" fill="hold" grpId="0" nodeType="withEffect" p14:presetBounceEnd="49000">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14:bounceEnd="49000">
                                          <p:cBhvr additive="base">
                                            <p:cTn id="48" dur="1000" fill="hold"/>
                                            <p:tgtEl>
                                              <p:spTgt spid="12"/>
                                            </p:tgtEl>
                                            <p:attrNameLst>
                                              <p:attrName>ppt_x</p:attrName>
                                            </p:attrNameLst>
                                          </p:cBhvr>
                                          <p:tavLst>
                                            <p:tav tm="0">
                                              <p:val>
                                                <p:strVal val="#ppt_x"/>
                                              </p:val>
                                            </p:tav>
                                            <p:tav tm="100000">
                                              <p:val>
                                                <p:strVal val="#ppt_x"/>
                                              </p:val>
                                            </p:tav>
                                          </p:tavLst>
                                        </p:anim>
                                        <p:anim calcmode="lin" valueType="num" p14:bounceEnd="49000">
                                          <p:cBhvr additive="base">
                                            <p:cTn id="49" dur="1000" fill="hold"/>
                                            <p:tgtEl>
                                              <p:spTgt spid="12"/>
                                            </p:tgtEl>
                                            <p:attrNameLst>
                                              <p:attrName>ppt_y</p:attrName>
                                            </p:attrNameLst>
                                          </p:cBhvr>
                                          <p:tavLst>
                                            <p:tav tm="0">
                                              <p:val>
                                                <p:strVal val="0-#ppt_h/2"/>
                                              </p:val>
                                            </p:tav>
                                            <p:tav tm="100000">
                                              <p:val>
                                                <p:strVal val="#ppt_y"/>
                                              </p:val>
                                            </p:tav>
                                          </p:tavLst>
                                        </p:anim>
                                      </p:childTnLst>
                                    </p:cTn>
                                  </p:par>
                                  <p:par>
                                    <p:cTn id="50" presetID="2" presetClass="entr" presetSubtype="3" fill="hold" grpId="0" nodeType="withEffect" p14:presetBounceEnd="49000">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14:bounceEnd="49000">
                                          <p:cBhvr additive="base">
                                            <p:cTn id="52" dur="1000" fill="hold"/>
                                            <p:tgtEl>
                                              <p:spTgt spid="16"/>
                                            </p:tgtEl>
                                            <p:attrNameLst>
                                              <p:attrName>ppt_x</p:attrName>
                                            </p:attrNameLst>
                                          </p:cBhvr>
                                          <p:tavLst>
                                            <p:tav tm="0">
                                              <p:val>
                                                <p:strVal val="1+#ppt_w/2"/>
                                              </p:val>
                                            </p:tav>
                                            <p:tav tm="100000">
                                              <p:val>
                                                <p:strVal val="#ppt_x"/>
                                              </p:val>
                                            </p:tav>
                                          </p:tavLst>
                                        </p:anim>
                                        <p:anim calcmode="lin" valueType="num" p14:bounceEnd="49000">
                                          <p:cBhvr additive="base">
                                            <p:cTn id="53" dur="1000" fill="hold"/>
                                            <p:tgtEl>
                                              <p:spTgt spid="16"/>
                                            </p:tgtEl>
                                            <p:attrNameLst>
                                              <p:attrName>ppt_y</p:attrName>
                                            </p:attrNameLst>
                                          </p:cBhvr>
                                          <p:tavLst>
                                            <p:tav tm="0">
                                              <p:val>
                                                <p:strVal val="0-#ppt_h/2"/>
                                              </p:val>
                                            </p:tav>
                                            <p:tav tm="100000">
                                              <p:val>
                                                <p:strVal val="#ppt_y"/>
                                              </p:val>
                                            </p:tav>
                                          </p:tavLst>
                                        </p:anim>
                                      </p:childTnLst>
                                    </p:cTn>
                                  </p:par>
                                  <p:par>
                                    <p:cTn id="54" presetID="2" presetClass="entr" presetSubtype="6" fill="hold" grpId="0" nodeType="withEffect" p14:presetBounceEnd="49000">
                                      <p:stCondLst>
                                        <p:cond delay="0"/>
                                      </p:stCondLst>
                                      <p:childTnLst>
                                        <p:set>
                                          <p:cBhvr>
                                            <p:cTn id="55" dur="1" fill="hold">
                                              <p:stCondLst>
                                                <p:cond delay="0"/>
                                              </p:stCondLst>
                                            </p:cTn>
                                            <p:tgtEl>
                                              <p:spTgt spid="19"/>
                                            </p:tgtEl>
                                            <p:attrNameLst>
                                              <p:attrName>style.visibility</p:attrName>
                                            </p:attrNameLst>
                                          </p:cBhvr>
                                          <p:to>
                                            <p:strVal val="visible"/>
                                          </p:to>
                                        </p:set>
                                        <p:anim calcmode="lin" valueType="num" p14:bounceEnd="49000">
                                          <p:cBhvr additive="base">
                                            <p:cTn id="56" dur="1000" fill="hold"/>
                                            <p:tgtEl>
                                              <p:spTgt spid="19"/>
                                            </p:tgtEl>
                                            <p:attrNameLst>
                                              <p:attrName>ppt_x</p:attrName>
                                            </p:attrNameLst>
                                          </p:cBhvr>
                                          <p:tavLst>
                                            <p:tav tm="0">
                                              <p:val>
                                                <p:strVal val="1+#ppt_w/2"/>
                                              </p:val>
                                            </p:tav>
                                            <p:tav tm="100000">
                                              <p:val>
                                                <p:strVal val="#ppt_x"/>
                                              </p:val>
                                            </p:tav>
                                          </p:tavLst>
                                        </p:anim>
                                        <p:anim calcmode="lin" valueType="num" p14:bounceEnd="49000">
                                          <p:cBhvr additive="base">
                                            <p:cTn id="57" dur="1000" fill="hold"/>
                                            <p:tgtEl>
                                              <p:spTgt spid="19"/>
                                            </p:tgtEl>
                                            <p:attrNameLst>
                                              <p:attrName>ppt_y</p:attrName>
                                            </p:attrNameLst>
                                          </p:cBhvr>
                                          <p:tavLst>
                                            <p:tav tm="0">
                                              <p:val>
                                                <p:strVal val="1+#ppt_h/2"/>
                                              </p:val>
                                            </p:tav>
                                            <p:tav tm="100000">
                                              <p:val>
                                                <p:strVal val="#ppt_y"/>
                                              </p:val>
                                            </p:tav>
                                          </p:tavLst>
                                        </p:anim>
                                      </p:childTnLst>
                                    </p:cTn>
                                  </p:par>
                                </p:childTnLst>
                              </p:cTn>
                            </p:par>
                            <p:par>
                              <p:cTn id="58" fill="hold">
                                <p:stCondLst>
                                  <p:cond delay="3450"/>
                                </p:stCondLst>
                                <p:childTnLst>
                                  <p:par>
                                    <p:cTn id="59" presetID="22" presetClass="entr" presetSubtype="8" fill="hold"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wipe(left)">
                                          <p:cBhvr>
                                            <p:cTn id="6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animBg="1"/>
          <p:bldP spid="14" grpId="0" animBg="1"/>
          <p:bldP spid="15" grpId="0" animBg="1"/>
          <p:bldP spid="16" grpId="0" animBg="1"/>
          <p:bldP spid="17" grpId="0" animBg="1"/>
          <p:bldP spid="18" grpId="0" animBg="1"/>
          <p:bldP spid="1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1000"/>
                                            <p:tgtEl>
                                              <p:spTgt spid="2"/>
                                            </p:tgtEl>
                                          </p:cBhvr>
                                        </p:animEffect>
                                      </p:childTnLst>
                                    </p:cTn>
                                  </p:par>
                                  <p:par>
                                    <p:cTn id="15" presetID="2" presetClass="entr" presetSubtype="2" fill="hold" nodeType="withEffect">
                                      <p:stCondLst>
                                        <p:cond delay="2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2450"/>
                                </p:stCondLst>
                                <p:childTnLst>
                                  <p:par>
                                    <p:cTn id="26" presetID="2" presetClass="entr" presetSubtype="9"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1000" fill="hold"/>
                                            <p:tgtEl>
                                              <p:spTgt spid="13"/>
                                            </p:tgtEl>
                                            <p:attrNameLst>
                                              <p:attrName>ppt_x</p:attrName>
                                            </p:attrNameLst>
                                          </p:cBhvr>
                                          <p:tavLst>
                                            <p:tav tm="0">
                                              <p:val>
                                                <p:strVal val="0-#ppt_w/2"/>
                                              </p:val>
                                            </p:tav>
                                            <p:tav tm="100000">
                                              <p:val>
                                                <p:strVal val="#ppt_x"/>
                                              </p:val>
                                            </p:tav>
                                          </p:tavLst>
                                        </p:anim>
                                        <p:anim calcmode="lin" valueType="num">
                                          <p:cBhvr additive="base">
                                            <p:cTn id="29" dur="1000" fill="hold"/>
                                            <p:tgtEl>
                                              <p:spTgt spid="13"/>
                                            </p:tgtEl>
                                            <p:attrNameLst>
                                              <p:attrName>ppt_y</p:attrName>
                                            </p:attrNameLst>
                                          </p:cBhvr>
                                          <p:tavLst>
                                            <p:tav tm="0">
                                              <p:val>
                                                <p:strVal val="0-#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1000" fill="hold"/>
                                            <p:tgtEl>
                                              <p:spTgt spid="14"/>
                                            </p:tgtEl>
                                            <p:attrNameLst>
                                              <p:attrName>ppt_x</p:attrName>
                                            </p:attrNameLst>
                                          </p:cBhvr>
                                          <p:tavLst>
                                            <p:tav tm="0">
                                              <p:val>
                                                <p:strVal val="#ppt_x"/>
                                              </p:val>
                                            </p:tav>
                                            <p:tav tm="100000">
                                              <p:val>
                                                <p:strVal val="#ppt_x"/>
                                              </p:val>
                                            </p:tav>
                                          </p:tavLst>
                                        </p:anim>
                                        <p:anim calcmode="lin" valueType="num">
                                          <p:cBhvr additive="base">
                                            <p:cTn id="33" dur="1000" fill="hold"/>
                                            <p:tgtEl>
                                              <p:spTgt spid="14"/>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1000" fill="hold"/>
                                            <p:tgtEl>
                                              <p:spTgt spid="17"/>
                                            </p:tgtEl>
                                            <p:attrNameLst>
                                              <p:attrName>ppt_x</p:attrName>
                                            </p:attrNameLst>
                                          </p:cBhvr>
                                          <p:tavLst>
                                            <p:tav tm="0">
                                              <p:val>
                                                <p:strVal val="0-#ppt_w/2"/>
                                              </p:val>
                                            </p:tav>
                                            <p:tav tm="100000">
                                              <p:val>
                                                <p:strVal val="#ppt_x"/>
                                              </p:val>
                                            </p:tav>
                                          </p:tavLst>
                                        </p:anim>
                                        <p:anim calcmode="lin" valueType="num">
                                          <p:cBhvr additive="base">
                                            <p:cTn id="37" dur="1000" fill="hold"/>
                                            <p:tgtEl>
                                              <p:spTgt spid="17"/>
                                            </p:tgtEl>
                                            <p:attrNameLst>
                                              <p:attrName>ppt_y</p:attrName>
                                            </p:attrNameLst>
                                          </p:cBhvr>
                                          <p:tavLst>
                                            <p:tav tm="0">
                                              <p:val>
                                                <p:strVal val="1+#ppt_h/2"/>
                                              </p:val>
                                            </p:tav>
                                            <p:tav tm="100000">
                                              <p:val>
                                                <p:strVal val="#ppt_y"/>
                                              </p:val>
                                            </p:tav>
                                          </p:tavLst>
                                        </p:anim>
                                      </p:childTnLst>
                                    </p:cTn>
                                  </p:par>
                                  <p:par>
                                    <p:cTn id="38" presetID="2" presetClass="entr" presetSubtype="9"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1000" fill="hold"/>
                                            <p:tgtEl>
                                              <p:spTgt spid="15"/>
                                            </p:tgtEl>
                                            <p:attrNameLst>
                                              <p:attrName>ppt_x</p:attrName>
                                            </p:attrNameLst>
                                          </p:cBhvr>
                                          <p:tavLst>
                                            <p:tav tm="0">
                                              <p:val>
                                                <p:strVal val="0-#ppt_w/2"/>
                                              </p:val>
                                            </p:tav>
                                            <p:tav tm="100000">
                                              <p:val>
                                                <p:strVal val="#ppt_x"/>
                                              </p:val>
                                            </p:tav>
                                          </p:tavLst>
                                        </p:anim>
                                        <p:anim calcmode="lin" valueType="num">
                                          <p:cBhvr additive="base">
                                            <p:cTn id="41" dur="1000" fill="hold"/>
                                            <p:tgtEl>
                                              <p:spTgt spid="15"/>
                                            </p:tgtEl>
                                            <p:attrNameLst>
                                              <p:attrName>ppt_y</p:attrName>
                                            </p:attrNameLst>
                                          </p:cBhvr>
                                          <p:tavLst>
                                            <p:tav tm="0">
                                              <p:val>
                                                <p:strVal val="0-#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1000" fill="hold"/>
                                            <p:tgtEl>
                                              <p:spTgt spid="18"/>
                                            </p:tgtEl>
                                            <p:attrNameLst>
                                              <p:attrName>ppt_x</p:attrName>
                                            </p:attrNameLst>
                                          </p:cBhvr>
                                          <p:tavLst>
                                            <p:tav tm="0">
                                              <p:val>
                                                <p:strVal val="#ppt_x"/>
                                              </p:val>
                                            </p:tav>
                                            <p:tav tm="100000">
                                              <p:val>
                                                <p:strVal val="#ppt_x"/>
                                              </p:val>
                                            </p:tav>
                                          </p:tavLst>
                                        </p:anim>
                                        <p:anim calcmode="lin" valueType="num">
                                          <p:cBhvr additive="base">
                                            <p:cTn id="45" dur="1000" fill="hold"/>
                                            <p:tgtEl>
                                              <p:spTgt spid="18"/>
                                            </p:tgtEl>
                                            <p:attrNameLst>
                                              <p:attrName>ppt_y</p:attrName>
                                            </p:attrNameLst>
                                          </p:cBhvr>
                                          <p:tavLst>
                                            <p:tav tm="0">
                                              <p:val>
                                                <p:strVal val="1+#ppt_h/2"/>
                                              </p:val>
                                            </p:tav>
                                            <p:tav tm="100000">
                                              <p:val>
                                                <p:strVal val="#ppt_y"/>
                                              </p:val>
                                            </p:tav>
                                          </p:tavLst>
                                        </p:anim>
                                      </p:childTnLst>
                                    </p:cTn>
                                  </p:par>
                                  <p:par>
                                    <p:cTn id="46" presetID="2" presetClass="entr" presetSubtype="1"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additive="base">
                                            <p:cTn id="48" dur="1000" fill="hold"/>
                                            <p:tgtEl>
                                              <p:spTgt spid="12"/>
                                            </p:tgtEl>
                                            <p:attrNameLst>
                                              <p:attrName>ppt_x</p:attrName>
                                            </p:attrNameLst>
                                          </p:cBhvr>
                                          <p:tavLst>
                                            <p:tav tm="0">
                                              <p:val>
                                                <p:strVal val="#ppt_x"/>
                                              </p:val>
                                            </p:tav>
                                            <p:tav tm="100000">
                                              <p:val>
                                                <p:strVal val="#ppt_x"/>
                                              </p:val>
                                            </p:tav>
                                          </p:tavLst>
                                        </p:anim>
                                        <p:anim calcmode="lin" valueType="num">
                                          <p:cBhvr additive="base">
                                            <p:cTn id="49" dur="1000" fill="hold"/>
                                            <p:tgtEl>
                                              <p:spTgt spid="12"/>
                                            </p:tgtEl>
                                            <p:attrNameLst>
                                              <p:attrName>ppt_y</p:attrName>
                                            </p:attrNameLst>
                                          </p:cBhvr>
                                          <p:tavLst>
                                            <p:tav tm="0">
                                              <p:val>
                                                <p:strVal val="0-#ppt_h/2"/>
                                              </p:val>
                                            </p:tav>
                                            <p:tav tm="100000">
                                              <p:val>
                                                <p:strVal val="#ppt_y"/>
                                              </p:val>
                                            </p:tav>
                                          </p:tavLst>
                                        </p:anim>
                                      </p:childTnLst>
                                    </p:cTn>
                                  </p:par>
                                  <p:par>
                                    <p:cTn id="50" presetID="2" presetClass="entr" presetSubtype="3"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1000" fill="hold"/>
                                            <p:tgtEl>
                                              <p:spTgt spid="16"/>
                                            </p:tgtEl>
                                            <p:attrNameLst>
                                              <p:attrName>ppt_x</p:attrName>
                                            </p:attrNameLst>
                                          </p:cBhvr>
                                          <p:tavLst>
                                            <p:tav tm="0">
                                              <p:val>
                                                <p:strVal val="1+#ppt_w/2"/>
                                              </p:val>
                                            </p:tav>
                                            <p:tav tm="100000">
                                              <p:val>
                                                <p:strVal val="#ppt_x"/>
                                              </p:val>
                                            </p:tav>
                                          </p:tavLst>
                                        </p:anim>
                                        <p:anim calcmode="lin" valueType="num">
                                          <p:cBhvr additive="base">
                                            <p:cTn id="53" dur="1000" fill="hold"/>
                                            <p:tgtEl>
                                              <p:spTgt spid="16"/>
                                            </p:tgtEl>
                                            <p:attrNameLst>
                                              <p:attrName>ppt_y</p:attrName>
                                            </p:attrNameLst>
                                          </p:cBhvr>
                                          <p:tavLst>
                                            <p:tav tm="0">
                                              <p:val>
                                                <p:strVal val="0-#ppt_h/2"/>
                                              </p:val>
                                            </p:tav>
                                            <p:tav tm="100000">
                                              <p:val>
                                                <p:strVal val="#ppt_y"/>
                                              </p:val>
                                            </p:tav>
                                          </p:tavLst>
                                        </p:anim>
                                      </p:childTnLst>
                                    </p:cTn>
                                  </p:par>
                                  <p:par>
                                    <p:cTn id="54" presetID="2" presetClass="entr" presetSubtype="6"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 calcmode="lin" valueType="num">
                                          <p:cBhvr additive="base">
                                            <p:cTn id="56" dur="1000" fill="hold"/>
                                            <p:tgtEl>
                                              <p:spTgt spid="19"/>
                                            </p:tgtEl>
                                            <p:attrNameLst>
                                              <p:attrName>ppt_x</p:attrName>
                                            </p:attrNameLst>
                                          </p:cBhvr>
                                          <p:tavLst>
                                            <p:tav tm="0">
                                              <p:val>
                                                <p:strVal val="1+#ppt_w/2"/>
                                              </p:val>
                                            </p:tav>
                                            <p:tav tm="100000">
                                              <p:val>
                                                <p:strVal val="#ppt_x"/>
                                              </p:val>
                                            </p:tav>
                                          </p:tavLst>
                                        </p:anim>
                                        <p:anim calcmode="lin" valueType="num">
                                          <p:cBhvr additive="base">
                                            <p:cTn id="57" dur="1000" fill="hold"/>
                                            <p:tgtEl>
                                              <p:spTgt spid="19"/>
                                            </p:tgtEl>
                                            <p:attrNameLst>
                                              <p:attrName>ppt_y</p:attrName>
                                            </p:attrNameLst>
                                          </p:cBhvr>
                                          <p:tavLst>
                                            <p:tav tm="0">
                                              <p:val>
                                                <p:strVal val="1+#ppt_h/2"/>
                                              </p:val>
                                            </p:tav>
                                            <p:tav tm="100000">
                                              <p:val>
                                                <p:strVal val="#ppt_y"/>
                                              </p:val>
                                            </p:tav>
                                          </p:tavLst>
                                        </p:anim>
                                      </p:childTnLst>
                                    </p:cTn>
                                  </p:par>
                                </p:childTnLst>
                              </p:cTn>
                            </p:par>
                            <p:par>
                              <p:cTn id="58" fill="hold">
                                <p:stCondLst>
                                  <p:cond delay="3450"/>
                                </p:stCondLst>
                                <p:childTnLst>
                                  <p:par>
                                    <p:cTn id="59" presetID="22" presetClass="entr" presetSubtype="8" fill="hold"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wipe(left)">
                                          <p:cBhvr>
                                            <p:cTn id="6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animBg="1"/>
          <p:bldP spid="14" grpId="0" animBg="1"/>
          <p:bldP spid="15" grpId="0" animBg="1"/>
          <p:bldP spid="16" grpId="0" animBg="1"/>
          <p:bldP spid="17" grpId="0" animBg="1"/>
          <p:bldP spid="18" grpId="0" animBg="1"/>
          <p:bldP spid="19"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l="86429" b="83398"/>
          <a:stretch/>
        </p:blipFill>
        <p:spPr>
          <a:xfrm>
            <a:off x="10537371" y="29029"/>
            <a:ext cx="1654629" cy="1011941"/>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l="84286" t="50416"/>
          <a:stretch/>
        </p:blipFill>
        <p:spPr>
          <a:xfrm>
            <a:off x="10276114" y="3835830"/>
            <a:ext cx="1915886" cy="3022170"/>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r="79643" b="82921"/>
          <a:stretch/>
        </p:blipFill>
        <p:spPr>
          <a:xfrm>
            <a:off x="-1" y="0"/>
            <a:ext cx="2481943" cy="1040970"/>
          </a:xfrm>
          <a:prstGeom prst="rect">
            <a:avLst/>
          </a:prstGeom>
        </p:spPr>
      </p:pic>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7059" y="2407363"/>
            <a:ext cx="4629389" cy="4629389"/>
          </a:xfrm>
          <a:prstGeom prst="rect">
            <a:avLst/>
          </a:prstGeom>
        </p:spPr>
      </p:pic>
      <p:sp>
        <p:nvSpPr>
          <p:cNvPr id="21" name="文本框 20"/>
          <p:cNvSpPr txBox="1"/>
          <p:nvPr/>
        </p:nvSpPr>
        <p:spPr>
          <a:xfrm>
            <a:off x="6225726" y="2407363"/>
            <a:ext cx="5109092" cy="830997"/>
          </a:xfrm>
          <a:prstGeom prst="rect">
            <a:avLst/>
          </a:prstGeom>
          <a:noFill/>
        </p:spPr>
        <p:txBody>
          <a:bodyPr vert="horz" wrap="none" rtlCol="0" anchor="ctr">
            <a:spAutoFit/>
          </a:bodyPr>
          <a:lstStyle/>
          <a:p>
            <a:pPr algn="ctr"/>
            <a:r>
              <a:rPr lang="zh-CN" altLang="en-US" sz="4800" b="1" dirty="0">
                <a:solidFill>
                  <a:srgbClr val="DB2A2A"/>
                </a:solidFill>
                <a:latin typeface="方正姚体" panose="02010601030101010101" pitchFamily="2" charset="-122"/>
                <a:ea typeface="方正姚体" panose="02010601030101010101" pitchFamily="2" charset="-122"/>
              </a:rPr>
              <a:t>点击此处添加标题</a:t>
            </a:r>
          </a:p>
        </p:txBody>
      </p:sp>
      <p:sp>
        <p:nvSpPr>
          <p:cNvPr id="22" name="矩形 47"/>
          <p:cNvSpPr>
            <a:spLocks noChangeArrowheads="1"/>
          </p:cNvSpPr>
          <p:nvPr/>
        </p:nvSpPr>
        <p:spPr bwMode="auto">
          <a:xfrm>
            <a:off x="5846054" y="3419443"/>
            <a:ext cx="5868436" cy="498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10000"/>
              </a:lnSpc>
              <a:buNone/>
            </a:pPr>
            <a:r>
              <a:rPr lang="en-US" altLang="zh-CN" sz="1200" dirty="0">
                <a:solidFill>
                  <a:schemeClr val="tx1">
                    <a:lumMod val="75000"/>
                    <a:lumOff val="25000"/>
                  </a:schemeClr>
                </a:solidFill>
              </a:rPr>
              <a:t>Lorem ipsum dolor sit </a:t>
            </a:r>
            <a:r>
              <a:rPr lang="en-US" altLang="zh-CN" sz="1200" dirty="0" err="1">
                <a:solidFill>
                  <a:schemeClr val="tx1">
                    <a:lumMod val="75000"/>
                    <a:lumOff val="25000"/>
                  </a:schemeClr>
                </a:solidFill>
              </a:rPr>
              <a:t>amet</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consectetur</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adipiscing</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elit</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Donec</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luctus</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nibh</a:t>
            </a:r>
            <a:r>
              <a:rPr lang="en-US" altLang="zh-CN" sz="1200" dirty="0">
                <a:solidFill>
                  <a:schemeClr val="tx1">
                    <a:lumMod val="75000"/>
                    <a:lumOff val="25000"/>
                  </a:schemeClr>
                </a:solidFill>
              </a:rPr>
              <a:t> sit </a:t>
            </a:r>
            <a:r>
              <a:rPr lang="en-US" altLang="zh-CN" sz="1200" dirty="0" err="1">
                <a:solidFill>
                  <a:schemeClr val="tx1">
                    <a:lumMod val="75000"/>
                    <a:lumOff val="25000"/>
                  </a:schemeClr>
                </a:solidFill>
              </a:rPr>
              <a:t>amet</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sem</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vulputate</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venenatis</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bibendum</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orci</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pulvinar</a:t>
            </a:r>
            <a:r>
              <a:rPr lang="en-US" altLang="zh-CN" sz="1200" dirty="0">
                <a:solidFill>
                  <a:schemeClr val="tx1">
                    <a:lumMod val="75000"/>
                    <a:lumOff val="25000"/>
                  </a:schemeClr>
                </a:solidFill>
              </a:rPr>
              <a:t>. </a:t>
            </a:r>
          </a:p>
        </p:txBody>
      </p:sp>
      <p:sp>
        <p:nvSpPr>
          <p:cNvPr id="14" name="椭圆 13">
            <a:extLst>
              <a:ext uri="{FF2B5EF4-FFF2-40B4-BE49-F238E27FC236}">
                <a16:creationId xmlns:a16="http://schemas.microsoft.com/office/drawing/2014/main" xmlns="" id="{E7C93C3E-27B6-4E0D-9484-5C637C133B34}"/>
              </a:ext>
            </a:extLst>
          </p:cNvPr>
          <p:cNvSpPr/>
          <p:nvPr/>
        </p:nvSpPr>
        <p:spPr>
          <a:xfrm>
            <a:off x="4958322" y="1622385"/>
            <a:ext cx="1137678" cy="113767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b="1" dirty="0"/>
              <a:t>二</a:t>
            </a:r>
          </a:p>
        </p:txBody>
      </p:sp>
    </p:spTree>
    <p:extLst>
      <p:ext uri="{BB962C8B-B14F-4D97-AF65-F5344CB8AC3E}">
        <p14:creationId xmlns:p14="http://schemas.microsoft.com/office/powerpoint/2010/main" val="17163700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1000"/>
                                        <p:tgtEl>
                                          <p:spTgt spid="5"/>
                                        </p:tgtEl>
                                      </p:cBhvr>
                                    </p:animEffect>
                                  </p:childTnLst>
                                </p:cTn>
                              </p:par>
                            </p:childTnLst>
                          </p:cTn>
                        </p:par>
                        <p:par>
                          <p:cTn id="12" fill="hold">
                            <p:stCondLst>
                              <p:cond delay="15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1000"/>
                                        <p:tgtEl>
                                          <p:spTgt spid="6"/>
                                        </p:tgtEl>
                                      </p:cBhvr>
                                    </p:animEffect>
                                  </p:childTnLst>
                                </p:cTn>
                              </p:par>
                              <p:par>
                                <p:cTn id="16" presetID="22" presetClass="entr" presetSubtype="2"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right)">
                                      <p:cBhvr>
                                        <p:cTn id="18" dur="1000"/>
                                        <p:tgtEl>
                                          <p:spTgt spid="4"/>
                                        </p:tgtEl>
                                      </p:cBhvr>
                                    </p:animEffect>
                                  </p:childTnLst>
                                </p:cTn>
                              </p:par>
                            </p:childTnLst>
                          </p:cTn>
                        </p:par>
                        <p:par>
                          <p:cTn id="19" fill="hold">
                            <p:stCondLst>
                              <p:cond delay="2500"/>
                            </p:stCondLst>
                            <p:childTnLst>
                              <p:par>
                                <p:cTn id="20" presetID="6" presetClass="entr" presetSubtype="32"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circle(out)">
                                      <p:cBhvr>
                                        <p:cTn id="22" dur="750"/>
                                        <p:tgtEl>
                                          <p:spTgt spid="15"/>
                                        </p:tgtEl>
                                      </p:cBhvr>
                                    </p:animEffect>
                                  </p:childTnLst>
                                </p:cTn>
                              </p:par>
                            </p:childTnLst>
                          </p:cTn>
                        </p:par>
                        <p:par>
                          <p:cTn id="23" fill="hold">
                            <p:stCondLst>
                              <p:cond delay="3250"/>
                            </p:stCondLst>
                            <p:childTnLst>
                              <p:par>
                                <p:cTn id="24" presetID="16" presetClass="entr" presetSubtype="37"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barn(outVertical)">
                                      <p:cBhvr>
                                        <p:cTn id="26" dur="500"/>
                                        <p:tgtEl>
                                          <p:spTgt spid="21"/>
                                        </p:tgtEl>
                                      </p:cBhvr>
                                    </p:animEffect>
                                  </p:childTnLst>
                                </p:cTn>
                              </p:par>
                            </p:childTnLst>
                          </p:cTn>
                        </p:par>
                        <p:par>
                          <p:cTn id="27" fill="hold">
                            <p:stCondLst>
                              <p:cond delay="3750"/>
                            </p:stCondLst>
                            <p:childTnLst>
                              <p:par>
                                <p:cTn id="28" presetID="12" presetClass="entr" presetSubtype="1"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500"/>
                                        <p:tgtEl>
                                          <p:spTgt spid="22"/>
                                        </p:tgtEl>
                                        <p:attrNameLst>
                                          <p:attrName>ppt_y</p:attrName>
                                        </p:attrNameLst>
                                      </p:cBhvr>
                                      <p:tavLst>
                                        <p:tav tm="0">
                                          <p:val>
                                            <p:strVal val="#ppt_y-#ppt_h*1.125000"/>
                                          </p:val>
                                        </p:tav>
                                        <p:tav tm="100000">
                                          <p:val>
                                            <p:strVal val="#ppt_y"/>
                                          </p:val>
                                        </p:tav>
                                      </p:tavLst>
                                    </p:anim>
                                    <p:animEffect transition="in" filter="wipe(down)">
                                      <p:cBhvr>
                                        <p:cTn id="3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341822" y="668181"/>
            <a:ext cx="9721436"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574767" y="208955"/>
            <a:ext cx="632150" cy="569956"/>
            <a:chOff x="574767" y="208955"/>
            <a:chExt cx="632150" cy="569956"/>
          </a:xfrm>
        </p:grpSpPr>
        <p:sp>
          <p:nvSpPr>
            <p:cNvPr id="4" name="Freeform 5"/>
            <p:cNvSpPr>
              <a:spLocks/>
            </p:cNvSpPr>
            <p:nvPr/>
          </p:nvSpPr>
          <p:spPr bwMode="auto">
            <a:xfrm rot="1855731">
              <a:off x="574767" y="208955"/>
              <a:ext cx="632150" cy="56995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nvGrpSpPr>
            <p:cNvPr id="5" name="Group 4"/>
            <p:cNvGrpSpPr>
              <a:grpSpLocks noChangeAspect="1"/>
            </p:cNvGrpSpPr>
            <p:nvPr/>
          </p:nvGrpSpPr>
          <p:grpSpPr bwMode="auto">
            <a:xfrm flipH="1">
              <a:off x="757842" y="255640"/>
              <a:ext cx="257404" cy="412542"/>
              <a:chOff x="4638" y="-33"/>
              <a:chExt cx="667" cy="1069"/>
            </a:xfrm>
            <a:solidFill>
              <a:schemeClr val="bg1"/>
            </a:solidFill>
          </p:grpSpPr>
          <p:sp>
            <p:nvSpPr>
              <p:cNvPr id="6" name="Freeform 5"/>
              <p:cNvSpPr>
                <a:spLocks/>
              </p:cNvSpPr>
              <p:nvPr/>
            </p:nvSpPr>
            <p:spPr bwMode="auto">
              <a:xfrm>
                <a:off x="4638" y="556"/>
                <a:ext cx="667" cy="480"/>
              </a:xfrm>
              <a:custGeom>
                <a:avLst/>
                <a:gdLst>
                  <a:gd name="T0" fmla="*/ 67 w 67"/>
                  <a:gd name="T1" fmla="*/ 15 h 49"/>
                  <a:gd name="T2" fmla="*/ 52 w 67"/>
                  <a:gd name="T3" fmla="*/ 0 h 49"/>
                  <a:gd name="T4" fmla="*/ 38 w 67"/>
                  <a:gd name="T5" fmla="*/ 24 h 49"/>
                  <a:gd name="T6" fmla="*/ 36 w 67"/>
                  <a:gd name="T7" fmla="*/ 13 h 49"/>
                  <a:gd name="T8" fmla="*/ 38 w 67"/>
                  <a:gd name="T9" fmla="*/ 9 h 49"/>
                  <a:gd name="T10" fmla="*/ 34 w 67"/>
                  <a:gd name="T11" fmla="*/ 5 h 49"/>
                  <a:gd name="T12" fmla="*/ 30 w 67"/>
                  <a:gd name="T13" fmla="*/ 9 h 49"/>
                  <a:gd name="T14" fmla="*/ 31 w 67"/>
                  <a:gd name="T15" fmla="*/ 13 h 49"/>
                  <a:gd name="T16" fmla="*/ 30 w 67"/>
                  <a:gd name="T17" fmla="*/ 24 h 49"/>
                  <a:gd name="T18" fmla="*/ 16 w 67"/>
                  <a:gd name="T19" fmla="*/ 0 h 49"/>
                  <a:gd name="T20" fmla="*/ 1 w 67"/>
                  <a:gd name="T21" fmla="*/ 15 h 49"/>
                  <a:gd name="T22" fmla="*/ 0 w 67"/>
                  <a:gd name="T23" fmla="*/ 15 h 49"/>
                  <a:gd name="T24" fmla="*/ 0 w 67"/>
                  <a:gd name="T25" fmla="*/ 45 h 49"/>
                  <a:gd name="T26" fmla="*/ 1 w 67"/>
                  <a:gd name="T27" fmla="*/ 45 h 49"/>
                  <a:gd name="T28" fmla="*/ 34 w 67"/>
                  <a:gd name="T29" fmla="*/ 49 h 49"/>
                  <a:gd name="T30" fmla="*/ 66 w 67"/>
                  <a:gd name="T31" fmla="*/ 45 h 49"/>
                  <a:gd name="T32" fmla="*/ 67 w 67"/>
                  <a:gd name="T33" fmla="*/ 45 h 49"/>
                  <a:gd name="T34" fmla="*/ 67 w 67"/>
                  <a:gd name="T35" fmla="*/ 1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49">
                    <a:moveTo>
                      <a:pt x="67" y="15"/>
                    </a:moveTo>
                    <a:cubicBezTo>
                      <a:pt x="66" y="9"/>
                      <a:pt x="60" y="3"/>
                      <a:pt x="52" y="0"/>
                    </a:cubicBezTo>
                    <a:cubicBezTo>
                      <a:pt x="38" y="24"/>
                      <a:pt x="38" y="24"/>
                      <a:pt x="38" y="24"/>
                    </a:cubicBezTo>
                    <a:cubicBezTo>
                      <a:pt x="36" y="13"/>
                      <a:pt x="36" y="13"/>
                      <a:pt x="36" y="13"/>
                    </a:cubicBezTo>
                    <a:cubicBezTo>
                      <a:pt x="37" y="12"/>
                      <a:pt x="38" y="11"/>
                      <a:pt x="38" y="9"/>
                    </a:cubicBezTo>
                    <a:cubicBezTo>
                      <a:pt x="38" y="7"/>
                      <a:pt x="36" y="5"/>
                      <a:pt x="34" y="5"/>
                    </a:cubicBezTo>
                    <a:cubicBezTo>
                      <a:pt x="31" y="5"/>
                      <a:pt x="30" y="7"/>
                      <a:pt x="30" y="9"/>
                    </a:cubicBezTo>
                    <a:cubicBezTo>
                      <a:pt x="30" y="11"/>
                      <a:pt x="30" y="12"/>
                      <a:pt x="31" y="13"/>
                    </a:cubicBezTo>
                    <a:cubicBezTo>
                      <a:pt x="30" y="24"/>
                      <a:pt x="30" y="24"/>
                      <a:pt x="30" y="24"/>
                    </a:cubicBezTo>
                    <a:cubicBezTo>
                      <a:pt x="16" y="0"/>
                      <a:pt x="16" y="0"/>
                      <a:pt x="16" y="0"/>
                    </a:cubicBezTo>
                    <a:cubicBezTo>
                      <a:pt x="8" y="3"/>
                      <a:pt x="2" y="9"/>
                      <a:pt x="1" y="15"/>
                    </a:cubicBezTo>
                    <a:cubicBezTo>
                      <a:pt x="0" y="15"/>
                      <a:pt x="0" y="15"/>
                      <a:pt x="0" y="15"/>
                    </a:cubicBezTo>
                    <a:cubicBezTo>
                      <a:pt x="0" y="45"/>
                      <a:pt x="0" y="45"/>
                      <a:pt x="0" y="45"/>
                    </a:cubicBezTo>
                    <a:cubicBezTo>
                      <a:pt x="1" y="45"/>
                      <a:pt x="1" y="45"/>
                      <a:pt x="1" y="45"/>
                    </a:cubicBezTo>
                    <a:cubicBezTo>
                      <a:pt x="4" y="47"/>
                      <a:pt x="18" y="49"/>
                      <a:pt x="34" y="49"/>
                    </a:cubicBezTo>
                    <a:cubicBezTo>
                      <a:pt x="50" y="49"/>
                      <a:pt x="63" y="47"/>
                      <a:pt x="66" y="45"/>
                    </a:cubicBezTo>
                    <a:cubicBezTo>
                      <a:pt x="67" y="45"/>
                      <a:pt x="67" y="45"/>
                      <a:pt x="67" y="45"/>
                    </a:cubicBezTo>
                    <a:cubicBezTo>
                      <a:pt x="67" y="15"/>
                      <a:pt x="67" y="15"/>
                      <a:pt x="67"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685594"/>
                <a:endParaRPr lang="zh-CN" altLang="en-US" sz="1350">
                  <a:solidFill>
                    <a:prstClr val="black"/>
                  </a:solidFill>
                </a:endParaRPr>
              </a:p>
            </p:txBody>
          </p:sp>
          <p:sp>
            <p:nvSpPr>
              <p:cNvPr id="7" name="Freeform 6"/>
              <p:cNvSpPr>
                <a:spLocks noEditPoints="1"/>
              </p:cNvSpPr>
              <p:nvPr/>
            </p:nvSpPr>
            <p:spPr bwMode="auto">
              <a:xfrm>
                <a:off x="4737" y="-33"/>
                <a:ext cx="449" cy="589"/>
              </a:xfrm>
              <a:custGeom>
                <a:avLst/>
                <a:gdLst>
                  <a:gd name="T0" fmla="*/ 3 w 45"/>
                  <a:gd name="T1" fmla="*/ 38 h 60"/>
                  <a:gd name="T2" fmla="*/ 7 w 45"/>
                  <a:gd name="T3" fmla="*/ 43 h 60"/>
                  <a:gd name="T4" fmla="*/ 23 w 45"/>
                  <a:gd name="T5" fmla="*/ 60 h 60"/>
                  <a:gd name="T6" fmla="*/ 40 w 45"/>
                  <a:gd name="T7" fmla="*/ 43 h 60"/>
                  <a:gd name="T8" fmla="*/ 40 w 45"/>
                  <a:gd name="T9" fmla="*/ 43 h 60"/>
                  <a:gd name="T10" fmla="*/ 44 w 45"/>
                  <a:gd name="T11" fmla="*/ 38 h 60"/>
                  <a:gd name="T12" fmla="*/ 41 w 45"/>
                  <a:gd name="T13" fmla="*/ 33 h 60"/>
                  <a:gd name="T14" fmla="*/ 41 w 45"/>
                  <a:gd name="T15" fmla="*/ 33 h 60"/>
                  <a:gd name="T16" fmla="*/ 36 w 45"/>
                  <a:gd name="T17" fmla="*/ 13 h 60"/>
                  <a:gd name="T18" fmla="*/ 12 w 45"/>
                  <a:gd name="T19" fmla="*/ 10 h 60"/>
                  <a:gd name="T20" fmla="*/ 6 w 45"/>
                  <a:gd name="T21" fmla="*/ 33 h 60"/>
                  <a:gd name="T22" fmla="*/ 6 w 45"/>
                  <a:gd name="T23" fmla="*/ 33 h 60"/>
                  <a:gd name="T24" fmla="*/ 3 w 45"/>
                  <a:gd name="T25" fmla="*/ 38 h 60"/>
                  <a:gd name="T26" fmla="*/ 8 w 45"/>
                  <a:gd name="T27" fmla="*/ 34 h 60"/>
                  <a:gd name="T28" fmla="*/ 8 w 45"/>
                  <a:gd name="T29" fmla="*/ 34 h 60"/>
                  <a:gd name="T30" fmla="*/ 8 w 45"/>
                  <a:gd name="T31" fmla="*/ 34 h 60"/>
                  <a:gd name="T32" fmla="*/ 8 w 45"/>
                  <a:gd name="T33" fmla="*/ 32 h 60"/>
                  <a:gd name="T34" fmla="*/ 9 w 45"/>
                  <a:gd name="T35" fmla="*/ 25 h 60"/>
                  <a:gd name="T36" fmla="*/ 11 w 45"/>
                  <a:gd name="T37" fmla="*/ 23 h 60"/>
                  <a:gd name="T38" fmla="*/ 29 w 45"/>
                  <a:gd name="T39" fmla="*/ 19 h 60"/>
                  <a:gd name="T40" fmla="*/ 38 w 45"/>
                  <a:gd name="T41" fmla="*/ 34 h 60"/>
                  <a:gd name="T42" fmla="*/ 38 w 45"/>
                  <a:gd name="T43" fmla="*/ 34 h 60"/>
                  <a:gd name="T44" fmla="*/ 39 w 45"/>
                  <a:gd name="T45" fmla="*/ 34 h 60"/>
                  <a:gd name="T46" fmla="*/ 40 w 45"/>
                  <a:gd name="T47" fmla="*/ 34 h 60"/>
                  <a:gd name="T48" fmla="*/ 42 w 45"/>
                  <a:gd name="T49" fmla="*/ 35 h 60"/>
                  <a:gd name="T50" fmla="*/ 43 w 45"/>
                  <a:gd name="T51" fmla="*/ 38 h 60"/>
                  <a:gd name="T52" fmla="*/ 42 w 45"/>
                  <a:gd name="T53" fmla="*/ 41 h 60"/>
                  <a:gd name="T54" fmla="*/ 40 w 45"/>
                  <a:gd name="T55" fmla="*/ 42 h 60"/>
                  <a:gd name="T56" fmla="*/ 40 w 45"/>
                  <a:gd name="T57" fmla="*/ 42 h 60"/>
                  <a:gd name="T58" fmla="*/ 39 w 45"/>
                  <a:gd name="T59" fmla="*/ 42 h 60"/>
                  <a:gd name="T60" fmla="*/ 38 w 45"/>
                  <a:gd name="T61" fmla="*/ 43 h 60"/>
                  <a:gd name="T62" fmla="*/ 33 w 45"/>
                  <a:gd name="T63" fmla="*/ 54 h 60"/>
                  <a:gd name="T64" fmla="*/ 29 w 45"/>
                  <a:gd name="T65" fmla="*/ 58 h 60"/>
                  <a:gd name="T66" fmla="*/ 23 w 45"/>
                  <a:gd name="T67" fmla="*/ 59 h 60"/>
                  <a:gd name="T68" fmla="*/ 18 w 45"/>
                  <a:gd name="T69" fmla="*/ 58 h 60"/>
                  <a:gd name="T70" fmla="*/ 14 w 45"/>
                  <a:gd name="T71" fmla="*/ 54 h 60"/>
                  <a:gd name="T72" fmla="*/ 8 w 45"/>
                  <a:gd name="T73" fmla="*/ 43 h 60"/>
                  <a:gd name="T74" fmla="*/ 8 w 45"/>
                  <a:gd name="T75" fmla="*/ 42 h 60"/>
                  <a:gd name="T76" fmla="*/ 7 w 45"/>
                  <a:gd name="T77" fmla="*/ 42 h 60"/>
                  <a:gd name="T78" fmla="*/ 5 w 45"/>
                  <a:gd name="T79" fmla="*/ 38 h 60"/>
                  <a:gd name="T80" fmla="*/ 5 w 45"/>
                  <a:gd name="T81" fmla="*/ 35 h 60"/>
                  <a:gd name="T82" fmla="*/ 8 w 45"/>
                  <a:gd name="T8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5" h="60">
                    <a:moveTo>
                      <a:pt x="3" y="38"/>
                    </a:moveTo>
                    <a:cubicBezTo>
                      <a:pt x="3" y="40"/>
                      <a:pt x="5" y="43"/>
                      <a:pt x="7" y="43"/>
                    </a:cubicBezTo>
                    <a:cubicBezTo>
                      <a:pt x="9" y="53"/>
                      <a:pt x="16" y="60"/>
                      <a:pt x="23" y="60"/>
                    </a:cubicBezTo>
                    <a:cubicBezTo>
                      <a:pt x="31" y="60"/>
                      <a:pt x="38" y="53"/>
                      <a:pt x="40" y="43"/>
                    </a:cubicBezTo>
                    <a:cubicBezTo>
                      <a:pt x="40" y="43"/>
                      <a:pt x="40" y="43"/>
                      <a:pt x="40" y="43"/>
                    </a:cubicBezTo>
                    <a:cubicBezTo>
                      <a:pt x="42" y="43"/>
                      <a:pt x="44" y="41"/>
                      <a:pt x="44" y="38"/>
                    </a:cubicBezTo>
                    <a:cubicBezTo>
                      <a:pt x="44" y="35"/>
                      <a:pt x="43" y="33"/>
                      <a:pt x="41" y="33"/>
                    </a:cubicBezTo>
                    <a:cubicBezTo>
                      <a:pt x="41" y="33"/>
                      <a:pt x="41" y="33"/>
                      <a:pt x="41" y="33"/>
                    </a:cubicBezTo>
                    <a:cubicBezTo>
                      <a:pt x="41" y="33"/>
                      <a:pt x="45" y="18"/>
                      <a:pt x="36" y="13"/>
                    </a:cubicBezTo>
                    <a:cubicBezTo>
                      <a:pt x="35" y="0"/>
                      <a:pt x="12" y="10"/>
                      <a:pt x="12" y="10"/>
                    </a:cubicBezTo>
                    <a:cubicBezTo>
                      <a:pt x="0" y="17"/>
                      <a:pt x="6" y="33"/>
                      <a:pt x="6" y="33"/>
                    </a:cubicBezTo>
                    <a:cubicBezTo>
                      <a:pt x="6" y="33"/>
                      <a:pt x="6" y="33"/>
                      <a:pt x="6" y="33"/>
                    </a:cubicBezTo>
                    <a:cubicBezTo>
                      <a:pt x="4" y="34"/>
                      <a:pt x="3" y="36"/>
                      <a:pt x="3" y="38"/>
                    </a:cubicBezTo>
                    <a:close/>
                    <a:moveTo>
                      <a:pt x="8" y="34"/>
                    </a:moveTo>
                    <a:cubicBezTo>
                      <a:pt x="8" y="34"/>
                      <a:pt x="8" y="34"/>
                      <a:pt x="8" y="34"/>
                    </a:cubicBezTo>
                    <a:cubicBezTo>
                      <a:pt x="8" y="34"/>
                      <a:pt x="8" y="34"/>
                      <a:pt x="8" y="34"/>
                    </a:cubicBezTo>
                    <a:cubicBezTo>
                      <a:pt x="8" y="32"/>
                      <a:pt x="8" y="32"/>
                      <a:pt x="8" y="32"/>
                    </a:cubicBezTo>
                    <a:cubicBezTo>
                      <a:pt x="9" y="25"/>
                      <a:pt x="9" y="25"/>
                      <a:pt x="9" y="25"/>
                    </a:cubicBezTo>
                    <a:cubicBezTo>
                      <a:pt x="10" y="24"/>
                      <a:pt x="11" y="23"/>
                      <a:pt x="11" y="23"/>
                    </a:cubicBezTo>
                    <a:cubicBezTo>
                      <a:pt x="21" y="24"/>
                      <a:pt x="29" y="19"/>
                      <a:pt x="29" y="19"/>
                    </a:cubicBezTo>
                    <a:cubicBezTo>
                      <a:pt x="36" y="13"/>
                      <a:pt x="38" y="34"/>
                      <a:pt x="38" y="34"/>
                    </a:cubicBezTo>
                    <a:cubicBezTo>
                      <a:pt x="38" y="34"/>
                      <a:pt x="38" y="34"/>
                      <a:pt x="38" y="34"/>
                    </a:cubicBezTo>
                    <a:cubicBezTo>
                      <a:pt x="39" y="34"/>
                      <a:pt x="39" y="34"/>
                      <a:pt x="39" y="34"/>
                    </a:cubicBezTo>
                    <a:cubicBezTo>
                      <a:pt x="40" y="34"/>
                      <a:pt x="40" y="34"/>
                      <a:pt x="40" y="34"/>
                    </a:cubicBezTo>
                    <a:cubicBezTo>
                      <a:pt x="41" y="34"/>
                      <a:pt x="41" y="34"/>
                      <a:pt x="42" y="35"/>
                    </a:cubicBezTo>
                    <a:cubicBezTo>
                      <a:pt x="43" y="35"/>
                      <a:pt x="43" y="37"/>
                      <a:pt x="43" y="38"/>
                    </a:cubicBezTo>
                    <a:cubicBezTo>
                      <a:pt x="43" y="39"/>
                      <a:pt x="43" y="40"/>
                      <a:pt x="42" y="41"/>
                    </a:cubicBezTo>
                    <a:cubicBezTo>
                      <a:pt x="41" y="41"/>
                      <a:pt x="41" y="42"/>
                      <a:pt x="40" y="42"/>
                    </a:cubicBezTo>
                    <a:cubicBezTo>
                      <a:pt x="40" y="42"/>
                      <a:pt x="40" y="42"/>
                      <a:pt x="40" y="42"/>
                    </a:cubicBezTo>
                    <a:cubicBezTo>
                      <a:pt x="39" y="42"/>
                      <a:pt x="39" y="42"/>
                      <a:pt x="39" y="42"/>
                    </a:cubicBezTo>
                    <a:cubicBezTo>
                      <a:pt x="38" y="43"/>
                      <a:pt x="38" y="43"/>
                      <a:pt x="38" y="43"/>
                    </a:cubicBezTo>
                    <a:cubicBezTo>
                      <a:pt x="38" y="47"/>
                      <a:pt x="36" y="51"/>
                      <a:pt x="33" y="54"/>
                    </a:cubicBezTo>
                    <a:cubicBezTo>
                      <a:pt x="32" y="56"/>
                      <a:pt x="30" y="57"/>
                      <a:pt x="29" y="58"/>
                    </a:cubicBezTo>
                    <a:cubicBezTo>
                      <a:pt x="27" y="58"/>
                      <a:pt x="25" y="59"/>
                      <a:pt x="23" y="59"/>
                    </a:cubicBezTo>
                    <a:cubicBezTo>
                      <a:pt x="22" y="59"/>
                      <a:pt x="20" y="58"/>
                      <a:pt x="18" y="58"/>
                    </a:cubicBezTo>
                    <a:cubicBezTo>
                      <a:pt x="17" y="57"/>
                      <a:pt x="15" y="56"/>
                      <a:pt x="14" y="54"/>
                    </a:cubicBezTo>
                    <a:cubicBezTo>
                      <a:pt x="11" y="51"/>
                      <a:pt x="9" y="47"/>
                      <a:pt x="8" y="43"/>
                    </a:cubicBezTo>
                    <a:cubicBezTo>
                      <a:pt x="8" y="42"/>
                      <a:pt x="8" y="42"/>
                      <a:pt x="8" y="42"/>
                    </a:cubicBezTo>
                    <a:cubicBezTo>
                      <a:pt x="7" y="42"/>
                      <a:pt x="7" y="42"/>
                      <a:pt x="7" y="42"/>
                    </a:cubicBezTo>
                    <a:cubicBezTo>
                      <a:pt x="6" y="42"/>
                      <a:pt x="5" y="40"/>
                      <a:pt x="5" y="38"/>
                    </a:cubicBezTo>
                    <a:cubicBezTo>
                      <a:pt x="5" y="37"/>
                      <a:pt x="5" y="35"/>
                      <a:pt x="5" y="35"/>
                    </a:cubicBezTo>
                    <a:cubicBezTo>
                      <a:pt x="6" y="34"/>
                      <a:pt x="7" y="34"/>
                      <a:pt x="8"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685594"/>
                <a:endParaRPr lang="zh-CN" altLang="en-US" sz="1350">
                  <a:solidFill>
                    <a:prstClr val="black"/>
                  </a:solidFill>
                </a:endParaRPr>
              </a:p>
            </p:txBody>
          </p:sp>
        </p:grpSp>
      </p:grpSp>
      <p:grpSp>
        <p:nvGrpSpPr>
          <p:cNvPr id="8" name="组合 7"/>
          <p:cNvGrpSpPr/>
          <p:nvPr/>
        </p:nvGrpSpPr>
        <p:grpSpPr>
          <a:xfrm>
            <a:off x="11096635" y="434075"/>
            <a:ext cx="488724" cy="440638"/>
            <a:chOff x="3720691" y="2824413"/>
            <a:chExt cx="1341120" cy="1209172"/>
          </a:xfrm>
          <a:solidFill>
            <a:srgbClr val="158875"/>
          </a:solidFill>
        </p:grpSpPr>
        <p:sp>
          <p:nvSpPr>
            <p:cNvPr id="9"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10"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sp>
        <p:nvSpPr>
          <p:cNvPr id="11" name="文本占位符 4"/>
          <p:cNvSpPr txBox="1">
            <a:spLocks/>
          </p:cNvSpPr>
          <p:nvPr/>
        </p:nvSpPr>
        <p:spPr>
          <a:xfrm>
            <a:off x="1299849" y="90887"/>
            <a:ext cx="10515600" cy="5823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b="1" dirty="0">
                <a:solidFill>
                  <a:srgbClr val="DB2A2A"/>
                </a:solidFill>
                <a:latin typeface="方正姚体" panose="02010601030101010101" pitchFamily="2" charset="-122"/>
                <a:ea typeface="方正姚体" panose="02010601030101010101" pitchFamily="2" charset="-122"/>
              </a:rPr>
              <a:t>二、点击添加你的标题</a:t>
            </a:r>
          </a:p>
        </p:txBody>
      </p:sp>
      <p:sp>
        <p:nvSpPr>
          <p:cNvPr id="23" name="Freeform 7"/>
          <p:cNvSpPr>
            <a:spLocks/>
          </p:cNvSpPr>
          <p:nvPr/>
        </p:nvSpPr>
        <p:spPr bwMode="auto">
          <a:xfrm>
            <a:off x="5302620" y="2395305"/>
            <a:ext cx="3963825" cy="3978860"/>
          </a:xfrm>
          <a:custGeom>
            <a:avLst/>
            <a:gdLst>
              <a:gd name="T0" fmla="*/ 791 w 1582"/>
              <a:gd name="T1" fmla="*/ 1588 h 1588"/>
              <a:gd name="T2" fmla="*/ 0 w 1582"/>
              <a:gd name="T3" fmla="*/ 794 h 1588"/>
              <a:gd name="T4" fmla="*/ 791 w 1582"/>
              <a:gd name="T5" fmla="*/ 0 h 1588"/>
              <a:gd name="T6" fmla="*/ 1582 w 1582"/>
              <a:gd name="T7" fmla="*/ 794 h 1588"/>
              <a:gd name="T8" fmla="*/ 791 w 1582"/>
              <a:gd name="T9" fmla="*/ 1588 h 1588"/>
            </a:gdLst>
            <a:ahLst/>
            <a:cxnLst>
              <a:cxn ang="0">
                <a:pos x="T0" y="T1"/>
              </a:cxn>
              <a:cxn ang="0">
                <a:pos x="T2" y="T3"/>
              </a:cxn>
              <a:cxn ang="0">
                <a:pos x="T4" y="T5"/>
              </a:cxn>
              <a:cxn ang="0">
                <a:pos x="T6" y="T7"/>
              </a:cxn>
              <a:cxn ang="0">
                <a:pos x="T8" y="T9"/>
              </a:cxn>
            </a:cxnLst>
            <a:rect l="0" t="0" r="r" b="b"/>
            <a:pathLst>
              <a:path w="1582" h="1588">
                <a:moveTo>
                  <a:pt x="791" y="1588"/>
                </a:moveTo>
                <a:lnTo>
                  <a:pt x="0" y="794"/>
                </a:lnTo>
                <a:lnTo>
                  <a:pt x="791" y="0"/>
                </a:lnTo>
                <a:lnTo>
                  <a:pt x="1582" y="794"/>
                </a:lnTo>
                <a:lnTo>
                  <a:pt x="791" y="1588"/>
                </a:lnTo>
                <a:close/>
              </a:path>
            </a:pathLst>
          </a:custGeom>
          <a:blipFill>
            <a:blip r:embed="rId3"/>
            <a:stretch>
              <a:fillRect/>
            </a:stretch>
          </a:blip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latin typeface="方正姚体" panose="02010601030101010101" pitchFamily="2" charset="-122"/>
              <a:ea typeface="方正姚体" panose="02010601030101010101" pitchFamily="2" charset="-122"/>
            </a:endParaRPr>
          </a:p>
        </p:txBody>
      </p:sp>
      <p:sp>
        <p:nvSpPr>
          <p:cNvPr id="24" name="Freeform 8"/>
          <p:cNvSpPr>
            <a:spLocks/>
          </p:cNvSpPr>
          <p:nvPr/>
        </p:nvSpPr>
        <p:spPr bwMode="auto">
          <a:xfrm>
            <a:off x="3253272" y="3535665"/>
            <a:ext cx="2188789" cy="2196821"/>
          </a:xfrm>
          <a:custGeom>
            <a:avLst/>
            <a:gdLst>
              <a:gd name="T0" fmla="*/ 1090 w 1090"/>
              <a:gd name="T1" fmla="*/ 544 h 1094"/>
              <a:gd name="T2" fmla="*/ 548 w 1090"/>
              <a:gd name="T3" fmla="*/ 1094 h 1094"/>
              <a:gd name="T4" fmla="*/ 0 w 1090"/>
              <a:gd name="T5" fmla="*/ 544 h 1094"/>
              <a:gd name="T6" fmla="*/ 548 w 1090"/>
              <a:gd name="T7" fmla="*/ 0 h 1094"/>
              <a:gd name="T8" fmla="*/ 1090 w 1090"/>
              <a:gd name="T9" fmla="*/ 544 h 1094"/>
            </a:gdLst>
            <a:ahLst/>
            <a:cxnLst>
              <a:cxn ang="0">
                <a:pos x="T0" y="T1"/>
              </a:cxn>
              <a:cxn ang="0">
                <a:pos x="T2" y="T3"/>
              </a:cxn>
              <a:cxn ang="0">
                <a:pos x="T4" y="T5"/>
              </a:cxn>
              <a:cxn ang="0">
                <a:pos x="T6" y="T7"/>
              </a:cxn>
              <a:cxn ang="0">
                <a:pos x="T8" y="T9"/>
              </a:cxn>
            </a:cxnLst>
            <a:rect l="0" t="0" r="r" b="b"/>
            <a:pathLst>
              <a:path w="1090" h="1094">
                <a:moveTo>
                  <a:pt x="1090" y="544"/>
                </a:moveTo>
                <a:lnTo>
                  <a:pt x="548" y="1094"/>
                </a:lnTo>
                <a:lnTo>
                  <a:pt x="0" y="544"/>
                </a:lnTo>
                <a:lnTo>
                  <a:pt x="548" y="0"/>
                </a:lnTo>
                <a:lnTo>
                  <a:pt x="1090" y="544"/>
                </a:lnTo>
                <a:close/>
              </a:path>
            </a:pathLst>
          </a:custGeom>
          <a:blipFill>
            <a:blip r:embed="rId4"/>
            <a:stretch>
              <a:fillRect/>
            </a:stretch>
          </a:blip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lt1"/>
              </a:solidFill>
              <a:latin typeface="方正姚体" panose="02010601030101010101" pitchFamily="2" charset="-122"/>
              <a:ea typeface="方正姚体" panose="02010601030101010101" pitchFamily="2" charset="-122"/>
            </a:endParaRPr>
          </a:p>
        </p:txBody>
      </p:sp>
      <p:sp>
        <p:nvSpPr>
          <p:cNvPr id="25" name="Freeform 8"/>
          <p:cNvSpPr>
            <a:spLocks/>
          </p:cNvSpPr>
          <p:nvPr/>
        </p:nvSpPr>
        <p:spPr bwMode="auto">
          <a:xfrm>
            <a:off x="5990125" y="1025584"/>
            <a:ext cx="1733314" cy="1739675"/>
          </a:xfrm>
          <a:custGeom>
            <a:avLst/>
            <a:gdLst>
              <a:gd name="T0" fmla="*/ 1090 w 1090"/>
              <a:gd name="T1" fmla="*/ 544 h 1094"/>
              <a:gd name="T2" fmla="*/ 548 w 1090"/>
              <a:gd name="T3" fmla="*/ 1094 h 1094"/>
              <a:gd name="T4" fmla="*/ 0 w 1090"/>
              <a:gd name="T5" fmla="*/ 544 h 1094"/>
              <a:gd name="T6" fmla="*/ 548 w 1090"/>
              <a:gd name="T7" fmla="*/ 0 h 1094"/>
              <a:gd name="T8" fmla="*/ 1090 w 1090"/>
              <a:gd name="T9" fmla="*/ 544 h 1094"/>
            </a:gdLst>
            <a:ahLst/>
            <a:cxnLst>
              <a:cxn ang="0">
                <a:pos x="T0" y="T1"/>
              </a:cxn>
              <a:cxn ang="0">
                <a:pos x="T2" y="T3"/>
              </a:cxn>
              <a:cxn ang="0">
                <a:pos x="T4" y="T5"/>
              </a:cxn>
              <a:cxn ang="0">
                <a:pos x="T6" y="T7"/>
              </a:cxn>
              <a:cxn ang="0">
                <a:pos x="T8" y="T9"/>
              </a:cxn>
            </a:cxnLst>
            <a:rect l="0" t="0" r="r" b="b"/>
            <a:pathLst>
              <a:path w="1090" h="1094">
                <a:moveTo>
                  <a:pt x="1090" y="544"/>
                </a:moveTo>
                <a:lnTo>
                  <a:pt x="548" y="1094"/>
                </a:lnTo>
                <a:lnTo>
                  <a:pt x="0" y="544"/>
                </a:lnTo>
                <a:lnTo>
                  <a:pt x="548" y="0"/>
                </a:lnTo>
                <a:lnTo>
                  <a:pt x="1090" y="544"/>
                </a:lnTo>
                <a:close/>
              </a:path>
            </a:pathLst>
          </a:custGeom>
          <a:blipFill>
            <a:blip r:embed="rId5"/>
            <a:stretch>
              <a:fillRect/>
            </a:stretch>
          </a:blip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lt1"/>
              </a:solidFill>
              <a:latin typeface="方正姚体" panose="02010601030101010101" pitchFamily="2" charset="-122"/>
              <a:ea typeface="方正姚体" panose="02010601030101010101" pitchFamily="2" charset="-122"/>
            </a:endParaRPr>
          </a:p>
        </p:txBody>
      </p:sp>
      <p:sp>
        <p:nvSpPr>
          <p:cNvPr id="26" name="Freeform 7"/>
          <p:cNvSpPr>
            <a:spLocks/>
          </p:cNvSpPr>
          <p:nvPr/>
        </p:nvSpPr>
        <p:spPr bwMode="auto">
          <a:xfrm>
            <a:off x="3720443" y="1266261"/>
            <a:ext cx="3044918" cy="3056467"/>
          </a:xfrm>
          <a:custGeom>
            <a:avLst/>
            <a:gdLst>
              <a:gd name="T0" fmla="*/ 791 w 1582"/>
              <a:gd name="T1" fmla="*/ 1588 h 1588"/>
              <a:gd name="T2" fmla="*/ 0 w 1582"/>
              <a:gd name="T3" fmla="*/ 794 h 1588"/>
              <a:gd name="T4" fmla="*/ 791 w 1582"/>
              <a:gd name="T5" fmla="*/ 0 h 1588"/>
              <a:gd name="T6" fmla="*/ 1582 w 1582"/>
              <a:gd name="T7" fmla="*/ 794 h 1588"/>
              <a:gd name="T8" fmla="*/ 791 w 1582"/>
              <a:gd name="T9" fmla="*/ 1588 h 1588"/>
            </a:gdLst>
            <a:ahLst/>
            <a:cxnLst>
              <a:cxn ang="0">
                <a:pos x="T0" y="T1"/>
              </a:cxn>
              <a:cxn ang="0">
                <a:pos x="T2" y="T3"/>
              </a:cxn>
              <a:cxn ang="0">
                <a:pos x="T4" y="T5"/>
              </a:cxn>
              <a:cxn ang="0">
                <a:pos x="T6" y="T7"/>
              </a:cxn>
              <a:cxn ang="0">
                <a:pos x="T8" y="T9"/>
              </a:cxn>
            </a:cxnLst>
            <a:rect l="0" t="0" r="r" b="b"/>
            <a:pathLst>
              <a:path w="1582" h="1588">
                <a:moveTo>
                  <a:pt x="791" y="1588"/>
                </a:moveTo>
                <a:lnTo>
                  <a:pt x="0" y="794"/>
                </a:lnTo>
                <a:lnTo>
                  <a:pt x="791" y="0"/>
                </a:lnTo>
                <a:lnTo>
                  <a:pt x="1582" y="794"/>
                </a:lnTo>
                <a:lnTo>
                  <a:pt x="791" y="1588"/>
                </a:lnTo>
                <a:close/>
              </a:path>
            </a:pathLst>
          </a:custGeom>
          <a:blipFill>
            <a:blip r:embed="rId6"/>
            <a:stretch>
              <a:fillRect/>
            </a:stretch>
          </a:blip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latin typeface="方正姚体" panose="02010601030101010101" pitchFamily="2" charset="-122"/>
              <a:ea typeface="方正姚体" panose="02010601030101010101" pitchFamily="2" charset="-122"/>
            </a:endParaRPr>
          </a:p>
        </p:txBody>
      </p:sp>
      <p:grpSp>
        <p:nvGrpSpPr>
          <p:cNvPr id="30" name="Group 65"/>
          <p:cNvGrpSpPr/>
          <p:nvPr/>
        </p:nvGrpSpPr>
        <p:grpSpPr>
          <a:xfrm>
            <a:off x="890850" y="1331375"/>
            <a:ext cx="2869858" cy="1174499"/>
            <a:chOff x="8797071" y="2558764"/>
            <a:chExt cx="3051636" cy="1113737"/>
          </a:xfrm>
        </p:grpSpPr>
        <p:sp>
          <p:nvSpPr>
            <p:cNvPr id="31" name="TextBox 66"/>
            <p:cNvSpPr txBox="1"/>
            <p:nvPr/>
          </p:nvSpPr>
          <p:spPr>
            <a:xfrm>
              <a:off x="10168755" y="2558764"/>
              <a:ext cx="1679310" cy="376370"/>
            </a:xfrm>
            <a:prstGeom prst="rect">
              <a:avLst/>
            </a:prstGeom>
            <a:noFill/>
          </p:spPr>
          <p:txBody>
            <a:bodyPr wrap="none" rtlCol="0">
              <a:spAutoFit/>
            </a:bodyPr>
            <a:lstStyle/>
            <a:p>
              <a:pPr algn="r">
                <a:lnSpc>
                  <a:spcPct val="130000"/>
                </a:lnSpc>
              </a:pPr>
              <a:r>
                <a:rPr lang="zh-CN" altLang="en-US" b="1" dirty="0">
                  <a:solidFill>
                    <a:srgbClr val="DB2A2A"/>
                  </a:solidFill>
                  <a:latin typeface="方正姚体" panose="02010601030101010101" pitchFamily="2" charset="-122"/>
                  <a:ea typeface="方正姚体" panose="02010601030101010101" pitchFamily="2" charset="-122"/>
                  <a:sym typeface="Arial" panose="020B0604020202020204" pitchFamily="34" charset="0"/>
                </a:rPr>
                <a:t>相关标题文字</a:t>
              </a:r>
              <a:endParaRPr lang="en-GB" b="1" dirty="0">
                <a:solidFill>
                  <a:srgbClr val="DB2A2A"/>
                </a:solidFill>
                <a:latin typeface="方正姚体" panose="02010601030101010101" pitchFamily="2" charset="-122"/>
                <a:ea typeface="方正姚体" panose="02010601030101010101" pitchFamily="2" charset="-122"/>
                <a:sym typeface="Arial" panose="020B0604020202020204" pitchFamily="34" charset="0"/>
              </a:endParaRPr>
            </a:p>
          </p:txBody>
        </p:sp>
        <p:sp>
          <p:nvSpPr>
            <p:cNvPr id="32" name="Rectangle 67"/>
            <p:cNvSpPr/>
            <p:nvPr/>
          </p:nvSpPr>
          <p:spPr>
            <a:xfrm>
              <a:off x="8797071" y="2924503"/>
              <a:ext cx="3051636" cy="747998"/>
            </a:xfrm>
            <a:prstGeom prst="rect">
              <a:avLst/>
            </a:prstGeom>
          </p:spPr>
          <p:txBody>
            <a:bodyPr wrap="square">
              <a:spAutoFit/>
            </a:bodyPr>
            <a:lstStyle/>
            <a:p>
              <a:pPr algn="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6" name="Group 65"/>
          <p:cNvGrpSpPr/>
          <p:nvPr/>
        </p:nvGrpSpPr>
        <p:grpSpPr>
          <a:xfrm>
            <a:off x="7964250" y="1398968"/>
            <a:ext cx="2884372" cy="1174499"/>
            <a:chOff x="8781638" y="2558764"/>
            <a:chExt cx="3067069" cy="1113737"/>
          </a:xfrm>
        </p:grpSpPr>
        <p:sp>
          <p:nvSpPr>
            <p:cNvPr id="37" name="TextBox 66"/>
            <p:cNvSpPr txBox="1"/>
            <p:nvPr/>
          </p:nvSpPr>
          <p:spPr>
            <a:xfrm>
              <a:off x="8781638" y="2558764"/>
              <a:ext cx="1679310" cy="376370"/>
            </a:xfrm>
            <a:prstGeom prst="rect">
              <a:avLst/>
            </a:prstGeom>
            <a:noFill/>
          </p:spPr>
          <p:txBody>
            <a:bodyPr wrap="none" rtlCol="0">
              <a:spAutoFit/>
            </a:bodyPr>
            <a:lstStyle/>
            <a:p>
              <a:pPr>
                <a:lnSpc>
                  <a:spcPct val="130000"/>
                </a:lnSpc>
              </a:pPr>
              <a:r>
                <a:rPr lang="zh-CN" altLang="en-US" b="1" dirty="0">
                  <a:solidFill>
                    <a:srgbClr val="DB2A2A"/>
                  </a:solidFill>
                  <a:latin typeface="方正姚体" panose="02010601030101010101" pitchFamily="2" charset="-122"/>
                  <a:ea typeface="方正姚体" panose="02010601030101010101" pitchFamily="2" charset="-122"/>
                  <a:sym typeface="Arial" panose="020B0604020202020204" pitchFamily="34" charset="0"/>
                </a:rPr>
                <a:t>相关标题文字</a:t>
              </a:r>
              <a:endParaRPr lang="en-GB" b="1" dirty="0">
                <a:solidFill>
                  <a:srgbClr val="DB2A2A"/>
                </a:solidFill>
                <a:latin typeface="方正姚体" panose="02010601030101010101" pitchFamily="2" charset="-122"/>
                <a:ea typeface="方正姚体" panose="02010601030101010101" pitchFamily="2" charset="-122"/>
                <a:sym typeface="Arial" panose="020B0604020202020204" pitchFamily="34" charset="0"/>
              </a:endParaRPr>
            </a:p>
          </p:txBody>
        </p:sp>
        <p:sp>
          <p:nvSpPr>
            <p:cNvPr id="38" name="Rectangle 67"/>
            <p:cNvSpPr/>
            <p:nvPr/>
          </p:nvSpPr>
          <p:spPr>
            <a:xfrm>
              <a:off x="8797071" y="2924503"/>
              <a:ext cx="3051636" cy="747998"/>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 name="Group 65"/>
          <p:cNvGrpSpPr/>
          <p:nvPr/>
        </p:nvGrpSpPr>
        <p:grpSpPr>
          <a:xfrm>
            <a:off x="8864720" y="4995979"/>
            <a:ext cx="2869858" cy="1174499"/>
            <a:chOff x="8797071" y="2558764"/>
            <a:chExt cx="3051636" cy="1113737"/>
          </a:xfrm>
        </p:grpSpPr>
        <p:sp>
          <p:nvSpPr>
            <p:cNvPr id="40" name="TextBox 66"/>
            <p:cNvSpPr txBox="1"/>
            <p:nvPr/>
          </p:nvSpPr>
          <p:spPr>
            <a:xfrm>
              <a:off x="8797071" y="2558764"/>
              <a:ext cx="1679310" cy="376370"/>
            </a:xfrm>
            <a:prstGeom prst="rect">
              <a:avLst/>
            </a:prstGeom>
            <a:noFill/>
          </p:spPr>
          <p:txBody>
            <a:bodyPr wrap="none" rtlCol="0">
              <a:spAutoFit/>
            </a:bodyPr>
            <a:lstStyle/>
            <a:p>
              <a:pPr>
                <a:lnSpc>
                  <a:spcPct val="130000"/>
                </a:lnSpc>
              </a:pPr>
              <a:r>
                <a:rPr lang="zh-CN" altLang="en-US" b="1" dirty="0">
                  <a:solidFill>
                    <a:srgbClr val="DB2A2A"/>
                  </a:solidFill>
                  <a:latin typeface="方正姚体" panose="02010601030101010101" pitchFamily="2" charset="-122"/>
                  <a:ea typeface="方正姚体" panose="02010601030101010101" pitchFamily="2" charset="-122"/>
                  <a:sym typeface="Arial" panose="020B0604020202020204" pitchFamily="34" charset="0"/>
                </a:rPr>
                <a:t>相关标题文字</a:t>
              </a:r>
              <a:endParaRPr lang="en-GB" b="1" dirty="0">
                <a:solidFill>
                  <a:srgbClr val="DB2A2A"/>
                </a:solidFill>
                <a:latin typeface="方正姚体" panose="02010601030101010101" pitchFamily="2" charset="-122"/>
                <a:ea typeface="方正姚体" panose="02010601030101010101" pitchFamily="2" charset="-122"/>
                <a:sym typeface="Arial" panose="020B0604020202020204" pitchFamily="34" charset="0"/>
              </a:endParaRPr>
            </a:p>
          </p:txBody>
        </p:sp>
        <p:sp>
          <p:nvSpPr>
            <p:cNvPr id="41" name="Rectangle 67"/>
            <p:cNvSpPr/>
            <p:nvPr/>
          </p:nvSpPr>
          <p:spPr>
            <a:xfrm>
              <a:off x="8797071" y="2924503"/>
              <a:ext cx="3051636" cy="747998"/>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2" name="Group 65"/>
          <p:cNvGrpSpPr/>
          <p:nvPr/>
        </p:nvGrpSpPr>
        <p:grpSpPr>
          <a:xfrm>
            <a:off x="359922" y="4207173"/>
            <a:ext cx="2869858" cy="1174499"/>
            <a:chOff x="8797071" y="2558764"/>
            <a:chExt cx="3051636" cy="1113737"/>
          </a:xfrm>
        </p:grpSpPr>
        <p:sp>
          <p:nvSpPr>
            <p:cNvPr id="43" name="TextBox 66"/>
            <p:cNvSpPr txBox="1"/>
            <p:nvPr/>
          </p:nvSpPr>
          <p:spPr>
            <a:xfrm>
              <a:off x="10168755" y="2558764"/>
              <a:ext cx="1679310" cy="376370"/>
            </a:xfrm>
            <a:prstGeom prst="rect">
              <a:avLst/>
            </a:prstGeom>
            <a:noFill/>
          </p:spPr>
          <p:txBody>
            <a:bodyPr wrap="none" rtlCol="0">
              <a:spAutoFit/>
            </a:bodyPr>
            <a:lstStyle/>
            <a:p>
              <a:pPr algn="r">
                <a:lnSpc>
                  <a:spcPct val="130000"/>
                </a:lnSpc>
              </a:pPr>
              <a:r>
                <a:rPr lang="zh-CN" altLang="en-US" b="1" dirty="0">
                  <a:solidFill>
                    <a:srgbClr val="DB2A2A"/>
                  </a:solidFill>
                  <a:latin typeface="方正姚体" panose="02010601030101010101" pitchFamily="2" charset="-122"/>
                  <a:ea typeface="方正姚体" panose="02010601030101010101" pitchFamily="2" charset="-122"/>
                  <a:sym typeface="Arial" panose="020B0604020202020204" pitchFamily="34" charset="0"/>
                </a:rPr>
                <a:t>相关标题文字</a:t>
              </a:r>
              <a:endParaRPr lang="en-GB" b="1" dirty="0">
                <a:solidFill>
                  <a:srgbClr val="DB2A2A"/>
                </a:solidFill>
                <a:latin typeface="方正姚体" panose="02010601030101010101" pitchFamily="2" charset="-122"/>
                <a:ea typeface="方正姚体" panose="02010601030101010101" pitchFamily="2" charset="-122"/>
                <a:sym typeface="Arial" panose="020B0604020202020204" pitchFamily="34" charset="0"/>
              </a:endParaRPr>
            </a:p>
          </p:txBody>
        </p:sp>
        <p:sp>
          <p:nvSpPr>
            <p:cNvPr id="44" name="Rectangle 67"/>
            <p:cNvSpPr/>
            <p:nvPr/>
          </p:nvSpPr>
          <p:spPr>
            <a:xfrm>
              <a:off x="8797071" y="2924503"/>
              <a:ext cx="3051636" cy="747998"/>
            </a:xfrm>
            <a:prstGeom prst="rect">
              <a:avLst/>
            </a:prstGeom>
          </p:spPr>
          <p:txBody>
            <a:bodyPr wrap="square">
              <a:spAutoFit/>
            </a:bodyPr>
            <a:lstStyle/>
            <a:p>
              <a:pPr algn="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18121765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1000"/>
                                            <p:tgtEl>
                                              <p:spTgt spid="2"/>
                                            </p:tgtEl>
                                          </p:cBhvr>
                                        </p:animEffect>
                                      </p:childTnLst>
                                    </p:cTn>
                                  </p:par>
                                  <p:par>
                                    <p:cTn id="15" presetID="2" presetClass="entr" presetSubtype="2" fill="hold" nodeType="withEffect">
                                      <p:stCondLst>
                                        <p:cond delay="2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2450"/>
                                </p:stCondLst>
                                <p:childTnLst>
                                  <p:par>
                                    <p:cTn id="26" presetID="2" presetClass="entr" presetSubtype="8" accel="40000" fill="hold" grpId="0" nodeType="afterEffect" p14:presetBounceEnd="60000">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14:bounceEnd="60000">
                                          <p:cBhvr additive="base">
                                            <p:cTn id="28" dur="1250" fill="hold"/>
                                            <p:tgtEl>
                                              <p:spTgt spid="23"/>
                                            </p:tgtEl>
                                            <p:attrNameLst>
                                              <p:attrName>ppt_x</p:attrName>
                                            </p:attrNameLst>
                                          </p:cBhvr>
                                          <p:tavLst>
                                            <p:tav tm="0">
                                              <p:val>
                                                <p:strVal val="0-#ppt_w/2"/>
                                              </p:val>
                                            </p:tav>
                                            <p:tav tm="100000">
                                              <p:val>
                                                <p:strVal val="#ppt_x"/>
                                              </p:val>
                                            </p:tav>
                                          </p:tavLst>
                                        </p:anim>
                                        <p:anim calcmode="lin" valueType="num" p14:bounceEnd="60000">
                                          <p:cBhvr additive="base">
                                            <p:cTn id="29" dur="1250" fill="hold"/>
                                            <p:tgtEl>
                                              <p:spTgt spid="23"/>
                                            </p:tgtEl>
                                            <p:attrNameLst>
                                              <p:attrName>ppt_y</p:attrName>
                                            </p:attrNameLst>
                                          </p:cBhvr>
                                          <p:tavLst>
                                            <p:tav tm="0">
                                              <p:val>
                                                <p:strVal val="#ppt_y"/>
                                              </p:val>
                                            </p:tav>
                                            <p:tav tm="100000">
                                              <p:val>
                                                <p:strVal val="#ppt_y"/>
                                              </p:val>
                                            </p:tav>
                                          </p:tavLst>
                                        </p:anim>
                                      </p:childTnLst>
                                    </p:cTn>
                                  </p:par>
                                  <p:par>
                                    <p:cTn id="30" presetID="2" presetClass="entr" presetSubtype="8" accel="40000" fill="hold" grpId="0" nodeType="withEffect" p14:presetBounceEnd="60000">
                                      <p:stCondLst>
                                        <p:cond delay="250"/>
                                      </p:stCondLst>
                                      <p:childTnLst>
                                        <p:set>
                                          <p:cBhvr>
                                            <p:cTn id="31" dur="1" fill="hold">
                                              <p:stCondLst>
                                                <p:cond delay="0"/>
                                              </p:stCondLst>
                                            </p:cTn>
                                            <p:tgtEl>
                                              <p:spTgt spid="24"/>
                                            </p:tgtEl>
                                            <p:attrNameLst>
                                              <p:attrName>style.visibility</p:attrName>
                                            </p:attrNameLst>
                                          </p:cBhvr>
                                          <p:to>
                                            <p:strVal val="visible"/>
                                          </p:to>
                                        </p:set>
                                        <p:anim calcmode="lin" valueType="num" p14:bounceEnd="60000">
                                          <p:cBhvr additive="base">
                                            <p:cTn id="32" dur="750" fill="hold"/>
                                            <p:tgtEl>
                                              <p:spTgt spid="24"/>
                                            </p:tgtEl>
                                            <p:attrNameLst>
                                              <p:attrName>ppt_x</p:attrName>
                                            </p:attrNameLst>
                                          </p:cBhvr>
                                          <p:tavLst>
                                            <p:tav tm="0">
                                              <p:val>
                                                <p:strVal val="0-#ppt_w/2"/>
                                              </p:val>
                                            </p:tav>
                                            <p:tav tm="100000">
                                              <p:val>
                                                <p:strVal val="#ppt_x"/>
                                              </p:val>
                                            </p:tav>
                                          </p:tavLst>
                                        </p:anim>
                                        <p:anim calcmode="lin" valueType="num" p14:bounceEnd="60000">
                                          <p:cBhvr additive="base">
                                            <p:cTn id="33" dur="750" fill="hold"/>
                                            <p:tgtEl>
                                              <p:spTgt spid="24"/>
                                            </p:tgtEl>
                                            <p:attrNameLst>
                                              <p:attrName>ppt_y</p:attrName>
                                            </p:attrNameLst>
                                          </p:cBhvr>
                                          <p:tavLst>
                                            <p:tav tm="0">
                                              <p:val>
                                                <p:strVal val="#ppt_y"/>
                                              </p:val>
                                            </p:tav>
                                            <p:tav tm="100000">
                                              <p:val>
                                                <p:strVal val="#ppt_y"/>
                                              </p:val>
                                            </p:tav>
                                          </p:tavLst>
                                        </p:anim>
                                      </p:childTnLst>
                                    </p:cTn>
                                  </p:par>
                                  <p:par>
                                    <p:cTn id="34" presetID="2" presetClass="entr" presetSubtype="8" accel="40000" fill="hold" grpId="0" nodeType="withEffect" p14:presetBounceEnd="60000">
                                      <p:stCondLst>
                                        <p:cond delay="500"/>
                                      </p:stCondLst>
                                      <p:childTnLst>
                                        <p:set>
                                          <p:cBhvr>
                                            <p:cTn id="35" dur="1" fill="hold">
                                              <p:stCondLst>
                                                <p:cond delay="0"/>
                                              </p:stCondLst>
                                            </p:cTn>
                                            <p:tgtEl>
                                              <p:spTgt spid="25"/>
                                            </p:tgtEl>
                                            <p:attrNameLst>
                                              <p:attrName>style.visibility</p:attrName>
                                            </p:attrNameLst>
                                          </p:cBhvr>
                                          <p:to>
                                            <p:strVal val="visible"/>
                                          </p:to>
                                        </p:set>
                                        <p:anim calcmode="lin" valueType="num" p14:bounceEnd="60000">
                                          <p:cBhvr additive="base">
                                            <p:cTn id="36" dur="1250" fill="hold"/>
                                            <p:tgtEl>
                                              <p:spTgt spid="25"/>
                                            </p:tgtEl>
                                            <p:attrNameLst>
                                              <p:attrName>ppt_x</p:attrName>
                                            </p:attrNameLst>
                                          </p:cBhvr>
                                          <p:tavLst>
                                            <p:tav tm="0">
                                              <p:val>
                                                <p:strVal val="0-#ppt_w/2"/>
                                              </p:val>
                                            </p:tav>
                                            <p:tav tm="100000">
                                              <p:val>
                                                <p:strVal val="#ppt_x"/>
                                              </p:val>
                                            </p:tav>
                                          </p:tavLst>
                                        </p:anim>
                                        <p:anim calcmode="lin" valueType="num" p14:bounceEnd="60000">
                                          <p:cBhvr additive="base">
                                            <p:cTn id="37" dur="1250" fill="hold"/>
                                            <p:tgtEl>
                                              <p:spTgt spid="25"/>
                                            </p:tgtEl>
                                            <p:attrNameLst>
                                              <p:attrName>ppt_y</p:attrName>
                                            </p:attrNameLst>
                                          </p:cBhvr>
                                          <p:tavLst>
                                            <p:tav tm="0">
                                              <p:val>
                                                <p:strVal val="#ppt_y"/>
                                              </p:val>
                                            </p:tav>
                                            <p:tav tm="100000">
                                              <p:val>
                                                <p:strVal val="#ppt_y"/>
                                              </p:val>
                                            </p:tav>
                                          </p:tavLst>
                                        </p:anim>
                                      </p:childTnLst>
                                    </p:cTn>
                                  </p:par>
                                  <p:par>
                                    <p:cTn id="38" presetID="2" presetClass="entr" presetSubtype="8" accel="40000" fill="hold" grpId="0" nodeType="withEffect" p14:presetBounceEnd="60000">
                                      <p:stCondLst>
                                        <p:cond delay="250"/>
                                      </p:stCondLst>
                                      <p:childTnLst>
                                        <p:set>
                                          <p:cBhvr>
                                            <p:cTn id="39" dur="1" fill="hold">
                                              <p:stCondLst>
                                                <p:cond delay="0"/>
                                              </p:stCondLst>
                                            </p:cTn>
                                            <p:tgtEl>
                                              <p:spTgt spid="26"/>
                                            </p:tgtEl>
                                            <p:attrNameLst>
                                              <p:attrName>style.visibility</p:attrName>
                                            </p:attrNameLst>
                                          </p:cBhvr>
                                          <p:to>
                                            <p:strVal val="visible"/>
                                          </p:to>
                                        </p:set>
                                        <p:anim calcmode="lin" valueType="num" p14:bounceEnd="60000">
                                          <p:cBhvr additive="base">
                                            <p:cTn id="40" dur="1250" fill="hold"/>
                                            <p:tgtEl>
                                              <p:spTgt spid="26"/>
                                            </p:tgtEl>
                                            <p:attrNameLst>
                                              <p:attrName>ppt_x</p:attrName>
                                            </p:attrNameLst>
                                          </p:cBhvr>
                                          <p:tavLst>
                                            <p:tav tm="0">
                                              <p:val>
                                                <p:strVal val="0-#ppt_w/2"/>
                                              </p:val>
                                            </p:tav>
                                            <p:tav tm="100000">
                                              <p:val>
                                                <p:strVal val="#ppt_x"/>
                                              </p:val>
                                            </p:tav>
                                          </p:tavLst>
                                        </p:anim>
                                        <p:anim calcmode="lin" valueType="num" p14:bounceEnd="60000">
                                          <p:cBhvr additive="base">
                                            <p:cTn id="41" dur="1250" fill="hold"/>
                                            <p:tgtEl>
                                              <p:spTgt spid="26"/>
                                            </p:tgtEl>
                                            <p:attrNameLst>
                                              <p:attrName>ppt_y</p:attrName>
                                            </p:attrNameLst>
                                          </p:cBhvr>
                                          <p:tavLst>
                                            <p:tav tm="0">
                                              <p:val>
                                                <p:strVal val="#ppt_y"/>
                                              </p:val>
                                            </p:tav>
                                            <p:tav tm="100000">
                                              <p:val>
                                                <p:strVal val="#ppt_y"/>
                                              </p:val>
                                            </p:tav>
                                          </p:tavLst>
                                        </p:anim>
                                      </p:childTnLst>
                                    </p:cTn>
                                  </p:par>
                                </p:childTnLst>
                              </p:cTn>
                            </p:par>
                            <p:par>
                              <p:cTn id="42" fill="hold">
                                <p:stCondLst>
                                  <p:cond delay="4200"/>
                                </p:stCondLst>
                                <p:childTnLst>
                                  <p:par>
                                    <p:cTn id="43" presetID="22" presetClass="entr" presetSubtype="2" fill="hold"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right)">
                                          <p:cBhvr>
                                            <p:cTn id="45" dur="500"/>
                                            <p:tgtEl>
                                              <p:spTgt spid="30"/>
                                            </p:tgtEl>
                                          </p:cBhvr>
                                        </p:animEffect>
                                      </p:childTnLst>
                                    </p:cTn>
                                  </p:par>
                                  <p:par>
                                    <p:cTn id="46" presetID="22" presetClass="entr" presetSubtype="8" fill="hold" nodeType="with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wipe(left)">
                                          <p:cBhvr>
                                            <p:cTn id="48" dur="500"/>
                                            <p:tgtEl>
                                              <p:spTgt spid="36"/>
                                            </p:tgtEl>
                                          </p:cBhvr>
                                        </p:animEffect>
                                      </p:childTnLst>
                                    </p:cTn>
                                  </p:par>
                                  <p:par>
                                    <p:cTn id="49" presetID="22" presetClass="entr" presetSubtype="8" fill="hold" nodeType="with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wipe(left)">
                                          <p:cBhvr>
                                            <p:cTn id="51" dur="500"/>
                                            <p:tgtEl>
                                              <p:spTgt spid="39"/>
                                            </p:tgtEl>
                                          </p:cBhvr>
                                        </p:animEffect>
                                      </p:childTnLst>
                                    </p:cTn>
                                  </p:par>
                                  <p:par>
                                    <p:cTn id="52" presetID="22" presetClass="entr" presetSubtype="2" fill="hold" nodeType="withEffect">
                                      <p:stCondLst>
                                        <p:cond delay="0"/>
                                      </p:stCondLst>
                                      <p:childTnLst>
                                        <p:set>
                                          <p:cBhvr>
                                            <p:cTn id="53" dur="1" fill="hold">
                                              <p:stCondLst>
                                                <p:cond delay="0"/>
                                              </p:stCondLst>
                                            </p:cTn>
                                            <p:tgtEl>
                                              <p:spTgt spid="42"/>
                                            </p:tgtEl>
                                            <p:attrNameLst>
                                              <p:attrName>style.visibility</p:attrName>
                                            </p:attrNameLst>
                                          </p:cBhvr>
                                          <p:to>
                                            <p:strVal val="visible"/>
                                          </p:to>
                                        </p:set>
                                        <p:animEffect transition="in" filter="wipe(right)">
                                          <p:cBhvr>
                                            <p:cTn id="5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3" grpId="0" animBg="1"/>
          <p:bldP spid="24" grpId="0" animBg="1"/>
          <p:bldP spid="25" grpId="0" animBg="1"/>
          <p:bldP spid="2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1000"/>
                                            <p:tgtEl>
                                              <p:spTgt spid="2"/>
                                            </p:tgtEl>
                                          </p:cBhvr>
                                        </p:animEffect>
                                      </p:childTnLst>
                                    </p:cTn>
                                  </p:par>
                                  <p:par>
                                    <p:cTn id="15" presetID="2" presetClass="entr" presetSubtype="2" fill="hold" nodeType="withEffect">
                                      <p:stCondLst>
                                        <p:cond delay="2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2450"/>
                                </p:stCondLst>
                                <p:childTnLst>
                                  <p:par>
                                    <p:cTn id="26" presetID="2" presetClass="entr" presetSubtype="8" accel="40000"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1250" fill="hold"/>
                                            <p:tgtEl>
                                              <p:spTgt spid="23"/>
                                            </p:tgtEl>
                                            <p:attrNameLst>
                                              <p:attrName>ppt_x</p:attrName>
                                            </p:attrNameLst>
                                          </p:cBhvr>
                                          <p:tavLst>
                                            <p:tav tm="0">
                                              <p:val>
                                                <p:strVal val="0-#ppt_w/2"/>
                                              </p:val>
                                            </p:tav>
                                            <p:tav tm="100000">
                                              <p:val>
                                                <p:strVal val="#ppt_x"/>
                                              </p:val>
                                            </p:tav>
                                          </p:tavLst>
                                        </p:anim>
                                        <p:anim calcmode="lin" valueType="num">
                                          <p:cBhvr additive="base">
                                            <p:cTn id="29" dur="1250" fill="hold"/>
                                            <p:tgtEl>
                                              <p:spTgt spid="23"/>
                                            </p:tgtEl>
                                            <p:attrNameLst>
                                              <p:attrName>ppt_y</p:attrName>
                                            </p:attrNameLst>
                                          </p:cBhvr>
                                          <p:tavLst>
                                            <p:tav tm="0">
                                              <p:val>
                                                <p:strVal val="#ppt_y"/>
                                              </p:val>
                                            </p:tav>
                                            <p:tav tm="100000">
                                              <p:val>
                                                <p:strVal val="#ppt_y"/>
                                              </p:val>
                                            </p:tav>
                                          </p:tavLst>
                                        </p:anim>
                                      </p:childTnLst>
                                    </p:cTn>
                                  </p:par>
                                  <p:par>
                                    <p:cTn id="30" presetID="2" presetClass="entr" presetSubtype="8" accel="40000" fill="hold" grpId="0" nodeType="withEffect">
                                      <p:stCondLst>
                                        <p:cond delay="25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750" fill="hold"/>
                                            <p:tgtEl>
                                              <p:spTgt spid="24"/>
                                            </p:tgtEl>
                                            <p:attrNameLst>
                                              <p:attrName>ppt_x</p:attrName>
                                            </p:attrNameLst>
                                          </p:cBhvr>
                                          <p:tavLst>
                                            <p:tav tm="0">
                                              <p:val>
                                                <p:strVal val="0-#ppt_w/2"/>
                                              </p:val>
                                            </p:tav>
                                            <p:tav tm="100000">
                                              <p:val>
                                                <p:strVal val="#ppt_x"/>
                                              </p:val>
                                            </p:tav>
                                          </p:tavLst>
                                        </p:anim>
                                        <p:anim calcmode="lin" valueType="num">
                                          <p:cBhvr additive="base">
                                            <p:cTn id="33" dur="750" fill="hold"/>
                                            <p:tgtEl>
                                              <p:spTgt spid="24"/>
                                            </p:tgtEl>
                                            <p:attrNameLst>
                                              <p:attrName>ppt_y</p:attrName>
                                            </p:attrNameLst>
                                          </p:cBhvr>
                                          <p:tavLst>
                                            <p:tav tm="0">
                                              <p:val>
                                                <p:strVal val="#ppt_y"/>
                                              </p:val>
                                            </p:tav>
                                            <p:tav tm="100000">
                                              <p:val>
                                                <p:strVal val="#ppt_y"/>
                                              </p:val>
                                            </p:tav>
                                          </p:tavLst>
                                        </p:anim>
                                      </p:childTnLst>
                                    </p:cTn>
                                  </p:par>
                                  <p:par>
                                    <p:cTn id="34" presetID="2" presetClass="entr" presetSubtype="8" accel="40000" fill="hold" grpId="0" nodeType="withEffect">
                                      <p:stCondLst>
                                        <p:cond delay="50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1250" fill="hold"/>
                                            <p:tgtEl>
                                              <p:spTgt spid="25"/>
                                            </p:tgtEl>
                                            <p:attrNameLst>
                                              <p:attrName>ppt_x</p:attrName>
                                            </p:attrNameLst>
                                          </p:cBhvr>
                                          <p:tavLst>
                                            <p:tav tm="0">
                                              <p:val>
                                                <p:strVal val="0-#ppt_w/2"/>
                                              </p:val>
                                            </p:tav>
                                            <p:tav tm="100000">
                                              <p:val>
                                                <p:strVal val="#ppt_x"/>
                                              </p:val>
                                            </p:tav>
                                          </p:tavLst>
                                        </p:anim>
                                        <p:anim calcmode="lin" valueType="num">
                                          <p:cBhvr additive="base">
                                            <p:cTn id="37" dur="1250" fill="hold"/>
                                            <p:tgtEl>
                                              <p:spTgt spid="25"/>
                                            </p:tgtEl>
                                            <p:attrNameLst>
                                              <p:attrName>ppt_y</p:attrName>
                                            </p:attrNameLst>
                                          </p:cBhvr>
                                          <p:tavLst>
                                            <p:tav tm="0">
                                              <p:val>
                                                <p:strVal val="#ppt_y"/>
                                              </p:val>
                                            </p:tav>
                                            <p:tav tm="100000">
                                              <p:val>
                                                <p:strVal val="#ppt_y"/>
                                              </p:val>
                                            </p:tav>
                                          </p:tavLst>
                                        </p:anim>
                                      </p:childTnLst>
                                    </p:cTn>
                                  </p:par>
                                  <p:par>
                                    <p:cTn id="38" presetID="2" presetClass="entr" presetSubtype="8" accel="40000" fill="hold" grpId="0" nodeType="withEffect">
                                      <p:stCondLst>
                                        <p:cond delay="250"/>
                                      </p:stCondLst>
                                      <p:childTnLst>
                                        <p:set>
                                          <p:cBhvr>
                                            <p:cTn id="39" dur="1" fill="hold">
                                              <p:stCondLst>
                                                <p:cond delay="0"/>
                                              </p:stCondLst>
                                            </p:cTn>
                                            <p:tgtEl>
                                              <p:spTgt spid="26"/>
                                            </p:tgtEl>
                                            <p:attrNameLst>
                                              <p:attrName>style.visibility</p:attrName>
                                            </p:attrNameLst>
                                          </p:cBhvr>
                                          <p:to>
                                            <p:strVal val="visible"/>
                                          </p:to>
                                        </p:set>
                                        <p:anim calcmode="lin" valueType="num">
                                          <p:cBhvr additive="base">
                                            <p:cTn id="40" dur="1250" fill="hold"/>
                                            <p:tgtEl>
                                              <p:spTgt spid="26"/>
                                            </p:tgtEl>
                                            <p:attrNameLst>
                                              <p:attrName>ppt_x</p:attrName>
                                            </p:attrNameLst>
                                          </p:cBhvr>
                                          <p:tavLst>
                                            <p:tav tm="0">
                                              <p:val>
                                                <p:strVal val="0-#ppt_w/2"/>
                                              </p:val>
                                            </p:tav>
                                            <p:tav tm="100000">
                                              <p:val>
                                                <p:strVal val="#ppt_x"/>
                                              </p:val>
                                            </p:tav>
                                          </p:tavLst>
                                        </p:anim>
                                        <p:anim calcmode="lin" valueType="num">
                                          <p:cBhvr additive="base">
                                            <p:cTn id="41" dur="1250" fill="hold"/>
                                            <p:tgtEl>
                                              <p:spTgt spid="26"/>
                                            </p:tgtEl>
                                            <p:attrNameLst>
                                              <p:attrName>ppt_y</p:attrName>
                                            </p:attrNameLst>
                                          </p:cBhvr>
                                          <p:tavLst>
                                            <p:tav tm="0">
                                              <p:val>
                                                <p:strVal val="#ppt_y"/>
                                              </p:val>
                                            </p:tav>
                                            <p:tav tm="100000">
                                              <p:val>
                                                <p:strVal val="#ppt_y"/>
                                              </p:val>
                                            </p:tav>
                                          </p:tavLst>
                                        </p:anim>
                                      </p:childTnLst>
                                    </p:cTn>
                                  </p:par>
                                </p:childTnLst>
                              </p:cTn>
                            </p:par>
                            <p:par>
                              <p:cTn id="42" fill="hold">
                                <p:stCondLst>
                                  <p:cond delay="4200"/>
                                </p:stCondLst>
                                <p:childTnLst>
                                  <p:par>
                                    <p:cTn id="43" presetID="22" presetClass="entr" presetSubtype="2" fill="hold"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right)">
                                          <p:cBhvr>
                                            <p:cTn id="45" dur="500"/>
                                            <p:tgtEl>
                                              <p:spTgt spid="30"/>
                                            </p:tgtEl>
                                          </p:cBhvr>
                                        </p:animEffect>
                                      </p:childTnLst>
                                    </p:cTn>
                                  </p:par>
                                  <p:par>
                                    <p:cTn id="46" presetID="22" presetClass="entr" presetSubtype="8" fill="hold" nodeType="with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wipe(left)">
                                          <p:cBhvr>
                                            <p:cTn id="48" dur="500"/>
                                            <p:tgtEl>
                                              <p:spTgt spid="36"/>
                                            </p:tgtEl>
                                          </p:cBhvr>
                                        </p:animEffect>
                                      </p:childTnLst>
                                    </p:cTn>
                                  </p:par>
                                  <p:par>
                                    <p:cTn id="49" presetID="22" presetClass="entr" presetSubtype="8" fill="hold" nodeType="with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wipe(left)">
                                          <p:cBhvr>
                                            <p:cTn id="51" dur="500"/>
                                            <p:tgtEl>
                                              <p:spTgt spid="39"/>
                                            </p:tgtEl>
                                          </p:cBhvr>
                                        </p:animEffect>
                                      </p:childTnLst>
                                    </p:cTn>
                                  </p:par>
                                  <p:par>
                                    <p:cTn id="52" presetID="22" presetClass="entr" presetSubtype="2" fill="hold" nodeType="withEffect">
                                      <p:stCondLst>
                                        <p:cond delay="0"/>
                                      </p:stCondLst>
                                      <p:childTnLst>
                                        <p:set>
                                          <p:cBhvr>
                                            <p:cTn id="53" dur="1" fill="hold">
                                              <p:stCondLst>
                                                <p:cond delay="0"/>
                                              </p:stCondLst>
                                            </p:cTn>
                                            <p:tgtEl>
                                              <p:spTgt spid="42"/>
                                            </p:tgtEl>
                                            <p:attrNameLst>
                                              <p:attrName>style.visibility</p:attrName>
                                            </p:attrNameLst>
                                          </p:cBhvr>
                                          <p:to>
                                            <p:strVal val="visible"/>
                                          </p:to>
                                        </p:set>
                                        <p:animEffect transition="in" filter="wipe(right)">
                                          <p:cBhvr>
                                            <p:cTn id="5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3" grpId="0" animBg="1"/>
          <p:bldP spid="24" grpId="0" animBg="1"/>
          <p:bldP spid="25" grpId="0" animBg="1"/>
          <p:bldP spid="26"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341822" y="668181"/>
            <a:ext cx="9721436"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574767" y="208955"/>
            <a:ext cx="632150" cy="569956"/>
            <a:chOff x="574767" y="208955"/>
            <a:chExt cx="632150" cy="569956"/>
          </a:xfrm>
        </p:grpSpPr>
        <p:sp>
          <p:nvSpPr>
            <p:cNvPr id="4" name="Freeform 5"/>
            <p:cNvSpPr>
              <a:spLocks/>
            </p:cNvSpPr>
            <p:nvPr/>
          </p:nvSpPr>
          <p:spPr bwMode="auto">
            <a:xfrm rot="1855731">
              <a:off x="574767" y="208955"/>
              <a:ext cx="632150" cy="56995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nvGrpSpPr>
            <p:cNvPr id="5" name="Group 4"/>
            <p:cNvGrpSpPr>
              <a:grpSpLocks noChangeAspect="1"/>
            </p:cNvGrpSpPr>
            <p:nvPr/>
          </p:nvGrpSpPr>
          <p:grpSpPr bwMode="auto">
            <a:xfrm flipH="1">
              <a:off x="757842" y="255640"/>
              <a:ext cx="257404" cy="412542"/>
              <a:chOff x="4638" y="-33"/>
              <a:chExt cx="667" cy="1069"/>
            </a:xfrm>
            <a:solidFill>
              <a:schemeClr val="bg1"/>
            </a:solidFill>
          </p:grpSpPr>
          <p:sp>
            <p:nvSpPr>
              <p:cNvPr id="6" name="Freeform 5"/>
              <p:cNvSpPr>
                <a:spLocks/>
              </p:cNvSpPr>
              <p:nvPr/>
            </p:nvSpPr>
            <p:spPr bwMode="auto">
              <a:xfrm>
                <a:off x="4638" y="556"/>
                <a:ext cx="667" cy="480"/>
              </a:xfrm>
              <a:custGeom>
                <a:avLst/>
                <a:gdLst>
                  <a:gd name="T0" fmla="*/ 67 w 67"/>
                  <a:gd name="T1" fmla="*/ 15 h 49"/>
                  <a:gd name="T2" fmla="*/ 52 w 67"/>
                  <a:gd name="T3" fmla="*/ 0 h 49"/>
                  <a:gd name="T4" fmla="*/ 38 w 67"/>
                  <a:gd name="T5" fmla="*/ 24 h 49"/>
                  <a:gd name="T6" fmla="*/ 36 w 67"/>
                  <a:gd name="T7" fmla="*/ 13 h 49"/>
                  <a:gd name="T8" fmla="*/ 38 w 67"/>
                  <a:gd name="T9" fmla="*/ 9 h 49"/>
                  <a:gd name="T10" fmla="*/ 34 w 67"/>
                  <a:gd name="T11" fmla="*/ 5 h 49"/>
                  <a:gd name="T12" fmla="*/ 30 w 67"/>
                  <a:gd name="T13" fmla="*/ 9 h 49"/>
                  <a:gd name="T14" fmla="*/ 31 w 67"/>
                  <a:gd name="T15" fmla="*/ 13 h 49"/>
                  <a:gd name="T16" fmla="*/ 30 w 67"/>
                  <a:gd name="T17" fmla="*/ 24 h 49"/>
                  <a:gd name="T18" fmla="*/ 16 w 67"/>
                  <a:gd name="T19" fmla="*/ 0 h 49"/>
                  <a:gd name="T20" fmla="*/ 1 w 67"/>
                  <a:gd name="T21" fmla="*/ 15 h 49"/>
                  <a:gd name="T22" fmla="*/ 0 w 67"/>
                  <a:gd name="T23" fmla="*/ 15 h 49"/>
                  <a:gd name="T24" fmla="*/ 0 w 67"/>
                  <a:gd name="T25" fmla="*/ 45 h 49"/>
                  <a:gd name="T26" fmla="*/ 1 w 67"/>
                  <a:gd name="T27" fmla="*/ 45 h 49"/>
                  <a:gd name="T28" fmla="*/ 34 w 67"/>
                  <a:gd name="T29" fmla="*/ 49 h 49"/>
                  <a:gd name="T30" fmla="*/ 66 w 67"/>
                  <a:gd name="T31" fmla="*/ 45 h 49"/>
                  <a:gd name="T32" fmla="*/ 67 w 67"/>
                  <a:gd name="T33" fmla="*/ 45 h 49"/>
                  <a:gd name="T34" fmla="*/ 67 w 67"/>
                  <a:gd name="T35" fmla="*/ 1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49">
                    <a:moveTo>
                      <a:pt x="67" y="15"/>
                    </a:moveTo>
                    <a:cubicBezTo>
                      <a:pt x="66" y="9"/>
                      <a:pt x="60" y="3"/>
                      <a:pt x="52" y="0"/>
                    </a:cubicBezTo>
                    <a:cubicBezTo>
                      <a:pt x="38" y="24"/>
                      <a:pt x="38" y="24"/>
                      <a:pt x="38" y="24"/>
                    </a:cubicBezTo>
                    <a:cubicBezTo>
                      <a:pt x="36" y="13"/>
                      <a:pt x="36" y="13"/>
                      <a:pt x="36" y="13"/>
                    </a:cubicBezTo>
                    <a:cubicBezTo>
                      <a:pt x="37" y="12"/>
                      <a:pt x="38" y="11"/>
                      <a:pt x="38" y="9"/>
                    </a:cubicBezTo>
                    <a:cubicBezTo>
                      <a:pt x="38" y="7"/>
                      <a:pt x="36" y="5"/>
                      <a:pt x="34" y="5"/>
                    </a:cubicBezTo>
                    <a:cubicBezTo>
                      <a:pt x="31" y="5"/>
                      <a:pt x="30" y="7"/>
                      <a:pt x="30" y="9"/>
                    </a:cubicBezTo>
                    <a:cubicBezTo>
                      <a:pt x="30" y="11"/>
                      <a:pt x="30" y="12"/>
                      <a:pt x="31" y="13"/>
                    </a:cubicBezTo>
                    <a:cubicBezTo>
                      <a:pt x="30" y="24"/>
                      <a:pt x="30" y="24"/>
                      <a:pt x="30" y="24"/>
                    </a:cubicBezTo>
                    <a:cubicBezTo>
                      <a:pt x="16" y="0"/>
                      <a:pt x="16" y="0"/>
                      <a:pt x="16" y="0"/>
                    </a:cubicBezTo>
                    <a:cubicBezTo>
                      <a:pt x="8" y="3"/>
                      <a:pt x="2" y="9"/>
                      <a:pt x="1" y="15"/>
                    </a:cubicBezTo>
                    <a:cubicBezTo>
                      <a:pt x="0" y="15"/>
                      <a:pt x="0" y="15"/>
                      <a:pt x="0" y="15"/>
                    </a:cubicBezTo>
                    <a:cubicBezTo>
                      <a:pt x="0" y="45"/>
                      <a:pt x="0" y="45"/>
                      <a:pt x="0" y="45"/>
                    </a:cubicBezTo>
                    <a:cubicBezTo>
                      <a:pt x="1" y="45"/>
                      <a:pt x="1" y="45"/>
                      <a:pt x="1" y="45"/>
                    </a:cubicBezTo>
                    <a:cubicBezTo>
                      <a:pt x="4" y="47"/>
                      <a:pt x="18" y="49"/>
                      <a:pt x="34" y="49"/>
                    </a:cubicBezTo>
                    <a:cubicBezTo>
                      <a:pt x="50" y="49"/>
                      <a:pt x="63" y="47"/>
                      <a:pt x="66" y="45"/>
                    </a:cubicBezTo>
                    <a:cubicBezTo>
                      <a:pt x="67" y="45"/>
                      <a:pt x="67" y="45"/>
                      <a:pt x="67" y="45"/>
                    </a:cubicBezTo>
                    <a:cubicBezTo>
                      <a:pt x="67" y="15"/>
                      <a:pt x="67" y="15"/>
                      <a:pt x="67"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685594"/>
                <a:endParaRPr lang="zh-CN" altLang="en-US" sz="1350">
                  <a:solidFill>
                    <a:prstClr val="black"/>
                  </a:solidFill>
                </a:endParaRPr>
              </a:p>
            </p:txBody>
          </p:sp>
          <p:sp>
            <p:nvSpPr>
              <p:cNvPr id="7" name="Freeform 6"/>
              <p:cNvSpPr>
                <a:spLocks noEditPoints="1"/>
              </p:cNvSpPr>
              <p:nvPr/>
            </p:nvSpPr>
            <p:spPr bwMode="auto">
              <a:xfrm>
                <a:off x="4737" y="-33"/>
                <a:ext cx="449" cy="589"/>
              </a:xfrm>
              <a:custGeom>
                <a:avLst/>
                <a:gdLst>
                  <a:gd name="T0" fmla="*/ 3 w 45"/>
                  <a:gd name="T1" fmla="*/ 38 h 60"/>
                  <a:gd name="T2" fmla="*/ 7 w 45"/>
                  <a:gd name="T3" fmla="*/ 43 h 60"/>
                  <a:gd name="T4" fmla="*/ 23 w 45"/>
                  <a:gd name="T5" fmla="*/ 60 h 60"/>
                  <a:gd name="T6" fmla="*/ 40 w 45"/>
                  <a:gd name="T7" fmla="*/ 43 h 60"/>
                  <a:gd name="T8" fmla="*/ 40 w 45"/>
                  <a:gd name="T9" fmla="*/ 43 h 60"/>
                  <a:gd name="T10" fmla="*/ 44 w 45"/>
                  <a:gd name="T11" fmla="*/ 38 h 60"/>
                  <a:gd name="T12" fmla="*/ 41 w 45"/>
                  <a:gd name="T13" fmla="*/ 33 h 60"/>
                  <a:gd name="T14" fmla="*/ 41 w 45"/>
                  <a:gd name="T15" fmla="*/ 33 h 60"/>
                  <a:gd name="T16" fmla="*/ 36 w 45"/>
                  <a:gd name="T17" fmla="*/ 13 h 60"/>
                  <a:gd name="T18" fmla="*/ 12 w 45"/>
                  <a:gd name="T19" fmla="*/ 10 h 60"/>
                  <a:gd name="T20" fmla="*/ 6 w 45"/>
                  <a:gd name="T21" fmla="*/ 33 h 60"/>
                  <a:gd name="T22" fmla="*/ 6 w 45"/>
                  <a:gd name="T23" fmla="*/ 33 h 60"/>
                  <a:gd name="T24" fmla="*/ 3 w 45"/>
                  <a:gd name="T25" fmla="*/ 38 h 60"/>
                  <a:gd name="T26" fmla="*/ 8 w 45"/>
                  <a:gd name="T27" fmla="*/ 34 h 60"/>
                  <a:gd name="T28" fmla="*/ 8 w 45"/>
                  <a:gd name="T29" fmla="*/ 34 h 60"/>
                  <a:gd name="T30" fmla="*/ 8 w 45"/>
                  <a:gd name="T31" fmla="*/ 34 h 60"/>
                  <a:gd name="T32" fmla="*/ 8 w 45"/>
                  <a:gd name="T33" fmla="*/ 32 h 60"/>
                  <a:gd name="T34" fmla="*/ 9 w 45"/>
                  <a:gd name="T35" fmla="*/ 25 h 60"/>
                  <a:gd name="T36" fmla="*/ 11 w 45"/>
                  <a:gd name="T37" fmla="*/ 23 h 60"/>
                  <a:gd name="T38" fmla="*/ 29 w 45"/>
                  <a:gd name="T39" fmla="*/ 19 h 60"/>
                  <a:gd name="T40" fmla="*/ 38 w 45"/>
                  <a:gd name="T41" fmla="*/ 34 h 60"/>
                  <a:gd name="T42" fmla="*/ 38 w 45"/>
                  <a:gd name="T43" fmla="*/ 34 h 60"/>
                  <a:gd name="T44" fmla="*/ 39 w 45"/>
                  <a:gd name="T45" fmla="*/ 34 h 60"/>
                  <a:gd name="T46" fmla="*/ 40 w 45"/>
                  <a:gd name="T47" fmla="*/ 34 h 60"/>
                  <a:gd name="T48" fmla="*/ 42 w 45"/>
                  <a:gd name="T49" fmla="*/ 35 h 60"/>
                  <a:gd name="T50" fmla="*/ 43 w 45"/>
                  <a:gd name="T51" fmla="*/ 38 h 60"/>
                  <a:gd name="T52" fmla="*/ 42 w 45"/>
                  <a:gd name="T53" fmla="*/ 41 h 60"/>
                  <a:gd name="T54" fmla="*/ 40 w 45"/>
                  <a:gd name="T55" fmla="*/ 42 h 60"/>
                  <a:gd name="T56" fmla="*/ 40 w 45"/>
                  <a:gd name="T57" fmla="*/ 42 h 60"/>
                  <a:gd name="T58" fmla="*/ 39 w 45"/>
                  <a:gd name="T59" fmla="*/ 42 h 60"/>
                  <a:gd name="T60" fmla="*/ 38 w 45"/>
                  <a:gd name="T61" fmla="*/ 43 h 60"/>
                  <a:gd name="T62" fmla="*/ 33 w 45"/>
                  <a:gd name="T63" fmla="*/ 54 h 60"/>
                  <a:gd name="T64" fmla="*/ 29 w 45"/>
                  <a:gd name="T65" fmla="*/ 58 h 60"/>
                  <a:gd name="T66" fmla="*/ 23 w 45"/>
                  <a:gd name="T67" fmla="*/ 59 h 60"/>
                  <a:gd name="T68" fmla="*/ 18 w 45"/>
                  <a:gd name="T69" fmla="*/ 58 h 60"/>
                  <a:gd name="T70" fmla="*/ 14 w 45"/>
                  <a:gd name="T71" fmla="*/ 54 h 60"/>
                  <a:gd name="T72" fmla="*/ 8 w 45"/>
                  <a:gd name="T73" fmla="*/ 43 h 60"/>
                  <a:gd name="T74" fmla="*/ 8 w 45"/>
                  <a:gd name="T75" fmla="*/ 42 h 60"/>
                  <a:gd name="T76" fmla="*/ 7 w 45"/>
                  <a:gd name="T77" fmla="*/ 42 h 60"/>
                  <a:gd name="T78" fmla="*/ 5 w 45"/>
                  <a:gd name="T79" fmla="*/ 38 h 60"/>
                  <a:gd name="T80" fmla="*/ 5 w 45"/>
                  <a:gd name="T81" fmla="*/ 35 h 60"/>
                  <a:gd name="T82" fmla="*/ 8 w 45"/>
                  <a:gd name="T8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5" h="60">
                    <a:moveTo>
                      <a:pt x="3" y="38"/>
                    </a:moveTo>
                    <a:cubicBezTo>
                      <a:pt x="3" y="40"/>
                      <a:pt x="5" y="43"/>
                      <a:pt x="7" y="43"/>
                    </a:cubicBezTo>
                    <a:cubicBezTo>
                      <a:pt x="9" y="53"/>
                      <a:pt x="16" y="60"/>
                      <a:pt x="23" y="60"/>
                    </a:cubicBezTo>
                    <a:cubicBezTo>
                      <a:pt x="31" y="60"/>
                      <a:pt x="38" y="53"/>
                      <a:pt x="40" y="43"/>
                    </a:cubicBezTo>
                    <a:cubicBezTo>
                      <a:pt x="40" y="43"/>
                      <a:pt x="40" y="43"/>
                      <a:pt x="40" y="43"/>
                    </a:cubicBezTo>
                    <a:cubicBezTo>
                      <a:pt x="42" y="43"/>
                      <a:pt x="44" y="41"/>
                      <a:pt x="44" y="38"/>
                    </a:cubicBezTo>
                    <a:cubicBezTo>
                      <a:pt x="44" y="35"/>
                      <a:pt x="43" y="33"/>
                      <a:pt x="41" y="33"/>
                    </a:cubicBezTo>
                    <a:cubicBezTo>
                      <a:pt x="41" y="33"/>
                      <a:pt x="41" y="33"/>
                      <a:pt x="41" y="33"/>
                    </a:cubicBezTo>
                    <a:cubicBezTo>
                      <a:pt x="41" y="33"/>
                      <a:pt x="45" y="18"/>
                      <a:pt x="36" y="13"/>
                    </a:cubicBezTo>
                    <a:cubicBezTo>
                      <a:pt x="35" y="0"/>
                      <a:pt x="12" y="10"/>
                      <a:pt x="12" y="10"/>
                    </a:cubicBezTo>
                    <a:cubicBezTo>
                      <a:pt x="0" y="17"/>
                      <a:pt x="6" y="33"/>
                      <a:pt x="6" y="33"/>
                    </a:cubicBezTo>
                    <a:cubicBezTo>
                      <a:pt x="6" y="33"/>
                      <a:pt x="6" y="33"/>
                      <a:pt x="6" y="33"/>
                    </a:cubicBezTo>
                    <a:cubicBezTo>
                      <a:pt x="4" y="34"/>
                      <a:pt x="3" y="36"/>
                      <a:pt x="3" y="38"/>
                    </a:cubicBezTo>
                    <a:close/>
                    <a:moveTo>
                      <a:pt x="8" y="34"/>
                    </a:moveTo>
                    <a:cubicBezTo>
                      <a:pt x="8" y="34"/>
                      <a:pt x="8" y="34"/>
                      <a:pt x="8" y="34"/>
                    </a:cubicBezTo>
                    <a:cubicBezTo>
                      <a:pt x="8" y="34"/>
                      <a:pt x="8" y="34"/>
                      <a:pt x="8" y="34"/>
                    </a:cubicBezTo>
                    <a:cubicBezTo>
                      <a:pt x="8" y="32"/>
                      <a:pt x="8" y="32"/>
                      <a:pt x="8" y="32"/>
                    </a:cubicBezTo>
                    <a:cubicBezTo>
                      <a:pt x="9" y="25"/>
                      <a:pt x="9" y="25"/>
                      <a:pt x="9" y="25"/>
                    </a:cubicBezTo>
                    <a:cubicBezTo>
                      <a:pt x="10" y="24"/>
                      <a:pt x="11" y="23"/>
                      <a:pt x="11" y="23"/>
                    </a:cubicBezTo>
                    <a:cubicBezTo>
                      <a:pt x="21" y="24"/>
                      <a:pt x="29" y="19"/>
                      <a:pt x="29" y="19"/>
                    </a:cubicBezTo>
                    <a:cubicBezTo>
                      <a:pt x="36" y="13"/>
                      <a:pt x="38" y="34"/>
                      <a:pt x="38" y="34"/>
                    </a:cubicBezTo>
                    <a:cubicBezTo>
                      <a:pt x="38" y="34"/>
                      <a:pt x="38" y="34"/>
                      <a:pt x="38" y="34"/>
                    </a:cubicBezTo>
                    <a:cubicBezTo>
                      <a:pt x="39" y="34"/>
                      <a:pt x="39" y="34"/>
                      <a:pt x="39" y="34"/>
                    </a:cubicBezTo>
                    <a:cubicBezTo>
                      <a:pt x="40" y="34"/>
                      <a:pt x="40" y="34"/>
                      <a:pt x="40" y="34"/>
                    </a:cubicBezTo>
                    <a:cubicBezTo>
                      <a:pt x="41" y="34"/>
                      <a:pt x="41" y="34"/>
                      <a:pt x="42" y="35"/>
                    </a:cubicBezTo>
                    <a:cubicBezTo>
                      <a:pt x="43" y="35"/>
                      <a:pt x="43" y="37"/>
                      <a:pt x="43" y="38"/>
                    </a:cubicBezTo>
                    <a:cubicBezTo>
                      <a:pt x="43" y="39"/>
                      <a:pt x="43" y="40"/>
                      <a:pt x="42" y="41"/>
                    </a:cubicBezTo>
                    <a:cubicBezTo>
                      <a:pt x="41" y="41"/>
                      <a:pt x="41" y="42"/>
                      <a:pt x="40" y="42"/>
                    </a:cubicBezTo>
                    <a:cubicBezTo>
                      <a:pt x="40" y="42"/>
                      <a:pt x="40" y="42"/>
                      <a:pt x="40" y="42"/>
                    </a:cubicBezTo>
                    <a:cubicBezTo>
                      <a:pt x="39" y="42"/>
                      <a:pt x="39" y="42"/>
                      <a:pt x="39" y="42"/>
                    </a:cubicBezTo>
                    <a:cubicBezTo>
                      <a:pt x="38" y="43"/>
                      <a:pt x="38" y="43"/>
                      <a:pt x="38" y="43"/>
                    </a:cubicBezTo>
                    <a:cubicBezTo>
                      <a:pt x="38" y="47"/>
                      <a:pt x="36" y="51"/>
                      <a:pt x="33" y="54"/>
                    </a:cubicBezTo>
                    <a:cubicBezTo>
                      <a:pt x="32" y="56"/>
                      <a:pt x="30" y="57"/>
                      <a:pt x="29" y="58"/>
                    </a:cubicBezTo>
                    <a:cubicBezTo>
                      <a:pt x="27" y="58"/>
                      <a:pt x="25" y="59"/>
                      <a:pt x="23" y="59"/>
                    </a:cubicBezTo>
                    <a:cubicBezTo>
                      <a:pt x="22" y="59"/>
                      <a:pt x="20" y="58"/>
                      <a:pt x="18" y="58"/>
                    </a:cubicBezTo>
                    <a:cubicBezTo>
                      <a:pt x="17" y="57"/>
                      <a:pt x="15" y="56"/>
                      <a:pt x="14" y="54"/>
                    </a:cubicBezTo>
                    <a:cubicBezTo>
                      <a:pt x="11" y="51"/>
                      <a:pt x="9" y="47"/>
                      <a:pt x="8" y="43"/>
                    </a:cubicBezTo>
                    <a:cubicBezTo>
                      <a:pt x="8" y="42"/>
                      <a:pt x="8" y="42"/>
                      <a:pt x="8" y="42"/>
                    </a:cubicBezTo>
                    <a:cubicBezTo>
                      <a:pt x="7" y="42"/>
                      <a:pt x="7" y="42"/>
                      <a:pt x="7" y="42"/>
                    </a:cubicBezTo>
                    <a:cubicBezTo>
                      <a:pt x="6" y="42"/>
                      <a:pt x="5" y="40"/>
                      <a:pt x="5" y="38"/>
                    </a:cubicBezTo>
                    <a:cubicBezTo>
                      <a:pt x="5" y="37"/>
                      <a:pt x="5" y="35"/>
                      <a:pt x="5" y="35"/>
                    </a:cubicBezTo>
                    <a:cubicBezTo>
                      <a:pt x="6" y="34"/>
                      <a:pt x="7" y="34"/>
                      <a:pt x="8"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685594"/>
                <a:endParaRPr lang="zh-CN" altLang="en-US" sz="1350">
                  <a:solidFill>
                    <a:prstClr val="black"/>
                  </a:solidFill>
                </a:endParaRPr>
              </a:p>
            </p:txBody>
          </p:sp>
        </p:grpSp>
      </p:grpSp>
      <p:grpSp>
        <p:nvGrpSpPr>
          <p:cNvPr id="8" name="组合 7"/>
          <p:cNvGrpSpPr/>
          <p:nvPr/>
        </p:nvGrpSpPr>
        <p:grpSpPr>
          <a:xfrm>
            <a:off x="11096635" y="434075"/>
            <a:ext cx="488724" cy="440638"/>
            <a:chOff x="3720691" y="2824413"/>
            <a:chExt cx="1341120" cy="1209172"/>
          </a:xfrm>
          <a:solidFill>
            <a:srgbClr val="158875"/>
          </a:solidFill>
        </p:grpSpPr>
        <p:sp>
          <p:nvSpPr>
            <p:cNvPr id="9"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10"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sp>
        <p:nvSpPr>
          <p:cNvPr id="11" name="文本占位符 4"/>
          <p:cNvSpPr txBox="1">
            <a:spLocks/>
          </p:cNvSpPr>
          <p:nvPr/>
        </p:nvSpPr>
        <p:spPr>
          <a:xfrm>
            <a:off x="1299849" y="90887"/>
            <a:ext cx="10515600" cy="5823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b="1" dirty="0">
                <a:solidFill>
                  <a:srgbClr val="DB2A2A"/>
                </a:solidFill>
                <a:latin typeface="方正姚体" panose="02010601030101010101" pitchFamily="2" charset="-122"/>
                <a:ea typeface="方正姚体" panose="02010601030101010101" pitchFamily="2" charset="-122"/>
              </a:rPr>
              <a:t>二、点击添加你的标题</a:t>
            </a:r>
          </a:p>
        </p:txBody>
      </p:sp>
      <p:grpSp>
        <p:nvGrpSpPr>
          <p:cNvPr id="72" name="组合 71"/>
          <p:cNvGrpSpPr/>
          <p:nvPr/>
        </p:nvGrpSpPr>
        <p:grpSpPr>
          <a:xfrm>
            <a:off x="6991005" y="1990998"/>
            <a:ext cx="3862066" cy="3862521"/>
            <a:chOff x="7078090" y="1875366"/>
            <a:chExt cx="3862066" cy="3862521"/>
          </a:xfrm>
        </p:grpSpPr>
        <p:sp>
          <p:nvSpPr>
            <p:cNvPr id="12" name="椭圆 1"/>
            <p:cNvSpPr/>
            <p:nvPr/>
          </p:nvSpPr>
          <p:spPr>
            <a:xfrm>
              <a:off x="7078091" y="3806854"/>
              <a:ext cx="1931033" cy="1931033"/>
            </a:xfrm>
            <a:custGeom>
              <a:avLst/>
              <a:gdLst/>
              <a:ahLst/>
              <a:cxnLst/>
              <a:rect l="l" t="t" r="r" b="b"/>
              <a:pathLst>
                <a:path w="1458163" h="1458162">
                  <a:moveTo>
                    <a:pt x="0" y="0"/>
                  </a:moveTo>
                  <a:lnTo>
                    <a:pt x="443145" y="0"/>
                  </a:lnTo>
                  <a:cubicBezTo>
                    <a:pt x="443145" y="560578"/>
                    <a:pt x="897584" y="1015017"/>
                    <a:pt x="1458162" y="1015017"/>
                  </a:cubicBezTo>
                  <a:lnTo>
                    <a:pt x="1458163" y="1015017"/>
                  </a:lnTo>
                  <a:lnTo>
                    <a:pt x="1458163" y="1458162"/>
                  </a:lnTo>
                  <a:cubicBezTo>
                    <a:pt x="652841" y="1458162"/>
                    <a:pt x="0" y="805321"/>
                    <a:pt x="0" y="0"/>
                  </a:cubicBezTo>
                  <a:close/>
                </a:path>
              </a:pathLst>
            </a:cu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13" name="椭圆 1"/>
            <p:cNvSpPr/>
            <p:nvPr/>
          </p:nvSpPr>
          <p:spPr>
            <a:xfrm>
              <a:off x="9009123" y="1875366"/>
              <a:ext cx="1931033" cy="1931489"/>
            </a:xfrm>
            <a:custGeom>
              <a:avLst/>
              <a:gdLst/>
              <a:ahLst/>
              <a:cxnLst/>
              <a:rect l="l" t="t" r="r" b="b"/>
              <a:pathLst>
                <a:path w="1458162" h="1458507">
                  <a:moveTo>
                    <a:pt x="0" y="0"/>
                  </a:moveTo>
                  <a:cubicBezTo>
                    <a:pt x="805321" y="0"/>
                    <a:pt x="1458162" y="652841"/>
                    <a:pt x="1458162" y="1458162"/>
                  </a:cubicBezTo>
                  <a:lnTo>
                    <a:pt x="1458145" y="1458507"/>
                  </a:lnTo>
                  <a:lnTo>
                    <a:pt x="1015000" y="1458507"/>
                  </a:lnTo>
                  <a:cubicBezTo>
                    <a:pt x="1015017" y="1458392"/>
                    <a:pt x="1015017" y="1458277"/>
                    <a:pt x="1015017" y="1458162"/>
                  </a:cubicBezTo>
                  <a:cubicBezTo>
                    <a:pt x="1015017" y="897584"/>
                    <a:pt x="560578" y="443145"/>
                    <a:pt x="0" y="443145"/>
                  </a:cubicBezTo>
                  <a:close/>
                </a:path>
              </a:pathLst>
            </a:cu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14" name="矩形 2"/>
            <p:cNvSpPr/>
            <p:nvPr/>
          </p:nvSpPr>
          <p:spPr>
            <a:xfrm>
              <a:off x="7078091" y="1875366"/>
              <a:ext cx="1931033" cy="1931489"/>
            </a:xfrm>
            <a:custGeom>
              <a:avLst/>
              <a:gdLst/>
              <a:ahLst/>
              <a:cxnLst/>
              <a:rect l="l" t="t" r="r" b="b"/>
              <a:pathLst>
                <a:path w="1458162" h="1458507">
                  <a:moveTo>
                    <a:pt x="1458162" y="0"/>
                  </a:moveTo>
                  <a:lnTo>
                    <a:pt x="1458162" y="443145"/>
                  </a:lnTo>
                  <a:cubicBezTo>
                    <a:pt x="897584" y="443145"/>
                    <a:pt x="443145" y="897584"/>
                    <a:pt x="443145" y="1458162"/>
                  </a:cubicBezTo>
                  <a:lnTo>
                    <a:pt x="443163" y="1458507"/>
                  </a:lnTo>
                  <a:lnTo>
                    <a:pt x="18" y="1458507"/>
                  </a:lnTo>
                  <a:cubicBezTo>
                    <a:pt x="0" y="1458392"/>
                    <a:pt x="0" y="1458277"/>
                    <a:pt x="0" y="1458162"/>
                  </a:cubicBezTo>
                  <a:cubicBezTo>
                    <a:pt x="0" y="652841"/>
                    <a:pt x="652841" y="0"/>
                    <a:pt x="1458162" y="0"/>
                  </a:cubicBezTo>
                  <a:close/>
                </a:path>
              </a:pathLst>
            </a:cu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15" name="椭圆 1"/>
            <p:cNvSpPr/>
            <p:nvPr/>
          </p:nvSpPr>
          <p:spPr>
            <a:xfrm>
              <a:off x="9009123" y="3806854"/>
              <a:ext cx="1931033" cy="1931033"/>
            </a:xfrm>
            <a:custGeom>
              <a:avLst/>
              <a:gdLst/>
              <a:ahLst/>
              <a:cxnLst/>
              <a:rect l="l" t="t" r="r" b="b"/>
              <a:pathLst>
                <a:path w="1458162" h="1458162">
                  <a:moveTo>
                    <a:pt x="1015017" y="0"/>
                  </a:moveTo>
                  <a:lnTo>
                    <a:pt x="1458162" y="0"/>
                  </a:lnTo>
                  <a:cubicBezTo>
                    <a:pt x="1458162" y="805321"/>
                    <a:pt x="805321" y="1458162"/>
                    <a:pt x="0" y="1458162"/>
                  </a:cubicBezTo>
                  <a:lnTo>
                    <a:pt x="0" y="1015017"/>
                  </a:lnTo>
                  <a:cubicBezTo>
                    <a:pt x="560578" y="1015017"/>
                    <a:pt x="1015017" y="560578"/>
                    <a:pt x="1015017" y="0"/>
                  </a:cubicBezTo>
                  <a:close/>
                </a:path>
              </a:pathLst>
            </a:cu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16" name="椭圆 15"/>
            <p:cNvSpPr/>
            <p:nvPr/>
          </p:nvSpPr>
          <p:spPr>
            <a:xfrm>
              <a:off x="7078090" y="3513427"/>
              <a:ext cx="586853" cy="586853"/>
            </a:xfrm>
            <a:prstGeom prst="ellipse">
              <a:avLst/>
            </a:prstGeom>
            <a:solidFill>
              <a:schemeClr val="bg1"/>
            </a:solidFill>
            <a:ln>
              <a:solidFill>
                <a:srgbClr val="DB2A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Arial"/>
                <a:ea typeface="微软雅黑"/>
              </a:endParaRPr>
            </a:p>
          </p:txBody>
        </p:sp>
        <p:grpSp>
          <p:nvGrpSpPr>
            <p:cNvPr id="17" name="组 77"/>
            <p:cNvGrpSpPr/>
            <p:nvPr/>
          </p:nvGrpSpPr>
          <p:grpSpPr>
            <a:xfrm>
              <a:off x="7247864" y="3676023"/>
              <a:ext cx="247305" cy="261664"/>
              <a:chOff x="5455414" y="2626099"/>
              <a:chExt cx="185479" cy="196248"/>
            </a:xfrm>
            <a:solidFill>
              <a:srgbClr val="DB2A2A"/>
            </a:solidFill>
          </p:grpSpPr>
          <p:sp>
            <p:nvSpPr>
              <p:cNvPr id="18" name="Rectangle 5"/>
              <p:cNvSpPr>
                <a:spLocks noChangeArrowheads="1"/>
              </p:cNvSpPr>
              <p:nvPr/>
            </p:nvSpPr>
            <p:spPr bwMode="auto">
              <a:xfrm>
                <a:off x="5542769" y="2656014"/>
                <a:ext cx="11966" cy="123254"/>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1219170"/>
                <a:endParaRPr lang="zh-CN" altLang="en-US" sz="2400">
                  <a:solidFill>
                    <a:prstClr val="black">
                      <a:lumMod val="75000"/>
                      <a:lumOff val="25000"/>
                    </a:prstClr>
                  </a:solidFill>
                  <a:effectLst>
                    <a:outerShdw blurRad="38100" dist="38100" dir="2700000" algn="tl">
                      <a:srgbClr val="000000">
                        <a:alpha val="43137"/>
                      </a:srgbClr>
                    </a:outerShdw>
                  </a:effectLst>
                  <a:latin typeface="Arial"/>
                  <a:ea typeface="微软雅黑"/>
                </a:endParaRPr>
              </a:p>
            </p:txBody>
          </p:sp>
          <p:sp>
            <p:nvSpPr>
              <p:cNvPr id="19" name="Freeform 6"/>
              <p:cNvSpPr>
                <a:spLocks/>
              </p:cNvSpPr>
              <p:nvPr/>
            </p:nvSpPr>
            <p:spPr bwMode="auto">
              <a:xfrm>
                <a:off x="5455414" y="2792431"/>
                <a:ext cx="99320" cy="29916"/>
              </a:xfrm>
              <a:custGeom>
                <a:avLst/>
                <a:gdLst>
                  <a:gd name="T0" fmla="*/ 64 w 64"/>
                  <a:gd name="T1" fmla="*/ 20 h 20"/>
                  <a:gd name="T2" fmla="*/ 56 w 64"/>
                  <a:gd name="T3" fmla="*/ 20 h 20"/>
                  <a:gd name="T4" fmla="*/ 44 w 64"/>
                  <a:gd name="T5" fmla="*/ 8 h 20"/>
                  <a:gd name="T6" fmla="*/ 0 w 64"/>
                  <a:gd name="T7" fmla="*/ 8 h 20"/>
                  <a:gd name="T8" fmla="*/ 0 w 64"/>
                  <a:gd name="T9" fmla="*/ 0 h 20"/>
                  <a:gd name="T10" fmla="*/ 44 w 64"/>
                  <a:gd name="T11" fmla="*/ 0 h 20"/>
                  <a:gd name="T12" fmla="*/ 64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endParaRPr lang="zh-CN" altLang="en-US" sz="2400">
                  <a:solidFill>
                    <a:prstClr val="black">
                      <a:lumMod val="75000"/>
                      <a:lumOff val="25000"/>
                    </a:prstClr>
                  </a:solidFill>
                  <a:effectLst>
                    <a:outerShdw blurRad="38100" dist="38100" dir="2700000" algn="tl">
                      <a:srgbClr val="000000">
                        <a:alpha val="43137"/>
                      </a:srgbClr>
                    </a:outerShdw>
                  </a:effectLst>
                  <a:latin typeface="Arial"/>
                  <a:ea typeface="微软雅黑"/>
                </a:endParaRPr>
              </a:p>
            </p:txBody>
          </p:sp>
          <p:sp>
            <p:nvSpPr>
              <p:cNvPr id="20" name="Freeform 7"/>
              <p:cNvSpPr>
                <a:spLocks/>
              </p:cNvSpPr>
              <p:nvPr/>
            </p:nvSpPr>
            <p:spPr bwMode="auto">
              <a:xfrm>
                <a:off x="5542769" y="2792431"/>
                <a:ext cx="98124" cy="29916"/>
              </a:xfrm>
              <a:custGeom>
                <a:avLst/>
                <a:gdLst>
                  <a:gd name="T0" fmla="*/ 8 w 64"/>
                  <a:gd name="T1" fmla="*/ 20 h 20"/>
                  <a:gd name="T2" fmla="*/ 0 w 64"/>
                  <a:gd name="T3" fmla="*/ 20 h 20"/>
                  <a:gd name="T4" fmla="*/ 20 w 64"/>
                  <a:gd name="T5" fmla="*/ 0 h 20"/>
                  <a:gd name="T6" fmla="*/ 64 w 64"/>
                  <a:gd name="T7" fmla="*/ 0 h 20"/>
                  <a:gd name="T8" fmla="*/ 64 w 64"/>
                  <a:gd name="T9" fmla="*/ 8 h 20"/>
                  <a:gd name="T10" fmla="*/ 20 w 64"/>
                  <a:gd name="T11" fmla="*/ 8 h 20"/>
                  <a:gd name="T12" fmla="*/ 8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endParaRPr lang="zh-CN" altLang="en-US" sz="2400">
                  <a:solidFill>
                    <a:prstClr val="black">
                      <a:lumMod val="75000"/>
                      <a:lumOff val="25000"/>
                    </a:prstClr>
                  </a:solidFill>
                  <a:effectLst>
                    <a:outerShdw blurRad="38100" dist="38100" dir="2700000" algn="tl">
                      <a:srgbClr val="000000">
                        <a:alpha val="43137"/>
                      </a:srgbClr>
                    </a:outerShdw>
                  </a:effectLst>
                  <a:latin typeface="Arial"/>
                  <a:ea typeface="微软雅黑"/>
                </a:endParaRPr>
              </a:p>
            </p:txBody>
          </p:sp>
          <p:sp>
            <p:nvSpPr>
              <p:cNvPr id="21" name="Freeform 8"/>
              <p:cNvSpPr>
                <a:spLocks/>
              </p:cNvSpPr>
              <p:nvPr/>
            </p:nvSpPr>
            <p:spPr bwMode="auto">
              <a:xfrm>
                <a:off x="5455414" y="2626099"/>
                <a:ext cx="99320" cy="153169"/>
              </a:xfrm>
              <a:custGeom>
                <a:avLst/>
                <a:gdLst>
                  <a:gd name="T0" fmla="*/ 48 w 64"/>
                  <a:gd name="T1" fmla="*/ 100 h 100"/>
                  <a:gd name="T2" fmla="*/ 0 w 64"/>
                  <a:gd name="T3" fmla="*/ 100 h 100"/>
                  <a:gd name="T4" fmla="*/ 0 w 64"/>
                  <a:gd name="T5" fmla="*/ 0 h 100"/>
                  <a:gd name="T6" fmla="*/ 44 w 64"/>
                  <a:gd name="T7" fmla="*/ 0 h 100"/>
                  <a:gd name="T8" fmla="*/ 64 w 64"/>
                  <a:gd name="T9" fmla="*/ 20 h 100"/>
                  <a:gd name="T10" fmla="*/ 56 w 64"/>
                  <a:gd name="T11" fmla="*/ 20 h 100"/>
                  <a:gd name="T12" fmla="*/ 44 w 64"/>
                  <a:gd name="T13" fmla="*/ 8 h 100"/>
                  <a:gd name="T14" fmla="*/ 8 w 64"/>
                  <a:gd name="T15" fmla="*/ 8 h 100"/>
                  <a:gd name="T16" fmla="*/ 8 w 64"/>
                  <a:gd name="T17" fmla="*/ 92 h 100"/>
                  <a:gd name="T18" fmla="*/ 48 w 64"/>
                  <a:gd name="T19" fmla="*/ 92 h 100"/>
                  <a:gd name="T20" fmla="*/ 48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endParaRPr lang="zh-CN" altLang="en-US" sz="2400">
                  <a:solidFill>
                    <a:prstClr val="black">
                      <a:lumMod val="75000"/>
                      <a:lumOff val="25000"/>
                    </a:prstClr>
                  </a:solidFill>
                  <a:effectLst>
                    <a:outerShdw blurRad="38100" dist="38100" dir="2700000" algn="tl">
                      <a:srgbClr val="000000">
                        <a:alpha val="43137"/>
                      </a:srgbClr>
                    </a:outerShdw>
                  </a:effectLst>
                  <a:latin typeface="Arial"/>
                  <a:ea typeface="微软雅黑"/>
                </a:endParaRPr>
              </a:p>
            </p:txBody>
          </p:sp>
          <p:sp>
            <p:nvSpPr>
              <p:cNvPr id="22" name="Freeform 9"/>
              <p:cNvSpPr>
                <a:spLocks/>
              </p:cNvSpPr>
              <p:nvPr/>
            </p:nvSpPr>
            <p:spPr bwMode="auto">
              <a:xfrm>
                <a:off x="5542769" y="2626099"/>
                <a:ext cx="98124" cy="153169"/>
              </a:xfrm>
              <a:custGeom>
                <a:avLst/>
                <a:gdLst>
                  <a:gd name="T0" fmla="*/ 64 w 64"/>
                  <a:gd name="T1" fmla="*/ 100 h 100"/>
                  <a:gd name="T2" fmla="*/ 16 w 64"/>
                  <a:gd name="T3" fmla="*/ 100 h 100"/>
                  <a:gd name="T4" fmla="*/ 16 w 64"/>
                  <a:gd name="T5" fmla="*/ 92 h 100"/>
                  <a:gd name="T6" fmla="*/ 56 w 64"/>
                  <a:gd name="T7" fmla="*/ 92 h 100"/>
                  <a:gd name="T8" fmla="*/ 56 w 64"/>
                  <a:gd name="T9" fmla="*/ 8 h 100"/>
                  <a:gd name="T10" fmla="*/ 20 w 64"/>
                  <a:gd name="T11" fmla="*/ 8 h 100"/>
                  <a:gd name="T12" fmla="*/ 8 w 64"/>
                  <a:gd name="T13" fmla="*/ 20 h 100"/>
                  <a:gd name="T14" fmla="*/ 0 w 64"/>
                  <a:gd name="T15" fmla="*/ 20 h 100"/>
                  <a:gd name="T16" fmla="*/ 20 w 64"/>
                  <a:gd name="T17" fmla="*/ 0 h 100"/>
                  <a:gd name="T18" fmla="*/ 64 w 64"/>
                  <a:gd name="T19" fmla="*/ 0 h 100"/>
                  <a:gd name="T20" fmla="*/ 64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endParaRPr lang="zh-CN" altLang="en-US" sz="2400">
                  <a:solidFill>
                    <a:prstClr val="black">
                      <a:lumMod val="75000"/>
                      <a:lumOff val="25000"/>
                    </a:prstClr>
                  </a:solidFill>
                  <a:effectLst>
                    <a:outerShdw blurRad="38100" dist="38100" dir="2700000" algn="tl">
                      <a:srgbClr val="000000">
                        <a:alpha val="43137"/>
                      </a:srgbClr>
                    </a:outerShdw>
                  </a:effectLst>
                  <a:latin typeface="Arial"/>
                  <a:ea typeface="微软雅黑"/>
                </a:endParaRPr>
              </a:p>
            </p:txBody>
          </p:sp>
        </p:grpSp>
        <p:sp>
          <p:nvSpPr>
            <p:cNvPr id="23" name="椭圆 22"/>
            <p:cNvSpPr/>
            <p:nvPr/>
          </p:nvSpPr>
          <p:spPr>
            <a:xfrm>
              <a:off x="8715696" y="1875822"/>
              <a:ext cx="586853" cy="586853"/>
            </a:xfrm>
            <a:prstGeom prst="ellipse">
              <a:avLst/>
            </a:prstGeom>
            <a:solidFill>
              <a:schemeClr val="bg1"/>
            </a:solidFill>
            <a:ln>
              <a:solidFill>
                <a:srgbClr val="DB2A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Arial"/>
                <a:ea typeface="微软雅黑"/>
              </a:endParaRPr>
            </a:p>
          </p:txBody>
        </p:sp>
        <p:grpSp>
          <p:nvGrpSpPr>
            <p:cNvPr id="24" name="组 75"/>
            <p:cNvGrpSpPr/>
            <p:nvPr/>
          </p:nvGrpSpPr>
          <p:grpSpPr>
            <a:xfrm>
              <a:off x="8879887" y="2022070"/>
              <a:ext cx="258473" cy="258473"/>
              <a:chOff x="6679431" y="1385634"/>
              <a:chExt cx="193855" cy="193855"/>
            </a:xfrm>
            <a:solidFill>
              <a:srgbClr val="DB2A2A"/>
            </a:solidFill>
          </p:grpSpPr>
          <p:sp>
            <p:nvSpPr>
              <p:cNvPr id="25" name="Freeform 16"/>
              <p:cNvSpPr>
                <a:spLocks/>
              </p:cNvSpPr>
              <p:nvPr/>
            </p:nvSpPr>
            <p:spPr bwMode="auto">
              <a:xfrm>
                <a:off x="6702167" y="1499314"/>
                <a:ext cx="147186" cy="80175"/>
              </a:xfrm>
              <a:custGeom>
                <a:avLst/>
                <a:gdLst>
                  <a:gd name="T0" fmla="*/ 123 w 123"/>
                  <a:gd name="T1" fmla="*/ 67 h 67"/>
                  <a:gd name="T2" fmla="*/ 0 w 123"/>
                  <a:gd name="T3" fmla="*/ 67 h 67"/>
                  <a:gd name="T4" fmla="*/ 0 w 123"/>
                  <a:gd name="T5" fmla="*/ 0 h 67"/>
                  <a:gd name="T6" fmla="*/ 10 w 123"/>
                  <a:gd name="T7" fmla="*/ 0 h 67"/>
                  <a:gd name="T8" fmla="*/ 10 w 123"/>
                  <a:gd name="T9" fmla="*/ 57 h 67"/>
                  <a:gd name="T10" fmla="*/ 113 w 123"/>
                  <a:gd name="T11" fmla="*/ 57 h 67"/>
                  <a:gd name="T12" fmla="*/ 113 w 123"/>
                  <a:gd name="T13" fmla="*/ 0 h 67"/>
                  <a:gd name="T14" fmla="*/ 123 w 123"/>
                  <a:gd name="T15" fmla="*/ 0 h 67"/>
                  <a:gd name="T16" fmla="*/ 123 w 123"/>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67">
                    <a:moveTo>
                      <a:pt x="123" y="67"/>
                    </a:moveTo>
                    <a:lnTo>
                      <a:pt x="0" y="67"/>
                    </a:lnTo>
                    <a:lnTo>
                      <a:pt x="0" y="0"/>
                    </a:lnTo>
                    <a:lnTo>
                      <a:pt x="10" y="0"/>
                    </a:lnTo>
                    <a:lnTo>
                      <a:pt x="10" y="57"/>
                    </a:lnTo>
                    <a:lnTo>
                      <a:pt x="113" y="57"/>
                    </a:lnTo>
                    <a:lnTo>
                      <a:pt x="113" y="0"/>
                    </a:lnTo>
                    <a:lnTo>
                      <a:pt x="123" y="0"/>
                    </a:lnTo>
                    <a:lnTo>
                      <a:pt x="123" y="6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endParaRPr lang="zh-CN" altLang="en-US" sz="2400">
                  <a:solidFill>
                    <a:prstClr val="black">
                      <a:lumMod val="75000"/>
                      <a:lumOff val="25000"/>
                    </a:prstClr>
                  </a:solidFill>
                  <a:effectLst>
                    <a:outerShdw blurRad="38100" dist="38100" dir="2700000" algn="tl">
                      <a:srgbClr val="000000">
                        <a:alpha val="43137"/>
                      </a:srgbClr>
                    </a:outerShdw>
                  </a:effectLst>
                  <a:latin typeface="Arial"/>
                  <a:ea typeface="微软雅黑"/>
                </a:endParaRPr>
              </a:p>
            </p:txBody>
          </p:sp>
          <p:sp>
            <p:nvSpPr>
              <p:cNvPr id="26" name="Freeform 17"/>
              <p:cNvSpPr>
                <a:spLocks/>
              </p:cNvSpPr>
              <p:nvPr/>
            </p:nvSpPr>
            <p:spPr bwMode="auto">
              <a:xfrm>
                <a:off x="6679431" y="1385634"/>
                <a:ext cx="193855" cy="112483"/>
              </a:xfrm>
              <a:custGeom>
                <a:avLst/>
                <a:gdLst>
                  <a:gd name="T0" fmla="*/ 154 w 162"/>
                  <a:gd name="T1" fmla="*/ 94 h 94"/>
                  <a:gd name="T2" fmla="*/ 81 w 162"/>
                  <a:gd name="T3" fmla="*/ 15 h 94"/>
                  <a:gd name="T4" fmla="*/ 7 w 162"/>
                  <a:gd name="T5" fmla="*/ 94 h 94"/>
                  <a:gd name="T6" fmla="*/ 0 w 162"/>
                  <a:gd name="T7" fmla="*/ 86 h 94"/>
                  <a:gd name="T8" fmla="*/ 81 w 162"/>
                  <a:gd name="T9" fmla="*/ 0 h 94"/>
                  <a:gd name="T10" fmla="*/ 162 w 162"/>
                  <a:gd name="T11" fmla="*/ 86 h 94"/>
                  <a:gd name="T12" fmla="*/ 154 w 162"/>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162" h="94">
                    <a:moveTo>
                      <a:pt x="154" y="94"/>
                    </a:moveTo>
                    <a:lnTo>
                      <a:pt x="81" y="15"/>
                    </a:lnTo>
                    <a:lnTo>
                      <a:pt x="7" y="94"/>
                    </a:lnTo>
                    <a:lnTo>
                      <a:pt x="0" y="86"/>
                    </a:lnTo>
                    <a:lnTo>
                      <a:pt x="81" y="0"/>
                    </a:lnTo>
                    <a:lnTo>
                      <a:pt x="162" y="86"/>
                    </a:lnTo>
                    <a:lnTo>
                      <a:pt x="154" y="9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endParaRPr lang="zh-CN" altLang="en-US" sz="2400">
                  <a:solidFill>
                    <a:prstClr val="black">
                      <a:lumMod val="75000"/>
                      <a:lumOff val="25000"/>
                    </a:prstClr>
                  </a:solidFill>
                  <a:effectLst>
                    <a:outerShdw blurRad="38100" dist="38100" dir="2700000" algn="tl">
                      <a:srgbClr val="000000">
                        <a:alpha val="43137"/>
                      </a:srgbClr>
                    </a:outerShdw>
                  </a:effectLst>
                  <a:latin typeface="Arial"/>
                  <a:ea typeface="微软雅黑"/>
                </a:endParaRPr>
              </a:p>
            </p:txBody>
          </p:sp>
          <p:sp>
            <p:nvSpPr>
              <p:cNvPr id="27" name="Freeform 18"/>
              <p:cNvSpPr>
                <a:spLocks/>
              </p:cNvSpPr>
              <p:nvPr/>
            </p:nvSpPr>
            <p:spPr bwMode="auto">
              <a:xfrm>
                <a:off x="6751229" y="1499314"/>
                <a:ext cx="49062" cy="55045"/>
              </a:xfrm>
              <a:custGeom>
                <a:avLst/>
                <a:gdLst>
                  <a:gd name="T0" fmla="*/ 41 w 41"/>
                  <a:gd name="T1" fmla="*/ 46 h 46"/>
                  <a:gd name="T2" fmla="*/ 31 w 41"/>
                  <a:gd name="T3" fmla="*/ 46 h 46"/>
                  <a:gd name="T4" fmla="*/ 31 w 41"/>
                  <a:gd name="T5" fmla="*/ 10 h 46"/>
                  <a:gd name="T6" fmla="*/ 10 w 41"/>
                  <a:gd name="T7" fmla="*/ 10 h 46"/>
                  <a:gd name="T8" fmla="*/ 10 w 41"/>
                  <a:gd name="T9" fmla="*/ 46 h 46"/>
                  <a:gd name="T10" fmla="*/ 0 w 41"/>
                  <a:gd name="T11" fmla="*/ 46 h 46"/>
                  <a:gd name="T12" fmla="*/ 0 w 41"/>
                  <a:gd name="T13" fmla="*/ 0 h 46"/>
                  <a:gd name="T14" fmla="*/ 41 w 41"/>
                  <a:gd name="T15" fmla="*/ 0 h 46"/>
                  <a:gd name="T16" fmla="*/ 41 w 4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6">
                    <a:moveTo>
                      <a:pt x="41" y="46"/>
                    </a:moveTo>
                    <a:lnTo>
                      <a:pt x="31" y="46"/>
                    </a:lnTo>
                    <a:lnTo>
                      <a:pt x="31" y="10"/>
                    </a:lnTo>
                    <a:lnTo>
                      <a:pt x="10" y="10"/>
                    </a:lnTo>
                    <a:lnTo>
                      <a:pt x="10" y="46"/>
                    </a:lnTo>
                    <a:lnTo>
                      <a:pt x="0" y="46"/>
                    </a:lnTo>
                    <a:lnTo>
                      <a:pt x="0" y="0"/>
                    </a:lnTo>
                    <a:lnTo>
                      <a:pt x="41" y="0"/>
                    </a:lnTo>
                    <a:lnTo>
                      <a:pt x="41" y="4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endParaRPr lang="zh-CN" altLang="en-US" sz="2400">
                  <a:solidFill>
                    <a:prstClr val="black">
                      <a:lumMod val="75000"/>
                      <a:lumOff val="25000"/>
                    </a:prstClr>
                  </a:solidFill>
                  <a:effectLst>
                    <a:outerShdw blurRad="38100" dist="38100" dir="2700000" algn="tl">
                      <a:srgbClr val="000000">
                        <a:alpha val="43137"/>
                      </a:srgbClr>
                    </a:outerShdw>
                  </a:effectLst>
                  <a:latin typeface="Arial"/>
                  <a:ea typeface="微软雅黑"/>
                </a:endParaRPr>
              </a:p>
            </p:txBody>
          </p:sp>
          <p:sp>
            <p:nvSpPr>
              <p:cNvPr id="28" name="Freeform 19"/>
              <p:cNvSpPr>
                <a:spLocks noEditPoints="1"/>
              </p:cNvSpPr>
              <p:nvPr/>
            </p:nvSpPr>
            <p:spPr bwMode="auto">
              <a:xfrm>
                <a:off x="6751229" y="1438286"/>
                <a:ext cx="49062" cy="49062"/>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endParaRPr lang="zh-CN" altLang="en-US" sz="2400">
                  <a:solidFill>
                    <a:prstClr val="black">
                      <a:lumMod val="75000"/>
                      <a:lumOff val="25000"/>
                    </a:prstClr>
                  </a:solidFill>
                  <a:effectLst>
                    <a:outerShdw blurRad="38100" dist="38100" dir="2700000" algn="tl">
                      <a:srgbClr val="000000">
                        <a:alpha val="43137"/>
                      </a:srgbClr>
                    </a:outerShdw>
                  </a:effectLst>
                  <a:latin typeface="Arial"/>
                  <a:ea typeface="微软雅黑"/>
                </a:endParaRPr>
              </a:p>
            </p:txBody>
          </p:sp>
        </p:grpSp>
        <p:sp>
          <p:nvSpPr>
            <p:cNvPr id="29" name="椭圆 28"/>
            <p:cNvSpPr/>
            <p:nvPr/>
          </p:nvSpPr>
          <p:spPr>
            <a:xfrm>
              <a:off x="8715697" y="5151031"/>
              <a:ext cx="586853" cy="586853"/>
            </a:xfrm>
            <a:prstGeom prst="ellipse">
              <a:avLst/>
            </a:prstGeom>
            <a:solidFill>
              <a:schemeClr val="bg1"/>
            </a:solidFill>
            <a:ln>
              <a:solidFill>
                <a:srgbClr val="DB2A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Arial"/>
                <a:ea typeface="微软雅黑"/>
              </a:endParaRPr>
            </a:p>
          </p:txBody>
        </p:sp>
        <p:sp>
          <p:nvSpPr>
            <p:cNvPr id="30" name="Freeform 10"/>
            <p:cNvSpPr>
              <a:spLocks/>
            </p:cNvSpPr>
            <p:nvPr/>
          </p:nvSpPr>
          <p:spPr bwMode="auto">
            <a:xfrm>
              <a:off x="8877492" y="5320805"/>
              <a:ext cx="263260" cy="247305"/>
            </a:xfrm>
            <a:custGeom>
              <a:avLst/>
              <a:gdLst>
                <a:gd name="T0" fmla="*/ 40 w 128"/>
                <a:gd name="T1" fmla="*/ 120 h 120"/>
                <a:gd name="T2" fmla="*/ 12 w 128"/>
                <a:gd name="T3" fmla="*/ 108 h 120"/>
                <a:gd name="T4" fmla="*/ 0 w 128"/>
                <a:gd name="T5" fmla="*/ 80 h 120"/>
                <a:gd name="T6" fmla="*/ 12 w 128"/>
                <a:gd name="T7" fmla="*/ 52 h 120"/>
                <a:gd name="T8" fmla="*/ 58 w 128"/>
                <a:gd name="T9" fmla="*/ 2 h 120"/>
                <a:gd name="T10" fmla="*/ 64 w 128"/>
                <a:gd name="T11" fmla="*/ 8 h 120"/>
                <a:gd name="T12" fmla="*/ 17 w 128"/>
                <a:gd name="T13" fmla="*/ 57 h 120"/>
                <a:gd name="T14" fmla="*/ 8 w 128"/>
                <a:gd name="T15" fmla="*/ 80 h 120"/>
                <a:gd name="T16" fmla="*/ 17 w 128"/>
                <a:gd name="T17" fmla="*/ 103 h 120"/>
                <a:gd name="T18" fmla="*/ 40 w 128"/>
                <a:gd name="T19" fmla="*/ 112 h 120"/>
                <a:gd name="T20" fmla="*/ 63 w 128"/>
                <a:gd name="T21" fmla="*/ 103 h 120"/>
                <a:gd name="T22" fmla="*/ 113 w 128"/>
                <a:gd name="T23" fmla="*/ 49 h 120"/>
                <a:gd name="T24" fmla="*/ 120 w 128"/>
                <a:gd name="T25" fmla="*/ 32 h 120"/>
                <a:gd name="T26" fmla="*/ 113 w 128"/>
                <a:gd name="T27" fmla="*/ 15 h 120"/>
                <a:gd name="T28" fmla="*/ 96 w 128"/>
                <a:gd name="T29" fmla="*/ 8 h 120"/>
                <a:gd name="T30" fmla="*/ 79 w 128"/>
                <a:gd name="T31" fmla="*/ 15 h 120"/>
                <a:gd name="T32" fmla="*/ 29 w 128"/>
                <a:gd name="T33" fmla="*/ 69 h 120"/>
                <a:gd name="T34" fmla="*/ 29 w 128"/>
                <a:gd name="T35" fmla="*/ 91 h 120"/>
                <a:gd name="T36" fmla="*/ 40 w 128"/>
                <a:gd name="T37" fmla="*/ 96 h 120"/>
                <a:gd name="T38" fmla="*/ 40 w 128"/>
                <a:gd name="T39" fmla="*/ 96 h 120"/>
                <a:gd name="T40" fmla="*/ 51 w 128"/>
                <a:gd name="T41" fmla="*/ 91 h 120"/>
                <a:gd name="T42" fmla="*/ 100 w 128"/>
                <a:gd name="T43" fmla="*/ 41 h 120"/>
                <a:gd name="T44" fmla="*/ 105 w 128"/>
                <a:gd name="T45" fmla="*/ 47 h 120"/>
                <a:gd name="T46" fmla="*/ 57 w 128"/>
                <a:gd name="T47" fmla="*/ 97 h 120"/>
                <a:gd name="T48" fmla="*/ 40 w 128"/>
                <a:gd name="T49" fmla="*/ 104 h 120"/>
                <a:gd name="T50" fmla="*/ 40 w 128"/>
                <a:gd name="T51" fmla="*/ 104 h 120"/>
                <a:gd name="T52" fmla="*/ 23 w 128"/>
                <a:gd name="T53" fmla="*/ 97 h 120"/>
                <a:gd name="T54" fmla="*/ 23 w 128"/>
                <a:gd name="T55" fmla="*/ 63 h 120"/>
                <a:gd name="T56" fmla="*/ 73 w 128"/>
                <a:gd name="T57" fmla="*/ 9 h 120"/>
                <a:gd name="T58" fmla="*/ 96 w 128"/>
                <a:gd name="T59" fmla="*/ 0 h 120"/>
                <a:gd name="T60" fmla="*/ 119 w 128"/>
                <a:gd name="T61" fmla="*/ 9 h 120"/>
                <a:gd name="T62" fmla="*/ 128 w 128"/>
                <a:gd name="T63" fmla="*/ 32 h 120"/>
                <a:gd name="T64" fmla="*/ 119 w 128"/>
                <a:gd name="T65" fmla="*/ 55 h 120"/>
                <a:gd name="T66" fmla="*/ 68 w 128"/>
                <a:gd name="T67" fmla="*/ 108 h 120"/>
                <a:gd name="T68" fmla="*/ 40 w 128"/>
                <a:gd name="T6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rgbClr val="DB2A2A"/>
            </a:solidFill>
            <a:ln>
              <a:noFill/>
            </a:ln>
            <a:effectLst/>
          </p:spPr>
          <p:txBody>
            <a:bodyPr vert="horz" wrap="square" lIns="121920" tIns="60960" rIns="121920" bIns="60960" numCol="1" anchor="t" anchorCtr="0" compatLnSpc="1">
              <a:prstTxWarp prst="textNoShape">
                <a:avLst/>
              </a:prstTxWarp>
            </a:bodyPr>
            <a:lstStyle/>
            <a:p>
              <a:pPr defTabSz="1219170"/>
              <a:endParaRPr lang="zh-CN" altLang="en-US" sz="2400">
                <a:solidFill>
                  <a:prstClr val="black"/>
                </a:solidFill>
                <a:latin typeface="Arial"/>
                <a:ea typeface="微软雅黑"/>
              </a:endParaRPr>
            </a:p>
          </p:txBody>
        </p:sp>
        <p:sp>
          <p:nvSpPr>
            <p:cNvPr id="31" name="椭圆 30"/>
            <p:cNvSpPr/>
            <p:nvPr/>
          </p:nvSpPr>
          <p:spPr>
            <a:xfrm>
              <a:off x="10353302" y="3513427"/>
              <a:ext cx="586853" cy="586853"/>
            </a:xfrm>
            <a:prstGeom prst="ellipse">
              <a:avLst/>
            </a:prstGeom>
            <a:solidFill>
              <a:schemeClr val="bg1"/>
            </a:solid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Arial"/>
                <a:ea typeface="微软雅黑"/>
              </a:endParaRPr>
            </a:p>
          </p:txBody>
        </p:sp>
        <p:grpSp>
          <p:nvGrpSpPr>
            <p:cNvPr id="32" name="组 79"/>
            <p:cNvGrpSpPr/>
            <p:nvPr/>
          </p:nvGrpSpPr>
          <p:grpSpPr>
            <a:xfrm>
              <a:off x="10515097" y="3690382"/>
              <a:ext cx="263260" cy="232945"/>
              <a:chOff x="7905839" y="2636868"/>
              <a:chExt cx="197445" cy="174709"/>
            </a:xfrm>
            <a:solidFill>
              <a:srgbClr val="DB2A2A"/>
            </a:solidFill>
          </p:grpSpPr>
          <p:sp>
            <p:nvSpPr>
              <p:cNvPr id="33" name="Freeform 11"/>
              <p:cNvSpPr>
                <a:spLocks/>
              </p:cNvSpPr>
              <p:nvPr/>
            </p:nvSpPr>
            <p:spPr bwMode="auto">
              <a:xfrm>
                <a:off x="7956098" y="2676357"/>
                <a:ext cx="43079" cy="74191"/>
              </a:xfrm>
              <a:custGeom>
                <a:avLst/>
                <a:gdLst>
                  <a:gd name="T0" fmla="*/ 36 w 36"/>
                  <a:gd name="T1" fmla="*/ 62 h 62"/>
                  <a:gd name="T2" fmla="*/ 10 w 36"/>
                  <a:gd name="T3" fmla="*/ 62 h 62"/>
                  <a:gd name="T4" fmla="*/ 10 w 36"/>
                  <a:gd name="T5" fmla="*/ 52 h 62"/>
                  <a:gd name="T6" fmla="*/ 25 w 36"/>
                  <a:gd name="T7" fmla="*/ 52 h 62"/>
                  <a:gd name="T8" fmla="*/ 25 w 36"/>
                  <a:gd name="T9" fmla="*/ 10 h 62"/>
                  <a:gd name="T10" fmla="*/ 0 w 36"/>
                  <a:gd name="T11" fmla="*/ 10 h 62"/>
                  <a:gd name="T12" fmla="*/ 0 w 36"/>
                  <a:gd name="T13" fmla="*/ 0 h 62"/>
                  <a:gd name="T14" fmla="*/ 36 w 36"/>
                  <a:gd name="T15" fmla="*/ 0 h 62"/>
                  <a:gd name="T16" fmla="*/ 36 w 3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2">
                    <a:moveTo>
                      <a:pt x="36" y="62"/>
                    </a:moveTo>
                    <a:lnTo>
                      <a:pt x="10" y="62"/>
                    </a:lnTo>
                    <a:lnTo>
                      <a:pt x="10" y="52"/>
                    </a:lnTo>
                    <a:lnTo>
                      <a:pt x="25" y="52"/>
                    </a:lnTo>
                    <a:lnTo>
                      <a:pt x="25" y="10"/>
                    </a:lnTo>
                    <a:lnTo>
                      <a:pt x="0" y="10"/>
                    </a:lnTo>
                    <a:lnTo>
                      <a:pt x="0" y="0"/>
                    </a:lnTo>
                    <a:lnTo>
                      <a:pt x="36" y="0"/>
                    </a:lnTo>
                    <a:lnTo>
                      <a:pt x="36" y="6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endParaRPr lang="zh-CN" altLang="en-US" sz="2400">
                  <a:solidFill>
                    <a:prstClr val="black"/>
                  </a:solidFill>
                  <a:latin typeface="Arial"/>
                  <a:ea typeface="微软雅黑"/>
                </a:endParaRPr>
              </a:p>
            </p:txBody>
          </p:sp>
          <p:sp>
            <p:nvSpPr>
              <p:cNvPr id="34" name="Freeform 12"/>
              <p:cNvSpPr>
                <a:spLocks/>
              </p:cNvSpPr>
              <p:nvPr/>
            </p:nvSpPr>
            <p:spPr bwMode="auto">
              <a:xfrm>
                <a:off x="7990800" y="2636868"/>
                <a:ext cx="112484" cy="153169"/>
              </a:xfrm>
              <a:custGeom>
                <a:avLst/>
                <a:gdLst>
                  <a:gd name="T0" fmla="*/ 94 w 94"/>
                  <a:gd name="T1" fmla="*/ 128 h 128"/>
                  <a:gd name="T2" fmla="*/ 0 w 94"/>
                  <a:gd name="T3" fmla="*/ 95 h 128"/>
                  <a:gd name="T4" fmla="*/ 3 w 94"/>
                  <a:gd name="T5" fmla="*/ 85 h 128"/>
                  <a:gd name="T6" fmla="*/ 84 w 94"/>
                  <a:gd name="T7" fmla="*/ 113 h 128"/>
                  <a:gd name="T8" fmla="*/ 84 w 94"/>
                  <a:gd name="T9" fmla="*/ 15 h 128"/>
                  <a:gd name="T10" fmla="*/ 3 w 94"/>
                  <a:gd name="T11" fmla="*/ 43 h 128"/>
                  <a:gd name="T12" fmla="*/ 0 w 94"/>
                  <a:gd name="T13" fmla="*/ 33 h 128"/>
                  <a:gd name="T14" fmla="*/ 94 w 94"/>
                  <a:gd name="T15" fmla="*/ 0 h 128"/>
                  <a:gd name="T16" fmla="*/ 94 w 94"/>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28">
                    <a:moveTo>
                      <a:pt x="94" y="128"/>
                    </a:moveTo>
                    <a:lnTo>
                      <a:pt x="0" y="95"/>
                    </a:lnTo>
                    <a:lnTo>
                      <a:pt x="3" y="85"/>
                    </a:lnTo>
                    <a:lnTo>
                      <a:pt x="84" y="113"/>
                    </a:lnTo>
                    <a:lnTo>
                      <a:pt x="84" y="15"/>
                    </a:lnTo>
                    <a:lnTo>
                      <a:pt x="3" y="43"/>
                    </a:lnTo>
                    <a:lnTo>
                      <a:pt x="0" y="33"/>
                    </a:lnTo>
                    <a:lnTo>
                      <a:pt x="94" y="0"/>
                    </a:lnTo>
                    <a:lnTo>
                      <a:pt x="94" y="12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endParaRPr lang="zh-CN" altLang="en-US" sz="2400">
                  <a:solidFill>
                    <a:prstClr val="black"/>
                  </a:solidFill>
                  <a:latin typeface="Arial"/>
                  <a:ea typeface="微软雅黑"/>
                </a:endParaRPr>
              </a:p>
            </p:txBody>
          </p:sp>
          <p:sp>
            <p:nvSpPr>
              <p:cNvPr id="35" name="Freeform 13"/>
              <p:cNvSpPr>
                <a:spLocks/>
              </p:cNvSpPr>
              <p:nvPr/>
            </p:nvSpPr>
            <p:spPr bwMode="auto">
              <a:xfrm>
                <a:off x="8015929" y="2675160"/>
                <a:ext cx="58635" cy="32309"/>
              </a:xfrm>
              <a:custGeom>
                <a:avLst/>
                <a:gdLst>
                  <a:gd name="T0" fmla="*/ 2 w 49"/>
                  <a:gd name="T1" fmla="*/ 27 h 27"/>
                  <a:gd name="T2" fmla="*/ 0 w 49"/>
                  <a:gd name="T3" fmla="*/ 17 h 27"/>
                  <a:gd name="T4" fmla="*/ 46 w 49"/>
                  <a:gd name="T5" fmla="*/ 0 h 27"/>
                  <a:gd name="T6" fmla="*/ 49 w 49"/>
                  <a:gd name="T7" fmla="*/ 9 h 27"/>
                  <a:gd name="T8" fmla="*/ 2 w 49"/>
                  <a:gd name="T9" fmla="*/ 27 h 27"/>
                </a:gdLst>
                <a:ahLst/>
                <a:cxnLst>
                  <a:cxn ang="0">
                    <a:pos x="T0" y="T1"/>
                  </a:cxn>
                  <a:cxn ang="0">
                    <a:pos x="T2" y="T3"/>
                  </a:cxn>
                  <a:cxn ang="0">
                    <a:pos x="T4" y="T5"/>
                  </a:cxn>
                  <a:cxn ang="0">
                    <a:pos x="T6" y="T7"/>
                  </a:cxn>
                  <a:cxn ang="0">
                    <a:pos x="T8" y="T9"/>
                  </a:cxn>
                </a:cxnLst>
                <a:rect l="0" t="0" r="r" b="b"/>
                <a:pathLst>
                  <a:path w="49" h="27">
                    <a:moveTo>
                      <a:pt x="2" y="27"/>
                    </a:moveTo>
                    <a:lnTo>
                      <a:pt x="0" y="17"/>
                    </a:lnTo>
                    <a:lnTo>
                      <a:pt x="46" y="0"/>
                    </a:lnTo>
                    <a:lnTo>
                      <a:pt x="49" y="9"/>
                    </a:lnTo>
                    <a:lnTo>
                      <a:pt x="2" y="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endParaRPr lang="zh-CN" altLang="en-US" sz="2400">
                  <a:solidFill>
                    <a:prstClr val="black"/>
                  </a:solidFill>
                  <a:latin typeface="Arial"/>
                  <a:ea typeface="微软雅黑"/>
                </a:endParaRPr>
              </a:p>
            </p:txBody>
          </p:sp>
          <p:sp>
            <p:nvSpPr>
              <p:cNvPr id="36" name="Freeform 14"/>
              <p:cNvSpPr>
                <a:spLocks noEditPoints="1"/>
              </p:cNvSpPr>
              <p:nvPr/>
            </p:nvSpPr>
            <p:spPr bwMode="auto">
              <a:xfrm>
                <a:off x="7905839" y="2676357"/>
                <a:ext cx="37095" cy="74191"/>
              </a:xfrm>
              <a:custGeom>
                <a:avLst/>
                <a:gdLst>
                  <a:gd name="T0" fmla="*/ 31 w 31"/>
                  <a:gd name="T1" fmla="*/ 62 h 62"/>
                  <a:gd name="T2" fmla="*/ 0 w 31"/>
                  <a:gd name="T3" fmla="*/ 62 h 62"/>
                  <a:gd name="T4" fmla="*/ 0 w 31"/>
                  <a:gd name="T5" fmla="*/ 0 h 62"/>
                  <a:gd name="T6" fmla="*/ 31 w 31"/>
                  <a:gd name="T7" fmla="*/ 0 h 62"/>
                  <a:gd name="T8" fmla="*/ 31 w 31"/>
                  <a:gd name="T9" fmla="*/ 62 h 62"/>
                  <a:gd name="T10" fmla="*/ 11 w 31"/>
                  <a:gd name="T11" fmla="*/ 52 h 62"/>
                  <a:gd name="T12" fmla="*/ 21 w 31"/>
                  <a:gd name="T13" fmla="*/ 52 h 62"/>
                  <a:gd name="T14" fmla="*/ 21 w 31"/>
                  <a:gd name="T15" fmla="*/ 10 h 62"/>
                  <a:gd name="T16" fmla="*/ 11 w 31"/>
                  <a:gd name="T17" fmla="*/ 10 h 62"/>
                  <a:gd name="T18" fmla="*/ 11 w 31"/>
                  <a:gd name="T19"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62">
                    <a:moveTo>
                      <a:pt x="31" y="62"/>
                    </a:moveTo>
                    <a:lnTo>
                      <a:pt x="0" y="62"/>
                    </a:lnTo>
                    <a:lnTo>
                      <a:pt x="0" y="0"/>
                    </a:lnTo>
                    <a:lnTo>
                      <a:pt x="31" y="0"/>
                    </a:lnTo>
                    <a:lnTo>
                      <a:pt x="31" y="62"/>
                    </a:lnTo>
                    <a:close/>
                    <a:moveTo>
                      <a:pt x="11" y="52"/>
                    </a:moveTo>
                    <a:lnTo>
                      <a:pt x="21" y="52"/>
                    </a:lnTo>
                    <a:lnTo>
                      <a:pt x="21" y="10"/>
                    </a:lnTo>
                    <a:lnTo>
                      <a:pt x="11" y="10"/>
                    </a:lnTo>
                    <a:lnTo>
                      <a:pt x="11" y="5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endParaRPr lang="zh-CN" altLang="en-US" sz="2400">
                  <a:solidFill>
                    <a:prstClr val="black"/>
                  </a:solidFill>
                  <a:latin typeface="Arial"/>
                  <a:ea typeface="微软雅黑"/>
                </a:endParaRPr>
              </a:p>
            </p:txBody>
          </p:sp>
          <p:sp>
            <p:nvSpPr>
              <p:cNvPr id="37" name="Freeform 15"/>
              <p:cNvSpPr>
                <a:spLocks/>
              </p:cNvSpPr>
              <p:nvPr/>
            </p:nvSpPr>
            <p:spPr bwMode="auto">
              <a:xfrm>
                <a:off x="7930969" y="2762515"/>
                <a:ext cx="61028" cy="49062"/>
              </a:xfrm>
              <a:custGeom>
                <a:avLst/>
                <a:gdLst>
                  <a:gd name="T0" fmla="*/ 16 w 40"/>
                  <a:gd name="T1" fmla="*/ 32 h 32"/>
                  <a:gd name="T2" fmla="*/ 0 w 40"/>
                  <a:gd name="T3" fmla="*/ 16 h 32"/>
                  <a:gd name="T4" fmla="*/ 0 w 40"/>
                  <a:gd name="T5" fmla="*/ 0 h 32"/>
                  <a:gd name="T6" fmla="*/ 8 w 40"/>
                  <a:gd name="T7" fmla="*/ 0 h 32"/>
                  <a:gd name="T8" fmla="*/ 8 w 40"/>
                  <a:gd name="T9" fmla="*/ 16 h 32"/>
                  <a:gd name="T10" fmla="*/ 16 w 40"/>
                  <a:gd name="T11" fmla="*/ 24 h 32"/>
                  <a:gd name="T12" fmla="*/ 24 w 40"/>
                  <a:gd name="T13" fmla="*/ 16 h 32"/>
                  <a:gd name="T14" fmla="*/ 24 w 40"/>
                  <a:gd name="T15" fmla="*/ 0 h 32"/>
                  <a:gd name="T16" fmla="*/ 40 w 40"/>
                  <a:gd name="T17" fmla="*/ 0 h 32"/>
                  <a:gd name="T18" fmla="*/ 40 w 40"/>
                  <a:gd name="T19" fmla="*/ 8 h 32"/>
                  <a:gd name="T20" fmla="*/ 32 w 40"/>
                  <a:gd name="T21" fmla="*/ 8 h 32"/>
                  <a:gd name="T22" fmla="*/ 32 w 40"/>
                  <a:gd name="T23" fmla="*/ 16 h 32"/>
                  <a:gd name="T24" fmla="*/ 16 w 40"/>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32">
                    <a:moveTo>
                      <a:pt x="16" y="32"/>
                    </a:moveTo>
                    <a:cubicBezTo>
                      <a:pt x="7" y="32"/>
                      <a:pt x="0" y="25"/>
                      <a:pt x="0" y="16"/>
                    </a:cubicBezTo>
                    <a:cubicBezTo>
                      <a:pt x="0" y="0"/>
                      <a:pt x="0" y="0"/>
                      <a:pt x="0" y="0"/>
                    </a:cubicBezTo>
                    <a:cubicBezTo>
                      <a:pt x="8" y="0"/>
                      <a:pt x="8" y="0"/>
                      <a:pt x="8" y="0"/>
                    </a:cubicBezTo>
                    <a:cubicBezTo>
                      <a:pt x="8" y="16"/>
                      <a:pt x="8" y="16"/>
                      <a:pt x="8" y="16"/>
                    </a:cubicBezTo>
                    <a:cubicBezTo>
                      <a:pt x="8" y="20"/>
                      <a:pt x="12" y="24"/>
                      <a:pt x="16" y="24"/>
                    </a:cubicBezTo>
                    <a:cubicBezTo>
                      <a:pt x="20" y="24"/>
                      <a:pt x="24" y="20"/>
                      <a:pt x="24" y="16"/>
                    </a:cubicBezTo>
                    <a:cubicBezTo>
                      <a:pt x="24" y="0"/>
                      <a:pt x="24" y="0"/>
                      <a:pt x="24" y="0"/>
                    </a:cubicBezTo>
                    <a:cubicBezTo>
                      <a:pt x="40" y="0"/>
                      <a:pt x="40" y="0"/>
                      <a:pt x="40" y="0"/>
                    </a:cubicBezTo>
                    <a:cubicBezTo>
                      <a:pt x="40" y="8"/>
                      <a:pt x="40" y="8"/>
                      <a:pt x="40" y="8"/>
                    </a:cubicBezTo>
                    <a:cubicBezTo>
                      <a:pt x="32" y="8"/>
                      <a:pt x="32" y="8"/>
                      <a:pt x="32" y="8"/>
                    </a:cubicBezTo>
                    <a:cubicBezTo>
                      <a:pt x="32" y="16"/>
                      <a:pt x="32" y="16"/>
                      <a:pt x="32" y="16"/>
                    </a:cubicBezTo>
                    <a:cubicBezTo>
                      <a:pt x="32" y="25"/>
                      <a:pt x="25" y="32"/>
                      <a:pt x="16" y="32"/>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endParaRPr lang="zh-CN" altLang="en-US" sz="2400">
                  <a:solidFill>
                    <a:prstClr val="black"/>
                  </a:solidFill>
                  <a:latin typeface="Arial"/>
                  <a:ea typeface="微软雅黑"/>
                </a:endParaRPr>
              </a:p>
            </p:txBody>
          </p:sp>
        </p:grpSp>
      </p:grpSp>
      <p:grpSp>
        <p:nvGrpSpPr>
          <p:cNvPr id="70" name="组合 69"/>
          <p:cNvGrpSpPr/>
          <p:nvPr/>
        </p:nvGrpSpPr>
        <p:grpSpPr>
          <a:xfrm>
            <a:off x="1006719" y="4100280"/>
            <a:ext cx="603451" cy="603451"/>
            <a:chOff x="977041" y="3947580"/>
            <a:chExt cx="603451" cy="603451"/>
          </a:xfrm>
        </p:grpSpPr>
        <p:sp>
          <p:nvSpPr>
            <p:cNvPr id="38" name="椭圆 37"/>
            <p:cNvSpPr/>
            <p:nvPr/>
          </p:nvSpPr>
          <p:spPr>
            <a:xfrm>
              <a:off x="977041" y="3947580"/>
              <a:ext cx="603451" cy="603451"/>
            </a:xfrm>
            <a:prstGeom prst="ellipse">
              <a:avLst/>
            </a:prstGeom>
            <a:solidFill>
              <a:schemeClr val="bg1"/>
            </a:solidFill>
            <a:ln w="19050">
              <a:solidFill>
                <a:srgbClr val="DB2A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Arial"/>
                <a:ea typeface="微软雅黑"/>
              </a:endParaRPr>
            </a:p>
          </p:txBody>
        </p:sp>
        <p:grpSp>
          <p:nvGrpSpPr>
            <p:cNvPr id="39" name="组 76"/>
            <p:cNvGrpSpPr/>
            <p:nvPr/>
          </p:nvGrpSpPr>
          <p:grpSpPr>
            <a:xfrm>
              <a:off x="1115093" y="4076128"/>
              <a:ext cx="327347" cy="346355"/>
              <a:chOff x="774426" y="2926178"/>
              <a:chExt cx="245510" cy="259766"/>
            </a:xfrm>
            <a:solidFill>
              <a:srgbClr val="DB2A2A"/>
            </a:solidFill>
          </p:grpSpPr>
          <p:sp>
            <p:nvSpPr>
              <p:cNvPr id="40" name="Rectangle 5"/>
              <p:cNvSpPr>
                <a:spLocks noChangeArrowheads="1"/>
              </p:cNvSpPr>
              <p:nvPr/>
            </p:nvSpPr>
            <p:spPr bwMode="auto">
              <a:xfrm>
                <a:off x="890054" y="2965776"/>
                <a:ext cx="15839" cy="163146"/>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1219170"/>
                <a:endParaRPr lang="zh-CN" altLang="en-US" sz="2400">
                  <a:solidFill>
                    <a:prstClr val="black">
                      <a:lumMod val="75000"/>
                      <a:lumOff val="25000"/>
                    </a:prstClr>
                  </a:solidFill>
                  <a:effectLst>
                    <a:outerShdw blurRad="38100" dist="38100" dir="2700000" algn="tl">
                      <a:srgbClr val="000000">
                        <a:alpha val="43137"/>
                      </a:srgbClr>
                    </a:outerShdw>
                  </a:effectLst>
                  <a:latin typeface="Arial"/>
                  <a:ea typeface="微软雅黑"/>
                </a:endParaRPr>
              </a:p>
            </p:txBody>
          </p:sp>
          <p:sp>
            <p:nvSpPr>
              <p:cNvPr id="41" name="Freeform 6"/>
              <p:cNvSpPr>
                <a:spLocks/>
              </p:cNvSpPr>
              <p:nvPr/>
            </p:nvSpPr>
            <p:spPr bwMode="auto">
              <a:xfrm>
                <a:off x="774426" y="3146345"/>
                <a:ext cx="131466" cy="39599"/>
              </a:xfrm>
              <a:custGeom>
                <a:avLst/>
                <a:gdLst>
                  <a:gd name="T0" fmla="*/ 64 w 64"/>
                  <a:gd name="T1" fmla="*/ 20 h 20"/>
                  <a:gd name="T2" fmla="*/ 56 w 64"/>
                  <a:gd name="T3" fmla="*/ 20 h 20"/>
                  <a:gd name="T4" fmla="*/ 44 w 64"/>
                  <a:gd name="T5" fmla="*/ 8 h 20"/>
                  <a:gd name="T6" fmla="*/ 0 w 64"/>
                  <a:gd name="T7" fmla="*/ 8 h 20"/>
                  <a:gd name="T8" fmla="*/ 0 w 64"/>
                  <a:gd name="T9" fmla="*/ 0 h 20"/>
                  <a:gd name="T10" fmla="*/ 44 w 64"/>
                  <a:gd name="T11" fmla="*/ 0 h 20"/>
                  <a:gd name="T12" fmla="*/ 64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endParaRPr lang="zh-CN" altLang="en-US" sz="2400">
                  <a:solidFill>
                    <a:prstClr val="black">
                      <a:lumMod val="75000"/>
                      <a:lumOff val="25000"/>
                    </a:prstClr>
                  </a:solidFill>
                  <a:effectLst>
                    <a:outerShdw blurRad="38100" dist="38100" dir="2700000" algn="tl">
                      <a:srgbClr val="000000">
                        <a:alpha val="43137"/>
                      </a:srgbClr>
                    </a:outerShdw>
                  </a:effectLst>
                  <a:latin typeface="Arial"/>
                  <a:ea typeface="微软雅黑"/>
                </a:endParaRPr>
              </a:p>
            </p:txBody>
          </p:sp>
          <p:sp>
            <p:nvSpPr>
              <p:cNvPr id="42" name="Freeform 7"/>
              <p:cNvSpPr>
                <a:spLocks/>
              </p:cNvSpPr>
              <p:nvPr/>
            </p:nvSpPr>
            <p:spPr bwMode="auto">
              <a:xfrm>
                <a:off x="890054" y="3146345"/>
                <a:ext cx="129882" cy="39599"/>
              </a:xfrm>
              <a:custGeom>
                <a:avLst/>
                <a:gdLst>
                  <a:gd name="T0" fmla="*/ 8 w 64"/>
                  <a:gd name="T1" fmla="*/ 20 h 20"/>
                  <a:gd name="T2" fmla="*/ 0 w 64"/>
                  <a:gd name="T3" fmla="*/ 20 h 20"/>
                  <a:gd name="T4" fmla="*/ 20 w 64"/>
                  <a:gd name="T5" fmla="*/ 0 h 20"/>
                  <a:gd name="T6" fmla="*/ 64 w 64"/>
                  <a:gd name="T7" fmla="*/ 0 h 20"/>
                  <a:gd name="T8" fmla="*/ 64 w 64"/>
                  <a:gd name="T9" fmla="*/ 8 h 20"/>
                  <a:gd name="T10" fmla="*/ 20 w 64"/>
                  <a:gd name="T11" fmla="*/ 8 h 20"/>
                  <a:gd name="T12" fmla="*/ 8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endParaRPr lang="zh-CN" altLang="en-US" sz="2400">
                  <a:solidFill>
                    <a:prstClr val="black">
                      <a:lumMod val="75000"/>
                      <a:lumOff val="25000"/>
                    </a:prstClr>
                  </a:solidFill>
                  <a:effectLst>
                    <a:outerShdw blurRad="38100" dist="38100" dir="2700000" algn="tl">
                      <a:srgbClr val="000000">
                        <a:alpha val="43137"/>
                      </a:srgbClr>
                    </a:outerShdw>
                  </a:effectLst>
                  <a:latin typeface="Arial"/>
                  <a:ea typeface="微软雅黑"/>
                </a:endParaRPr>
              </a:p>
            </p:txBody>
          </p:sp>
          <p:sp>
            <p:nvSpPr>
              <p:cNvPr id="43" name="Freeform 8"/>
              <p:cNvSpPr>
                <a:spLocks/>
              </p:cNvSpPr>
              <p:nvPr/>
            </p:nvSpPr>
            <p:spPr bwMode="auto">
              <a:xfrm>
                <a:off x="774426" y="2926178"/>
                <a:ext cx="131466" cy="202744"/>
              </a:xfrm>
              <a:custGeom>
                <a:avLst/>
                <a:gdLst>
                  <a:gd name="T0" fmla="*/ 48 w 64"/>
                  <a:gd name="T1" fmla="*/ 100 h 100"/>
                  <a:gd name="T2" fmla="*/ 0 w 64"/>
                  <a:gd name="T3" fmla="*/ 100 h 100"/>
                  <a:gd name="T4" fmla="*/ 0 w 64"/>
                  <a:gd name="T5" fmla="*/ 0 h 100"/>
                  <a:gd name="T6" fmla="*/ 44 w 64"/>
                  <a:gd name="T7" fmla="*/ 0 h 100"/>
                  <a:gd name="T8" fmla="*/ 64 w 64"/>
                  <a:gd name="T9" fmla="*/ 20 h 100"/>
                  <a:gd name="T10" fmla="*/ 56 w 64"/>
                  <a:gd name="T11" fmla="*/ 20 h 100"/>
                  <a:gd name="T12" fmla="*/ 44 w 64"/>
                  <a:gd name="T13" fmla="*/ 8 h 100"/>
                  <a:gd name="T14" fmla="*/ 8 w 64"/>
                  <a:gd name="T15" fmla="*/ 8 h 100"/>
                  <a:gd name="T16" fmla="*/ 8 w 64"/>
                  <a:gd name="T17" fmla="*/ 92 h 100"/>
                  <a:gd name="T18" fmla="*/ 48 w 64"/>
                  <a:gd name="T19" fmla="*/ 92 h 100"/>
                  <a:gd name="T20" fmla="*/ 48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endParaRPr lang="zh-CN" altLang="en-US" sz="2400">
                  <a:solidFill>
                    <a:prstClr val="black">
                      <a:lumMod val="75000"/>
                      <a:lumOff val="25000"/>
                    </a:prstClr>
                  </a:solidFill>
                  <a:effectLst>
                    <a:outerShdw blurRad="38100" dist="38100" dir="2700000" algn="tl">
                      <a:srgbClr val="000000">
                        <a:alpha val="43137"/>
                      </a:srgbClr>
                    </a:outerShdw>
                  </a:effectLst>
                  <a:latin typeface="Arial"/>
                  <a:ea typeface="微软雅黑"/>
                </a:endParaRPr>
              </a:p>
            </p:txBody>
          </p:sp>
          <p:sp>
            <p:nvSpPr>
              <p:cNvPr id="44" name="Freeform 9"/>
              <p:cNvSpPr>
                <a:spLocks/>
              </p:cNvSpPr>
              <p:nvPr/>
            </p:nvSpPr>
            <p:spPr bwMode="auto">
              <a:xfrm>
                <a:off x="890054" y="2926178"/>
                <a:ext cx="129882" cy="202744"/>
              </a:xfrm>
              <a:custGeom>
                <a:avLst/>
                <a:gdLst>
                  <a:gd name="T0" fmla="*/ 64 w 64"/>
                  <a:gd name="T1" fmla="*/ 100 h 100"/>
                  <a:gd name="T2" fmla="*/ 16 w 64"/>
                  <a:gd name="T3" fmla="*/ 100 h 100"/>
                  <a:gd name="T4" fmla="*/ 16 w 64"/>
                  <a:gd name="T5" fmla="*/ 92 h 100"/>
                  <a:gd name="T6" fmla="*/ 56 w 64"/>
                  <a:gd name="T7" fmla="*/ 92 h 100"/>
                  <a:gd name="T8" fmla="*/ 56 w 64"/>
                  <a:gd name="T9" fmla="*/ 8 h 100"/>
                  <a:gd name="T10" fmla="*/ 20 w 64"/>
                  <a:gd name="T11" fmla="*/ 8 h 100"/>
                  <a:gd name="T12" fmla="*/ 8 w 64"/>
                  <a:gd name="T13" fmla="*/ 20 h 100"/>
                  <a:gd name="T14" fmla="*/ 0 w 64"/>
                  <a:gd name="T15" fmla="*/ 20 h 100"/>
                  <a:gd name="T16" fmla="*/ 20 w 64"/>
                  <a:gd name="T17" fmla="*/ 0 h 100"/>
                  <a:gd name="T18" fmla="*/ 64 w 64"/>
                  <a:gd name="T19" fmla="*/ 0 h 100"/>
                  <a:gd name="T20" fmla="*/ 64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endParaRPr lang="zh-CN" altLang="en-US" sz="2400">
                  <a:solidFill>
                    <a:prstClr val="black">
                      <a:lumMod val="75000"/>
                      <a:lumOff val="25000"/>
                    </a:prstClr>
                  </a:solidFill>
                  <a:effectLst>
                    <a:outerShdw blurRad="38100" dist="38100" dir="2700000" algn="tl">
                      <a:srgbClr val="000000">
                        <a:alpha val="43137"/>
                      </a:srgbClr>
                    </a:outerShdw>
                  </a:effectLst>
                  <a:latin typeface="Arial"/>
                  <a:ea typeface="微软雅黑"/>
                </a:endParaRPr>
              </a:p>
            </p:txBody>
          </p:sp>
        </p:grpSp>
      </p:grpSp>
      <p:grpSp>
        <p:nvGrpSpPr>
          <p:cNvPr id="68" name="组合 67"/>
          <p:cNvGrpSpPr/>
          <p:nvPr/>
        </p:nvGrpSpPr>
        <p:grpSpPr>
          <a:xfrm>
            <a:off x="1006719" y="1800704"/>
            <a:ext cx="603451" cy="603451"/>
            <a:chOff x="977041" y="1943356"/>
            <a:chExt cx="603451" cy="603451"/>
          </a:xfrm>
        </p:grpSpPr>
        <p:sp>
          <p:nvSpPr>
            <p:cNvPr id="45" name="椭圆 44"/>
            <p:cNvSpPr/>
            <p:nvPr/>
          </p:nvSpPr>
          <p:spPr>
            <a:xfrm>
              <a:off x="977041" y="1943356"/>
              <a:ext cx="603451" cy="603451"/>
            </a:xfrm>
            <a:prstGeom prst="ellipse">
              <a:avLst/>
            </a:prstGeom>
            <a:solidFill>
              <a:srgbClr val="FFFFFF"/>
            </a:solidFill>
            <a:ln w="19050">
              <a:solidFill>
                <a:srgbClr val="DB2A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Arial"/>
                <a:ea typeface="微软雅黑"/>
              </a:endParaRPr>
            </a:p>
          </p:txBody>
        </p:sp>
        <p:grpSp>
          <p:nvGrpSpPr>
            <p:cNvPr id="46" name="组 74"/>
            <p:cNvGrpSpPr/>
            <p:nvPr/>
          </p:nvGrpSpPr>
          <p:grpSpPr>
            <a:xfrm>
              <a:off x="1107702" y="2074016"/>
              <a:ext cx="342129" cy="342131"/>
              <a:chOff x="768882" y="1424594"/>
              <a:chExt cx="256597" cy="256598"/>
            </a:xfrm>
            <a:solidFill>
              <a:srgbClr val="DB2A2A"/>
            </a:solidFill>
          </p:grpSpPr>
          <p:sp>
            <p:nvSpPr>
              <p:cNvPr id="47" name="Freeform 16"/>
              <p:cNvSpPr>
                <a:spLocks/>
              </p:cNvSpPr>
              <p:nvPr/>
            </p:nvSpPr>
            <p:spPr bwMode="auto">
              <a:xfrm>
                <a:off x="798976" y="1575068"/>
                <a:ext cx="194823" cy="106124"/>
              </a:xfrm>
              <a:custGeom>
                <a:avLst/>
                <a:gdLst>
                  <a:gd name="T0" fmla="*/ 123 w 123"/>
                  <a:gd name="T1" fmla="*/ 67 h 67"/>
                  <a:gd name="T2" fmla="*/ 0 w 123"/>
                  <a:gd name="T3" fmla="*/ 67 h 67"/>
                  <a:gd name="T4" fmla="*/ 0 w 123"/>
                  <a:gd name="T5" fmla="*/ 0 h 67"/>
                  <a:gd name="T6" fmla="*/ 10 w 123"/>
                  <a:gd name="T7" fmla="*/ 0 h 67"/>
                  <a:gd name="T8" fmla="*/ 10 w 123"/>
                  <a:gd name="T9" fmla="*/ 57 h 67"/>
                  <a:gd name="T10" fmla="*/ 113 w 123"/>
                  <a:gd name="T11" fmla="*/ 57 h 67"/>
                  <a:gd name="T12" fmla="*/ 113 w 123"/>
                  <a:gd name="T13" fmla="*/ 0 h 67"/>
                  <a:gd name="T14" fmla="*/ 123 w 123"/>
                  <a:gd name="T15" fmla="*/ 0 h 67"/>
                  <a:gd name="T16" fmla="*/ 123 w 123"/>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67">
                    <a:moveTo>
                      <a:pt x="123" y="67"/>
                    </a:moveTo>
                    <a:lnTo>
                      <a:pt x="0" y="67"/>
                    </a:lnTo>
                    <a:lnTo>
                      <a:pt x="0" y="0"/>
                    </a:lnTo>
                    <a:lnTo>
                      <a:pt x="10" y="0"/>
                    </a:lnTo>
                    <a:lnTo>
                      <a:pt x="10" y="57"/>
                    </a:lnTo>
                    <a:lnTo>
                      <a:pt x="113" y="57"/>
                    </a:lnTo>
                    <a:lnTo>
                      <a:pt x="113" y="0"/>
                    </a:lnTo>
                    <a:lnTo>
                      <a:pt x="123" y="0"/>
                    </a:lnTo>
                    <a:lnTo>
                      <a:pt x="123" y="6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endParaRPr lang="zh-CN" altLang="en-US" sz="2400">
                  <a:solidFill>
                    <a:prstClr val="black">
                      <a:lumMod val="75000"/>
                      <a:lumOff val="25000"/>
                    </a:prstClr>
                  </a:solidFill>
                  <a:effectLst>
                    <a:outerShdw blurRad="38100" dist="38100" dir="2700000" algn="tl">
                      <a:srgbClr val="000000">
                        <a:alpha val="43137"/>
                      </a:srgbClr>
                    </a:outerShdw>
                  </a:effectLst>
                  <a:latin typeface="Arial"/>
                  <a:ea typeface="微软雅黑"/>
                </a:endParaRPr>
              </a:p>
            </p:txBody>
          </p:sp>
          <p:sp>
            <p:nvSpPr>
              <p:cNvPr id="48" name="Freeform 17"/>
              <p:cNvSpPr>
                <a:spLocks/>
              </p:cNvSpPr>
              <p:nvPr/>
            </p:nvSpPr>
            <p:spPr bwMode="auto">
              <a:xfrm>
                <a:off x="768882" y="1424594"/>
                <a:ext cx="256597" cy="148890"/>
              </a:xfrm>
              <a:custGeom>
                <a:avLst/>
                <a:gdLst>
                  <a:gd name="T0" fmla="*/ 154 w 162"/>
                  <a:gd name="T1" fmla="*/ 94 h 94"/>
                  <a:gd name="T2" fmla="*/ 81 w 162"/>
                  <a:gd name="T3" fmla="*/ 15 h 94"/>
                  <a:gd name="T4" fmla="*/ 7 w 162"/>
                  <a:gd name="T5" fmla="*/ 94 h 94"/>
                  <a:gd name="T6" fmla="*/ 0 w 162"/>
                  <a:gd name="T7" fmla="*/ 86 h 94"/>
                  <a:gd name="T8" fmla="*/ 81 w 162"/>
                  <a:gd name="T9" fmla="*/ 0 h 94"/>
                  <a:gd name="T10" fmla="*/ 162 w 162"/>
                  <a:gd name="T11" fmla="*/ 86 h 94"/>
                  <a:gd name="T12" fmla="*/ 154 w 162"/>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162" h="94">
                    <a:moveTo>
                      <a:pt x="154" y="94"/>
                    </a:moveTo>
                    <a:lnTo>
                      <a:pt x="81" y="15"/>
                    </a:lnTo>
                    <a:lnTo>
                      <a:pt x="7" y="94"/>
                    </a:lnTo>
                    <a:lnTo>
                      <a:pt x="0" y="86"/>
                    </a:lnTo>
                    <a:lnTo>
                      <a:pt x="81" y="0"/>
                    </a:lnTo>
                    <a:lnTo>
                      <a:pt x="162" y="86"/>
                    </a:lnTo>
                    <a:lnTo>
                      <a:pt x="154" y="9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endParaRPr lang="zh-CN" altLang="en-US" sz="2400">
                  <a:solidFill>
                    <a:prstClr val="black">
                      <a:lumMod val="75000"/>
                      <a:lumOff val="25000"/>
                    </a:prstClr>
                  </a:solidFill>
                  <a:effectLst>
                    <a:outerShdw blurRad="38100" dist="38100" dir="2700000" algn="tl">
                      <a:srgbClr val="000000">
                        <a:alpha val="43137"/>
                      </a:srgbClr>
                    </a:outerShdw>
                  </a:effectLst>
                  <a:latin typeface="Arial"/>
                  <a:ea typeface="微软雅黑"/>
                </a:endParaRPr>
              </a:p>
            </p:txBody>
          </p:sp>
          <p:sp>
            <p:nvSpPr>
              <p:cNvPr id="49" name="Freeform 18"/>
              <p:cNvSpPr>
                <a:spLocks/>
              </p:cNvSpPr>
              <p:nvPr/>
            </p:nvSpPr>
            <p:spPr bwMode="auto">
              <a:xfrm>
                <a:off x="863918" y="1575068"/>
                <a:ext cx="64941" cy="72861"/>
              </a:xfrm>
              <a:custGeom>
                <a:avLst/>
                <a:gdLst>
                  <a:gd name="T0" fmla="*/ 41 w 41"/>
                  <a:gd name="T1" fmla="*/ 46 h 46"/>
                  <a:gd name="T2" fmla="*/ 31 w 41"/>
                  <a:gd name="T3" fmla="*/ 46 h 46"/>
                  <a:gd name="T4" fmla="*/ 31 w 41"/>
                  <a:gd name="T5" fmla="*/ 10 h 46"/>
                  <a:gd name="T6" fmla="*/ 10 w 41"/>
                  <a:gd name="T7" fmla="*/ 10 h 46"/>
                  <a:gd name="T8" fmla="*/ 10 w 41"/>
                  <a:gd name="T9" fmla="*/ 46 h 46"/>
                  <a:gd name="T10" fmla="*/ 0 w 41"/>
                  <a:gd name="T11" fmla="*/ 46 h 46"/>
                  <a:gd name="T12" fmla="*/ 0 w 41"/>
                  <a:gd name="T13" fmla="*/ 0 h 46"/>
                  <a:gd name="T14" fmla="*/ 41 w 41"/>
                  <a:gd name="T15" fmla="*/ 0 h 46"/>
                  <a:gd name="T16" fmla="*/ 41 w 4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6">
                    <a:moveTo>
                      <a:pt x="41" y="46"/>
                    </a:moveTo>
                    <a:lnTo>
                      <a:pt x="31" y="46"/>
                    </a:lnTo>
                    <a:lnTo>
                      <a:pt x="31" y="10"/>
                    </a:lnTo>
                    <a:lnTo>
                      <a:pt x="10" y="10"/>
                    </a:lnTo>
                    <a:lnTo>
                      <a:pt x="10" y="46"/>
                    </a:lnTo>
                    <a:lnTo>
                      <a:pt x="0" y="46"/>
                    </a:lnTo>
                    <a:lnTo>
                      <a:pt x="0" y="0"/>
                    </a:lnTo>
                    <a:lnTo>
                      <a:pt x="41" y="0"/>
                    </a:lnTo>
                    <a:lnTo>
                      <a:pt x="41" y="4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endParaRPr lang="zh-CN" altLang="en-US" sz="2400">
                  <a:solidFill>
                    <a:prstClr val="black">
                      <a:lumMod val="75000"/>
                      <a:lumOff val="25000"/>
                    </a:prstClr>
                  </a:solidFill>
                  <a:effectLst>
                    <a:outerShdw blurRad="38100" dist="38100" dir="2700000" algn="tl">
                      <a:srgbClr val="000000">
                        <a:alpha val="43137"/>
                      </a:srgbClr>
                    </a:outerShdw>
                  </a:effectLst>
                  <a:latin typeface="Arial"/>
                  <a:ea typeface="微软雅黑"/>
                </a:endParaRPr>
              </a:p>
            </p:txBody>
          </p:sp>
          <p:sp>
            <p:nvSpPr>
              <p:cNvPr id="50" name="Freeform 19"/>
              <p:cNvSpPr>
                <a:spLocks noEditPoints="1"/>
              </p:cNvSpPr>
              <p:nvPr/>
            </p:nvSpPr>
            <p:spPr bwMode="auto">
              <a:xfrm>
                <a:off x="863918" y="1494287"/>
                <a:ext cx="64941" cy="64942"/>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endParaRPr lang="zh-CN" altLang="en-US" sz="2400">
                  <a:solidFill>
                    <a:prstClr val="black">
                      <a:lumMod val="75000"/>
                      <a:lumOff val="25000"/>
                    </a:prstClr>
                  </a:solidFill>
                  <a:effectLst>
                    <a:outerShdw blurRad="38100" dist="38100" dir="2700000" algn="tl">
                      <a:srgbClr val="000000">
                        <a:alpha val="43137"/>
                      </a:srgbClr>
                    </a:outerShdw>
                  </a:effectLst>
                  <a:latin typeface="Arial"/>
                  <a:ea typeface="微软雅黑"/>
                </a:endParaRPr>
              </a:p>
            </p:txBody>
          </p:sp>
        </p:grpSp>
      </p:grpSp>
      <p:grpSp>
        <p:nvGrpSpPr>
          <p:cNvPr id="69" name="组合 68"/>
          <p:cNvGrpSpPr/>
          <p:nvPr/>
        </p:nvGrpSpPr>
        <p:grpSpPr>
          <a:xfrm>
            <a:off x="1006719" y="2950492"/>
            <a:ext cx="603451" cy="603451"/>
            <a:chOff x="977041" y="2939468"/>
            <a:chExt cx="603451" cy="603451"/>
          </a:xfrm>
        </p:grpSpPr>
        <p:sp>
          <p:nvSpPr>
            <p:cNvPr id="51" name="椭圆 50"/>
            <p:cNvSpPr/>
            <p:nvPr/>
          </p:nvSpPr>
          <p:spPr>
            <a:xfrm>
              <a:off x="977041" y="2939468"/>
              <a:ext cx="603451" cy="603451"/>
            </a:xfrm>
            <a:prstGeom prst="ellipse">
              <a:avLst/>
            </a:prstGeom>
            <a:solidFill>
              <a:schemeClr val="bg1"/>
            </a:solidFill>
            <a:ln w="19050">
              <a:solidFill>
                <a:srgbClr val="DB2A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Arial"/>
                <a:ea typeface="微软雅黑"/>
              </a:endParaRPr>
            </a:p>
          </p:txBody>
        </p:sp>
        <p:sp>
          <p:nvSpPr>
            <p:cNvPr id="52" name="Freeform 10"/>
            <p:cNvSpPr>
              <a:spLocks/>
            </p:cNvSpPr>
            <p:nvPr/>
          </p:nvSpPr>
          <p:spPr bwMode="auto">
            <a:xfrm>
              <a:off x="1104534" y="3077521"/>
              <a:ext cx="348465" cy="327348"/>
            </a:xfrm>
            <a:custGeom>
              <a:avLst/>
              <a:gdLst>
                <a:gd name="T0" fmla="*/ 40 w 128"/>
                <a:gd name="T1" fmla="*/ 120 h 120"/>
                <a:gd name="T2" fmla="*/ 12 w 128"/>
                <a:gd name="T3" fmla="*/ 108 h 120"/>
                <a:gd name="T4" fmla="*/ 0 w 128"/>
                <a:gd name="T5" fmla="*/ 80 h 120"/>
                <a:gd name="T6" fmla="*/ 12 w 128"/>
                <a:gd name="T7" fmla="*/ 52 h 120"/>
                <a:gd name="T8" fmla="*/ 58 w 128"/>
                <a:gd name="T9" fmla="*/ 2 h 120"/>
                <a:gd name="T10" fmla="*/ 64 w 128"/>
                <a:gd name="T11" fmla="*/ 8 h 120"/>
                <a:gd name="T12" fmla="*/ 17 w 128"/>
                <a:gd name="T13" fmla="*/ 57 h 120"/>
                <a:gd name="T14" fmla="*/ 8 w 128"/>
                <a:gd name="T15" fmla="*/ 80 h 120"/>
                <a:gd name="T16" fmla="*/ 17 w 128"/>
                <a:gd name="T17" fmla="*/ 103 h 120"/>
                <a:gd name="T18" fmla="*/ 40 w 128"/>
                <a:gd name="T19" fmla="*/ 112 h 120"/>
                <a:gd name="T20" fmla="*/ 63 w 128"/>
                <a:gd name="T21" fmla="*/ 103 h 120"/>
                <a:gd name="T22" fmla="*/ 113 w 128"/>
                <a:gd name="T23" fmla="*/ 49 h 120"/>
                <a:gd name="T24" fmla="*/ 120 w 128"/>
                <a:gd name="T25" fmla="*/ 32 h 120"/>
                <a:gd name="T26" fmla="*/ 113 w 128"/>
                <a:gd name="T27" fmla="*/ 15 h 120"/>
                <a:gd name="T28" fmla="*/ 96 w 128"/>
                <a:gd name="T29" fmla="*/ 8 h 120"/>
                <a:gd name="T30" fmla="*/ 79 w 128"/>
                <a:gd name="T31" fmla="*/ 15 h 120"/>
                <a:gd name="T32" fmla="*/ 29 w 128"/>
                <a:gd name="T33" fmla="*/ 69 h 120"/>
                <a:gd name="T34" fmla="*/ 29 w 128"/>
                <a:gd name="T35" fmla="*/ 91 h 120"/>
                <a:gd name="T36" fmla="*/ 40 w 128"/>
                <a:gd name="T37" fmla="*/ 96 h 120"/>
                <a:gd name="T38" fmla="*/ 40 w 128"/>
                <a:gd name="T39" fmla="*/ 96 h 120"/>
                <a:gd name="T40" fmla="*/ 51 w 128"/>
                <a:gd name="T41" fmla="*/ 91 h 120"/>
                <a:gd name="T42" fmla="*/ 100 w 128"/>
                <a:gd name="T43" fmla="*/ 41 h 120"/>
                <a:gd name="T44" fmla="*/ 105 w 128"/>
                <a:gd name="T45" fmla="*/ 47 h 120"/>
                <a:gd name="T46" fmla="*/ 57 w 128"/>
                <a:gd name="T47" fmla="*/ 97 h 120"/>
                <a:gd name="T48" fmla="*/ 40 w 128"/>
                <a:gd name="T49" fmla="*/ 104 h 120"/>
                <a:gd name="T50" fmla="*/ 40 w 128"/>
                <a:gd name="T51" fmla="*/ 104 h 120"/>
                <a:gd name="T52" fmla="*/ 23 w 128"/>
                <a:gd name="T53" fmla="*/ 97 h 120"/>
                <a:gd name="T54" fmla="*/ 23 w 128"/>
                <a:gd name="T55" fmla="*/ 63 h 120"/>
                <a:gd name="T56" fmla="*/ 73 w 128"/>
                <a:gd name="T57" fmla="*/ 9 h 120"/>
                <a:gd name="T58" fmla="*/ 96 w 128"/>
                <a:gd name="T59" fmla="*/ 0 h 120"/>
                <a:gd name="T60" fmla="*/ 119 w 128"/>
                <a:gd name="T61" fmla="*/ 9 h 120"/>
                <a:gd name="T62" fmla="*/ 128 w 128"/>
                <a:gd name="T63" fmla="*/ 32 h 120"/>
                <a:gd name="T64" fmla="*/ 119 w 128"/>
                <a:gd name="T65" fmla="*/ 55 h 120"/>
                <a:gd name="T66" fmla="*/ 68 w 128"/>
                <a:gd name="T67" fmla="*/ 108 h 120"/>
                <a:gd name="T68" fmla="*/ 40 w 128"/>
                <a:gd name="T6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rgbClr val="DB2A2A"/>
            </a:solidFill>
            <a:ln>
              <a:noFill/>
            </a:ln>
            <a:effectLst/>
          </p:spPr>
          <p:txBody>
            <a:bodyPr vert="horz" wrap="square" lIns="121920" tIns="60960" rIns="121920" bIns="60960" numCol="1" anchor="t" anchorCtr="0" compatLnSpc="1">
              <a:prstTxWarp prst="textNoShape">
                <a:avLst/>
              </a:prstTxWarp>
            </a:bodyPr>
            <a:lstStyle/>
            <a:p>
              <a:pPr defTabSz="1219170"/>
              <a:endParaRPr lang="zh-CN" altLang="en-US" sz="2400">
                <a:solidFill>
                  <a:prstClr val="black"/>
                </a:solidFill>
                <a:latin typeface="Arial"/>
                <a:ea typeface="微软雅黑"/>
              </a:endParaRPr>
            </a:p>
          </p:txBody>
        </p:sp>
      </p:grpSp>
      <p:grpSp>
        <p:nvGrpSpPr>
          <p:cNvPr id="71" name="组合 70"/>
          <p:cNvGrpSpPr/>
          <p:nvPr/>
        </p:nvGrpSpPr>
        <p:grpSpPr>
          <a:xfrm>
            <a:off x="1006719" y="5250068"/>
            <a:ext cx="603451" cy="603451"/>
            <a:chOff x="977041" y="4955692"/>
            <a:chExt cx="603451" cy="603451"/>
          </a:xfrm>
        </p:grpSpPr>
        <p:sp>
          <p:nvSpPr>
            <p:cNvPr id="53" name="椭圆 52"/>
            <p:cNvSpPr/>
            <p:nvPr/>
          </p:nvSpPr>
          <p:spPr>
            <a:xfrm>
              <a:off x="977041" y="4955692"/>
              <a:ext cx="603451" cy="603451"/>
            </a:xfrm>
            <a:prstGeom prst="ellipse">
              <a:avLst/>
            </a:prstGeom>
            <a:solidFill>
              <a:schemeClr val="bg1"/>
            </a:solidFill>
            <a:ln w="19050">
              <a:solidFill>
                <a:srgbClr val="DB2A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Arial"/>
                <a:ea typeface="微软雅黑"/>
              </a:endParaRPr>
            </a:p>
          </p:txBody>
        </p:sp>
        <p:grpSp>
          <p:nvGrpSpPr>
            <p:cNvPr id="54" name="组 78"/>
            <p:cNvGrpSpPr/>
            <p:nvPr/>
          </p:nvGrpSpPr>
          <p:grpSpPr>
            <a:xfrm>
              <a:off x="1104534" y="5103247"/>
              <a:ext cx="348465" cy="308340"/>
              <a:chOff x="766506" y="3696517"/>
              <a:chExt cx="261349" cy="231255"/>
            </a:xfrm>
            <a:solidFill>
              <a:srgbClr val="DB2A2A"/>
            </a:solidFill>
          </p:grpSpPr>
          <p:sp>
            <p:nvSpPr>
              <p:cNvPr id="55" name="Freeform 11"/>
              <p:cNvSpPr>
                <a:spLocks/>
              </p:cNvSpPr>
              <p:nvPr/>
            </p:nvSpPr>
            <p:spPr bwMode="auto">
              <a:xfrm>
                <a:off x="833031" y="3748787"/>
                <a:ext cx="57021" cy="98204"/>
              </a:xfrm>
              <a:custGeom>
                <a:avLst/>
                <a:gdLst>
                  <a:gd name="T0" fmla="*/ 36 w 36"/>
                  <a:gd name="T1" fmla="*/ 62 h 62"/>
                  <a:gd name="T2" fmla="*/ 10 w 36"/>
                  <a:gd name="T3" fmla="*/ 62 h 62"/>
                  <a:gd name="T4" fmla="*/ 10 w 36"/>
                  <a:gd name="T5" fmla="*/ 52 h 62"/>
                  <a:gd name="T6" fmla="*/ 25 w 36"/>
                  <a:gd name="T7" fmla="*/ 52 h 62"/>
                  <a:gd name="T8" fmla="*/ 25 w 36"/>
                  <a:gd name="T9" fmla="*/ 10 h 62"/>
                  <a:gd name="T10" fmla="*/ 0 w 36"/>
                  <a:gd name="T11" fmla="*/ 10 h 62"/>
                  <a:gd name="T12" fmla="*/ 0 w 36"/>
                  <a:gd name="T13" fmla="*/ 0 h 62"/>
                  <a:gd name="T14" fmla="*/ 36 w 36"/>
                  <a:gd name="T15" fmla="*/ 0 h 62"/>
                  <a:gd name="T16" fmla="*/ 36 w 3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2">
                    <a:moveTo>
                      <a:pt x="36" y="62"/>
                    </a:moveTo>
                    <a:lnTo>
                      <a:pt x="10" y="62"/>
                    </a:lnTo>
                    <a:lnTo>
                      <a:pt x="10" y="52"/>
                    </a:lnTo>
                    <a:lnTo>
                      <a:pt x="25" y="52"/>
                    </a:lnTo>
                    <a:lnTo>
                      <a:pt x="25" y="10"/>
                    </a:lnTo>
                    <a:lnTo>
                      <a:pt x="0" y="10"/>
                    </a:lnTo>
                    <a:lnTo>
                      <a:pt x="0" y="0"/>
                    </a:lnTo>
                    <a:lnTo>
                      <a:pt x="36" y="0"/>
                    </a:lnTo>
                    <a:lnTo>
                      <a:pt x="36" y="6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endParaRPr lang="zh-CN" altLang="en-US" sz="2400">
                  <a:solidFill>
                    <a:prstClr val="black"/>
                  </a:solidFill>
                  <a:latin typeface="Arial"/>
                  <a:ea typeface="微软雅黑"/>
                </a:endParaRPr>
              </a:p>
            </p:txBody>
          </p:sp>
          <p:sp>
            <p:nvSpPr>
              <p:cNvPr id="56" name="Freeform 12"/>
              <p:cNvSpPr>
                <a:spLocks/>
              </p:cNvSpPr>
              <p:nvPr/>
            </p:nvSpPr>
            <p:spPr bwMode="auto">
              <a:xfrm>
                <a:off x="878966" y="3696517"/>
                <a:ext cx="148889" cy="202743"/>
              </a:xfrm>
              <a:custGeom>
                <a:avLst/>
                <a:gdLst>
                  <a:gd name="T0" fmla="*/ 94 w 94"/>
                  <a:gd name="T1" fmla="*/ 128 h 128"/>
                  <a:gd name="T2" fmla="*/ 0 w 94"/>
                  <a:gd name="T3" fmla="*/ 95 h 128"/>
                  <a:gd name="T4" fmla="*/ 3 w 94"/>
                  <a:gd name="T5" fmla="*/ 85 h 128"/>
                  <a:gd name="T6" fmla="*/ 84 w 94"/>
                  <a:gd name="T7" fmla="*/ 113 h 128"/>
                  <a:gd name="T8" fmla="*/ 84 w 94"/>
                  <a:gd name="T9" fmla="*/ 15 h 128"/>
                  <a:gd name="T10" fmla="*/ 3 w 94"/>
                  <a:gd name="T11" fmla="*/ 43 h 128"/>
                  <a:gd name="T12" fmla="*/ 0 w 94"/>
                  <a:gd name="T13" fmla="*/ 33 h 128"/>
                  <a:gd name="T14" fmla="*/ 94 w 94"/>
                  <a:gd name="T15" fmla="*/ 0 h 128"/>
                  <a:gd name="T16" fmla="*/ 94 w 94"/>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28">
                    <a:moveTo>
                      <a:pt x="94" y="128"/>
                    </a:moveTo>
                    <a:lnTo>
                      <a:pt x="0" y="95"/>
                    </a:lnTo>
                    <a:lnTo>
                      <a:pt x="3" y="85"/>
                    </a:lnTo>
                    <a:lnTo>
                      <a:pt x="84" y="113"/>
                    </a:lnTo>
                    <a:lnTo>
                      <a:pt x="84" y="15"/>
                    </a:lnTo>
                    <a:lnTo>
                      <a:pt x="3" y="43"/>
                    </a:lnTo>
                    <a:lnTo>
                      <a:pt x="0" y="33"/>
                    </a:lnTo>
                    <a:lnTo>
                      <a:pt x="94" y="0"/>
                    </a:lnTo>
                    <a:lnTo>
                      <a:pt x="94" y="12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endParaRPr lang="zh-CN" altLang="en-US" sz="2400">
                  <a:solidFill>
                    <a:prstClr val="black"/>
                  </a:solidFill>
                  <a:latin typeface="Arial"/>
                  <a:ea typeface="微软雅黑"/>
                </a:endParaRPr>
              </a:p>
            </p:txBody>
          </p:sp>
          <p:sp>
            <p:nvSpPr>
              <p:cNvPr id="57" name="Freeform 13"/>
              <p:cNvSpPr>
                <a:spLocks/>
              </p:cNvSpPr>
              <p:nvPr/>
            </p:nvSpPr>
            <p:spPr bwMode="auto">
              <a:xfrm>
                <a:off x="912228" y="3747203"/>
                <a:ext cx="77612" cy="42767"/>
              </a:xfrm>
              <a:custGeom>
                <a:avLst/>
                <a:gdLst>
                  <a:gd name="T0" fmla="*/ 2 w 49"/>
                  <a:gd name="T1" fmla="*/ 27 h 27"/>
                  <a:gd name="T2" fmla="*/ 0 w 49"/>
                  <a:gd name="T3" fmla="*/ 17 h 27"/>
                  <a:gd name="T4" fmla="*/ 46 w 49"/>
                  <a:gd name="T5" fmla="*/ 0 h 27"/>
                  <a:gd name="T6" fmla="*/ 49 w 49"/>
                  <a:gd name="T7" fmla="*/ 9 h 27"/>
                  <a:gd name="T8" fmla="*/ 2 w 49"/>
                  <a:gd name="T9" fmla="*/ 27 h 27"/>
                </a:gdLst>
                <a:ahLst/>
                <a:cxnLst>
                  <a:cxn ang="0">
                    <a:pos x="T0" y="T1"/>
                  </a:cxn>
                  <a:cxn ang="0">
                    <a:pos x="T2" y="T3"/>
                  </a:cxn>
                  <a:cxn ang="0">
                    <a:pos x="T4" y="T5"/>
                  </a:cxn>
                  <a:cxn ang="0">
                    <a:pos x="T6" y="T7"/>
                  </a:cxn>
                  <a:cxn ang="0">
                    <a:pos x="T8" y="T9"/>
                  </a:cxn>
                </a:cxnLst>
                <a:rect l="0" t="0" r="r" b="b"/>
                <a:pathLst>
                  <a:path w="49" h="27">
                    <a:moveTo>
                      <a:pt x="2" y="27"/>
                    </a:moveTo>
                    <a:lnTo>
                      <a:pt x="0" y="17"/>
                    </a:lnTo>
                    <a:lnTo>
                      <a:pt x="46" y="0"/>
                    </a:lnTo>
                    <a:lnTo>
                      <a:pt x="49" y="9"/>
                    </a:lnTo>
                    <a:lnTo>
                      <a:pt x="2" y="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endParaRPr lang="zh-CN" altLang="en-US" sz="2400">
                  <a:solidFill>
                    <a:prstClr val="black"/>
                  </a:solidFill>
                  <a:latin typeface="Arial"/>
                  <a:ea typeface="微软雅黑"/>
                </a:endParaRPr>
              </a:p>
            </p:txBody>
          </p:sp>
          <p:sp>
            <p:nvSpPr>
              <p:cNvPr id="58" name="Freeform 14"/>
              <p:cNvSpPr>
                <a:spLocks noEditPoints="1"/>
              </p:cNvSpPr>
              <p:nvPr/>
            </p:nvSpPr>
            <p:spPr bwMode="auto">
              <a:xfrm>
                <a:off x="766506" y="3748787"/>
                <a:ext cx="49101" cy="98204"/>
              </a:xfrm>
              <a:custGeom>
                <a:avLst/>
                <a:gdLst>
                  <a:gd name="T0" fmla="*/ 31 w 31"/>
                  <a:gd name="T1" fmla="*/ 62 h 62"/>
                  <a:gd name="T2" fmla="*/ 0 w 31"/>
                  <a:gd name="T3" fmla="*/ 62 h 62"/>
                  <a:gd name="T4" fmla="*/ 0 w 31"/>
                  <a:gd name="T5" fmla="*/ 0 h 62"/>
                  <a:gd name="T6" fmla="*/ 31 w 31"/>
                  <a:gd name="T7" fmla="*/ 0 h 62"/>
                  <a:gd name="T8" fmla="*/ 31 w 31"/>
                  <a:gd name="T9" fmla="*/ 62 h 62"/>
                  <a:gd name="T10" fmla="*/ 11 w 31"/>
                  <a:gd name="T11" fmla="*/ 52 h 62"/>
                  <a:gd name="T12" fmla="*/ 21 w 31"/>
                  <a:gd name="T13" fmla="*/ 52 h 62"/>
                  <a:gd name="T14" fmla="*/ 21 w 31"/>
                  <a:gd name="T15" fmla="*/ 10 h 62"/>
                  <a:gd name="T16" fmla="*/ 11 w 31"/>
                  <a:gd name="T17" fmla="*/ 10 h 62"/>
                  <a:gd name="T18" fmla="*/ 11 w 31"/>
                  <a:gd name="T19"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62">
                    <a:moveTo>
                      <a:pt x="31" y="62"/>
                    </a:moveTo>
                    <a:lnTo>
                      <a:pt x="0" y="62"/>
                    </a:lnTo>
                    <a:lnTo>
                      <a:pt x="0" y="0"/>
                    </a:lnTo>
                    <a:lnTo>
                      <a:pt x="31" y="0"/>
                    </a:lnTo>
                    <a:lnTo>
                      <a:pt x="31" y="62"/>
                    </a:lnTo>
                    <a:close/>
                    <a:moveTo>
                      <a:pt x="11" y="52"/>
                    </a:moveTo>
                    <a:lnTo>
                      <a:pt x="21" y="52"/>
                    </a:lnTo>
                    <a:lnTo>
                      <a:pt x="21" y="10"/>
                    </a:lnTo>
                    <a:lnTo>
                      <a:pt x="11" y="10"/>
                    </a:lnTo>
                    <a:lnTo>
                      <a:pt x="11" y="5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endParaRPr lang="zh-CN" altLang="en-US" sz="2400">
                  <a:solidFill>
                    <a:prstClr val="black"/>
                  </a:solidFill>
                  <a:latin typeface="Arial"/>
                  <a:ea typeface="微软雅黑"/>
                </a:endParaRPr>
              </a:p>
            </p:txBody>
          </p:sp>
          <p:sp>
            <p:nvSpPr>
              <p:cNvPr id="59" name="Freeform 15"/>
              <p:cNvSpPr>
                <a:spLocks/>
              </p:cNvSpPr>
              <p:nvPr/>
            </p:nvSpPr>
            <p:spPr bwMode="auto">
              <a:xfrm>
                <a:off x="799769" y="3862830"/>
                <a:ext cx="80780" cy="64942"/>
              </a:xfrm>
              <a:custGeom>
                <a:avLst/>
                <a:gdLst>
                  <a:gd name="T0" fmla="*/ 16 w 40"/>
                  <a:gd name="T1" fmla="*/ 32 h 32"/>
                  <a:gd name="T2" fmla="*/ 0 w 40"/>
                  <a:gd name="T3" fmla="*/ 16 h 32"/>
                  <a:gd name="T4" fmla="*/ 0 w 40"/>
                  <a:gd name="T5" fmla="*/ 0 h 32"/>
                  <a:gd name="T6" fmla="*/ 8 w 40"/>
                  <a:gd name="T7" fmla="*/ 0 h 32"/>
                  <a:gd name="T8" fmla="*/ 8 w 40"/>
                  <a:gd name="T9" fmla="*/ 16 h 32"/>
                  <a:gd name="T10" fmla="*/ 16 w 40"/>
                  <a:gd name="T11" fmla="*/ 24 h 32"/>
                  <a:gd name="T12" fmla="*/ 24 w 40"/>
                  <a:gd name="T13" fmla="*/ 16 h 32"/>
                  <a:gd name="T14" fmla="*/ 24 w 40"/>
                  <a:gd name="T15" fmla="*/ 0 h 32"/>
                  <a:gd name="T16" fmla="*/ 40 w 40"/>
                  <a:gd name="T17" fmla="*/ 0 h 32"/>
                  <a:gd name="T18" fmla="*/ 40 w 40"/>
                  <a:gd name="T19" fmla="*/ 8 h 32"/>
                  <a:gd name="T20" fmla="*/ 32 w 40"/>
                  <a:gd name="T21" fmla="*/ 8 h 32"/>
                  <a:gd name="T22" fmla="*/ 32 w 40"/>
                  <a:gd name="T23" fmla="*/ 16 h 32"/>
                  <a:gd name="T24" fmla="*/ 16 w 40"/>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32">
                    <a:moveTo>
                      <a:pt x="16" y="32"/>
                    </a:moveTo>
                    <a:cubicBezTo>
                      <a:pt x="7" y="32"/>
                      <a:pt x="0" y="25"/>
                      <a:pt x="0" y="16"/>
                    </a:cubicBezTo>
                    <a:cubicBezTo>
                      <a:pt x="0" y="0"/>
                      <a:pt x="0" y="0"/>
                      <a:pt x="0" y="0"/>
                    </a:cubicBezTo>
                    <a:cubicBezTo>
                      <a:pt x="8" y="0"/>
                      <a:pt x="8" y="0"/>
                      <a:pt x="8" y="0"/>
                    </a:cubicBezTo>
                    <a:cubicBezTo>
                      <a:pt x="8" y="16"/>
                      <a:pt x="8" y="16"/>
                      <a:pt x="8" y="16"/>
                    </a:cubicBezTo>
                    <a:cubicBezTo>
                      <a:pt x="8" y="20"/>
                      <a:pt x="12" y="24"/>
                      <a:pt x="16" y="24"/>
                    </a:cubicBezTo>
                    <a:cubicBezTo>
                      <a:pt x="20" y="24"/>
                      <a:pt x="24" y="20"/>
                      <a:pt x="24" y="16"/>
                    </a:cubicBezTo>
                    <a:cubicBezTo>
                      <a:pt x="24" y="0"/>
                      <a:pt x="24" y="0"/>
                      <a:pt x="24" y="0"/>
                    </a:cubicBezTo>
                    <a:cubicBezTo>
                      <a:pt x="40" y="0"/>
                      <a:pt x="40" y="0"/>
                      <a:pt x="40" y="0"/>
                    </a:cubicBezTo>
                    <a:cubicBezTo>
                      <a:pt x="40" y="8"/>
                      <a:pt x="40" y="8"/>
                      <a:pt x="40" y="8"/>
                    </a:cubicBezTo>
                    <a:cubicBezTo>
                      <a:pt x="32" y="8"/>
                      <a:pt x="32" y="8"/>
                      <a:pt x="32" y="8"/>
                    </a:cubicBezTo>
                    <a:cubicBezTo>
                      <a:pt x="32" y="16"/>
                      <a:pt x="32" y="16"/>
                      <a:pt x="32" y="16"/>
                    </a:cubicBezTo>
                    <a:cubicBezTo>
                      <a:pt x="32" y="25"/>
                      <a:pt x="25" y="32"/>
                      <a:pt x="16" y="32"/>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endParaRPr lang="zh-CN" altLang="en-US" sz="2400">
                  <a:solidFill>
                    <a:prstClr val="black"/>
                  </a:solidFill>
                  <a:latin typeface="Arial"/>
                  <a:ea typeface="微软雅黑"/>
                </a:endParaRPr>
              </a:p>
            </p:txBody>
          </p:sp>
        </p:grpSp>
      </p:grpSp>
      <p:grpSp>
        <p:nvGrpSpPr>
          <p:cNvPr id="73" name="Group 65"/>
          <p:cNvGrpSpPr/>
          <p:nvPr/>
        </p:nvGrpSpPr>
        <p:grpSpPr>
          <a:xfrm>
            <a:off x="1774361" y="1636582"/>
            <a:ext cx="4539353" cy="958157"/>
            <a:chOff x="8781638" y="2558764"/>
            <a:chExt cx="4826877" cy="908587"/>
          </a:xfrm>
        </p:grpSpPr>
        <p:sp>
          <p:nvSpPr>
            <p:cNvPr id="74" name="TextBox 66"/>
            <p:cNvSpPr txBox="1"/>
            <p:nvPr/>
          </p:nvSpPr>
          <p:spPr>
            <a:xfrm>
              <a:off x="8781638" y="2558764"/>
              <a:ext cx="1679310" cy="376370"/>
            </a:xfrm>
            <a:prstGeom prst="rect">
              <a:avLst/>
            </a:prstGeom>
            <a:noFill/>
          </p:spPr>
          <p:txBody>
            <a:bodyPr wrap="none" rtlCol="0">
              <a:spAutoFit/>
            </a:bodyPr>
            <a:lstStyle/>
            <a:p>
              <a:pPr>
                <a:lnSpc>
                  <a:spcPct val="130000"/>
                </a:lnSpc>
              </a:pPr>
              <a:r>
                <a:rPr lang="zh-CN" altLang="en-US" b="1" dirty="0">
                  <a:solidFill>
                    <a:srgbClr val="DB2A2A"/>
                  </a:solidFill>
                  <a:latin typeface="方正姚体" panose="02010601030101010101" pitchFamily="2" charset="-122"/>
                  <a:ea typeface="方正姚体" panose="02010601030101010101" pitchFamily="2" charset="-122"/>
                  <a:sym typeface="Arial" panose="020B0604020202020204" pitchFamily="34" charset="0"/>
                </a:rPr>
                <a:t>相关标题文字</a:t>
              </a:r>
              <a:endParaRPr lang="en-GB" b="1" dirty="0">
                <a:solidFill>
                  <a:srgbClr val="DB2A2A"/>
                </a:solidFill>
                <a:latin typeface="方正姚体" panose="02010601030101010101" pitchFamily="2" charset="-122"/>
                <a:ea typeface="方正姚体" panose="02010601030101010101" pitchFamily="2" charset="-122"/>
                <a:sym typeface="Arial" panose="020B0604020202020204" pitchFamily="34" charset="0"/>
              </a:endParaRPr>
            </a:p>
          </p:txBody>
        </p:sp>
        <p:sp>
          <p:nvSpPr>
            <p:cNvPr id="75" name="Rectangle 67"/>
            <p:cNvSpPr/>
            <p:nvPr/>
          </p:nvSpPr>
          <p:spPr>
            <a:xfrm>
              <a:off x="8797070" y="2924503"/>
              <a:ext cx="4811445" cy="542848"/>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6" name="Group 65"/>
          <p:cNvGrpSpPr/>
          <p:nvPr/>
        </p:nvGrpSpPr>
        <p:grpSpPr>
          <a:xfrm>
            <a:off x="1774361" y="2833368"/>
            <a:ext cx="4539353" cy="958157"/>
            <a:chOff x="8781638" y="2558764"/>
            <a:chExt cx="4826877" cy="908587"/>
          </a:xfrm>
        </p:grpSpPr>
        <p:sp>
          <p:nvSpPr>
            <p:cNvPr id="77" name="TextBox 66"/>
            <p:cNvSpPr txBox="1"/>
            <p:nvPr/>
          </p:nvSpPr>
          <p:spPr>
            <a:xfrm>
              <a:off x="8781638" y="2558764"/>
              <a:ext cx="1679310" cy="376370"/>
            </a:xfrm>
            <a:prstGeom prst="rect">
              <a:avLst/>
            </a:prstGeom>
            <a:noFill/>
          </p:spPr>
          <p:txBody>
            <a:bodyPr wrap="none" rtlCol="0">
              <a:spAutoFit/>
            </a:bodyPr>
            <a:lstStyle/>
            <a:p>
              <a:pPr>
                <a:lnSpc>
                  <a:spcPct val="130000"/>
                </a:lnSpc>
              </a:pPr>
              <a:r>
                <a:rPr lang="zh-CN" altLang="en-US" b="1" dirty="0">
                  <a:solidFill>
                    <a:srgbClr val="DB2A2A"/>
                  </a:solidFill>
                  <a:latin typeface="方正姚体" panose="02010601030101010101" pitchFamily="2" charset="-122"/>
                  <a:ea typeface="方正姚体" panose="02010601030101010101" pitchFamily="2" charset="-122"/>
                  <a:sym typeface="Arial" panose="020B0604020202020204" pitchFamily="34" charset="0"/>
                </a:rPr>
                <a:t>相关标题文字</a:t>
              </a:r>
              <a:endParaRPr lang="en-GB" b="1" dirty="0">
                <a:solidFill>
                  <a:srgbClr val="DB2A2A"/>
                </a:solidFill>
                <a:latin typeface="方正姚体" panose="02010601030101010101" pitchFamily="2" charset="-122"/>
                <a:ea typeface="方正姚体" panose="02010601030101010101" pitchFamily="2" charset="-122"/>
                <a:sym typeface="Arial" panose="020B0604020202020204" pitchFamily="34" charset="0"/>
              </a:endParaRPr>
            </a:p>
          </p:txBody>
        </p:sp>
        <p:sp>
          <p:nvSpPr>
            <p:cNvPr id="78" name="Rectangle 67"/>
            <p:cNvSpPr/>
            <p:nvPr/>
          </p:nvSpPr>
          <p:spPr>
            <a:xfrm>
              <a:off x="8797070" y="2924503"/>
              <a:ext cx="4811445" cy="542848"/>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9" name="Group 65"/>
          <p:cNvGrpSpPr/>
          <p:nvPr/>
        </p:nvGrpSpPr>
        <p:grpSpPr>
          <a:xfrm>
            <a:off x="1780567" y="4017288"/>
            <a:ext cx="4539353" cy="958157"/>
            <a:chOff x="8781638" y="2558764"/>
            <a:chExt cx="4826877" cy="908587"/>
          </a:xfrm>
        </p:grpSpPr>
        <p:sp>
          <p:nvSpPr>
            <p:cNvPr id="80" name="TextBox 66"/>
            <p:cNvSpPr txBox="1"/>
            <p:nvPr/>
          </p:nvSpPr>
          <p:spPr>
            <a:xfrm>
              <a:off x="8781638" y="2558764"/>
              <a:ext cx="1679310" cy="376370"/>
            </a:xfrm>
            <a:prstGeom prst="rect">
              <a:avLst/>
            </a:prstGeom>
            <a:noFill/>
          </p:spPr>
          <p:txBody>
            <a:bodyPr wrap="none" rtlCol="0">
              <a:spAutoFit/>
            </a:bodyPr>
            <a:lstStyle/>
            <a:p>
              <a:pPr>
                <a:lnSpc>
                  <a:spcPct val="130000"/>
                </a:lnSpc>
              </a:pPr>
              <a:r>
                <a:rPr lang="zh-CN" altLang="en-US" b="1" dirty="0">
                  <a:solidFill>
                    <a:srgbClr val="DB2A2A"/>
                  </a:solidFill>
                  <a:latin typeface="方正姚体" panose="02010601030101010101" pitchFamily="2" charset="-122"/>
                  <a:ea typeface="方正姚体" panose="02010601030101010101" pitchFamily="2" charset="-122"/>
                  <a:sym typeface="Arial" panose="020B0604020202020204" pitchFamily="34" charset="0"/>
                </a:rPr>
                <a:t>相关标题文字</a:t>
              </a:r>
              <a:endParaRPr lang="en-GB" b="1" dirty="0">
                <a:solidFill>
                  <a:srgbClr val="DB2A2A"/>
                </a:solidFill>
                <a:latin typeface="方正姚体" panose="02010601030101010101" pitchFamily="2" charset="-122"/>
                <a:ea typeface="方正姚体" panose="02010601030101010101" pitchFamily="2" charset="-122"/>
                <a:sym typeface="Arial" panose="020B0604020202020204" pitchFamily="34" charset="0"/>
              </a:endParaRPr>
            </a:p>
          </p:txBody>
        </p:sp>
        <p:sp>
          <p:nvSpPr>
            <p:cNvPr id="81" name="Rectangle 67"/>
            <p:cNvSpPr/>
            <p:nvPr/>
          </p:nvSpPr>
          <p:spPr>
            <a:xfrm>
              <a:off x="8797070" y="2924503"/>
              <a:ext cx="4811445" cy="542848"/>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2" name="Group 65"/>
          <p:cNvGrpSpPr/>
          <p:nvPr/>
        </p:nvGrpSpPr>
        <p:grpSpPr>
          <a:xfrm>
            <a:off x="1774361" y="5162984"/>
            <a:ext cx="4539353" cy="958157"/>
            <a:chOff x="8781638" y="2558764"/>
            <a:chExt cx="4826877" cy="908587"/>
          </a:xfrm>
        </p:grpSpPr>
        <p:sp>
          <p:nvSpPr>
            <p:cNvPr id="83" name="TextBox 66"/>
            <p:cNvSpPr txBox="1"/>
            <p:nvPr/>
          </p:nvSpPr>
          <p:spPr>
            <a:xfrm>
              <a:off x="8781638" y="2558764"/>
              <a:ext cx="1679310" cy="376370"/>
            </a:xfrm>
            <a:prstGeom prst="rect">
              <a:avLst/>
            </a:prstGeom>
            <a:noFill/>
          </p:spPr>
          <p:txBody>
            <a:bodyPr wrap="none" rtlCol="0">
              <a:spAutoFit/>
            </a:bodyPr>
            <a:lstStyle/>
            <a:p>
              <a:pPr>
                <a:lnSpc>
                  <a:spcPct val="130000"/>
                </a:lnSpc>
              </a:pPr>
              <a:r>
                <a:rPr lang="zh-CN" altLang="en-US" b="1" dirty="0">
                  <a:solidFill>
                    <a:srgbClr val="DB2A2A"/>
                  </a:solidFill>
                  <a:latin typeface="方正姚体" panose="02010601030101010101" pitchFamily="2" charset="-122"/>
                  <a:ea typeface="方正姚体" panose="02010601030101010101" pitchFamily="2" charset="-122"/>
                  <a:sym typeface="Arial" panose="020B0604020202020204" pitchFamily="34" charset="0"/>
                </a:rPr>
                <a:t>相关标题文字</a:t>
              </a:r>
              <a:endParaRPr lang="en-GB" b="1" dirty="0">
                <a:solidFill>
                  <a:srgbClr val="DB2A2A"/>
                </a:solidFill>
                <a:latin typeface="方正姚体" panose="02010601030101010101" pitchFamily="2" charset="-122"/>
                <a:ea typeface="方正姚体" panose="02010601030101010101" pitchFamily="2" charset="-122"/>
                <a:sym typeface="Arial" panose="020B0604020202020204" pitchFamily="34" charset="0"/>
              </a:endParaRPr>
            </a:p>
          </p:txBody>
        </p:sp>
        <p:sp>
          <p:nvSpPr>
            <p:cNvPr id="84" name="Rectangle 67"/>
            <p:cNvSpPr/>
            <p:nvPr/>
          </p:nvSpPr>
          <p:spPr>
            <a:xfrm>
              <a:off x="8797070" y="2924503"/>
              <a:ext cx="4811445" cy="542848"/>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8192631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1000"/>
                                        <p:tgtEl>
                                          <p:spTgt spid="2"/>
                                        </p:tgtEl>
                                      </p:cBhvr>
                                    </p:animEffect>
                                  </p:childTnLst>
                                </p:cTn>
                              </p:par>
                              <p:par>
                                <p:cTn id="15" presetID="2" presetClass="entr" presetSubtype="2" fill="hold" nodeType="withEffect">
                                  <p:stCondLst>
                                    <p:cond delay="2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2450"/>
                            </p:stCondLst>
                            <p:childTnLst>
                              <p:par>
                                <p:cTn id="26" presetID="31" presetClass="entr" presetSubtype="0" fill="hold" nodeType="afterEffect">
                                  <p:stCondLst>
                                    <p:cond delay="0"/>
                                  </p:stCondLst>
                                  <p:childTnLst>
                                    <p:set>
                                      <p:cBhvr>
                                        <p:cTn id="27" dur="1" fill="hold">
                                          <p:stCondLst>
                                            <p:cond delay="0"/>
                                          </p:stCondLst>
                                        </p:cTn>
                                        <p:tgtEl>
                                          <p:spTgt spid="72"/>
                                        </p:tgtEl>
                                        <p:attrNameLst>
                                          <p:attrName>style.visibility</p:attrName>
                                        </p:attrNameLst>
                                      </p:cBhvr>
                                      <p:to>
                                        <p:strVal val="visible"/>
                                      </p:to>
                                    </p:set>
                                    <p:anim calcmode="lin" valueType="num">
                                      <p:cBhvr>
                                        <p:cTn id="28" dur="500" fill="hold"/>
                                        <p:tgtEl>
                                          <p:spTgt spid="72"/>
                                        </p:tgtEl>
                                        <p:attrNameLst>
                                          <p:attrName>ppt_w</p:attrName>
                                        </p:attrNameLst>
                                      </p:cBhvr>
                                      <p:tavLst>
                                        <p:tav tm="0">
                                          <p:val>
                                            <p:fltVal val="0"/>
                                          </p:val>
                                        </p:tav>
                                        <p:tav tm="100000">
                                          <p:val>
                                            <p:strVal val="#ppt_w"/>
                                          </p:val>
                                        </p:tav>
                                      </p:tavLst>
                                    </p:anim>
                                    <p:anim calcmode="lin" valueType="num">
                                      <p:cBhvr>
                                        <p:cTn id="29" dur="500" fill="hold"/>
                                        <p:tgtEl>
                                          <p:spTgt spid="72"/>
                                        </p:tgtEl>
                                        <p:attrNameLst>
                                          <p:attrName>ppt_h</p:attrName>
                                        </p:attrNameLst>
                                      </p:cBhvr>
                                      <p:tavLst>
                                        <p:tav tm="0">
                                          <p:val>
                                            <p:fltVal val="0"/>
                                          </p:val>
                                        </p:tav>
                                        <p:tav tm="100000">
                                          <p:val>
                                            <p:strVal val="#ppt_h"/>
                                          </p:val>
                                        </p:tav>
                                      </p:tavLst>
                                    </p:anim>
                                    <p:anim calcmode="lin" valueType="num">
                                      <p:cBhvr>
                                        <p:cTn id="30" dur="500" fill="hold"/>
                                        <p:tgtEl>
                                          <p:spTgt spid="72"/>
                                        </p:tgtEl>
                                        <p:attrNameLst>
                                          <p:attrName>style.rotation</p:attrName>
                                        </p:attrNameLst>
                                      </p:cBhvr>
                                      <p:tavLst>
                                        <p:tav tm="0">
                                          <p:val>
                                            <p:fltVal val="90"/>
                                          </p:val>
                                        </p:tav>
                                        <p:tav tm="100000">
                                          <p:val>
                                            <p:fltVal val="0"/>
                                          </p:val>
                                        </p:tav>
                                      </p:tavLst>
                                    </p:anim>
                                    <p:animEffect transition="in" filter="fade">
                                      <p:cBhvr>
                                        <p:cTn id="31" dur="500"/>
                                        <p:tgtEl>
                                          <p:spTgt spid="72"/>
                                        </p:tgtEl>
                                      </p:cBhvr>
                                    </p:animEffect>
                                  </p:childTnLst>
                                </p:cTn>
                              </p:par>
                            </p:childTnLst>
                          </p:cTn>
                        </p:par>
                        <p:par>
                          <p:cTn id="32" fill="hold">
                            <p:stCondLst>
                              <p:cond delay="2950"/>
                            </p:stCondLst>
                            <p:childTnLst>
                              <p:par>
                                <p:cTn id="33" presetID="53" presetClass="entr" presetSubtype="16" fill="hold" nodeType="after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p:cTn id="35" dur="500" fill="hold"/>
                                        <p:tgtEl>
                                          <p:spTgt spid="68"/>
                                        </p:tgtEl>
                                        <p:attrNameLst>
                                          <p:attrName>ppt_w</p:attrName>
                                        </p:attrNameLst>
                                      </p:cBhvr>
                                      <p:tavLst>
                                        <p:tav tm="0">
                                          <p:val>
                                            <p:fltVal val="0"/>
                                          </p:val>
                                        </p:tav>
                                        <p:tav tm="100000">
                                          <p:val>
                                            <p:strVal val="#ppt_w"/>
                                          </p:val>
                                        </p:tav>
                                      </p:tavLst>
                                    </p:anim>
                                    <p:anim calcmode="lin" valueType="num">
                                      <p:cBhvr>
                                        <p:cTn id="36" dur="500" fill="hold"/>
                                        <p:tgtEl>
                                          <p:spTgt spid="68"/>
                                        </p:tgtEl>
                                        <p:attrNameLst>
                                          <p:attrName>ppt_h</p:attrName>
                                        </p:attrNameLst>
                                      </p:cBhvr>
                                      <p:tavLst>
                                        <p:tav tm="0">
                                          <p:val>
                                            <p:fltVal val="0"/>
                                          </p:val>
                                        </p:tav>
                                        <p:tav tm="100000">
                                          <p:val>
                                            <p:strVal val="#ppt_h"/>
                                          </p:val>
                                        </p:tav>
                                      </p:tavLst>
                                    </p:anim>
                                    <p:animEffect transition="in" filter="fade">
                                      <p:cBhvr>
                                        <p:cTn id="37" dur="500"/>
                                        <p:tgtEl>
                                          <p:spTgt spid="68"/>
                                        </p:tgtEl>
                                      </p:cBhvr>
                                    </p:animEffect>
                                  </p:childTnLst>
                                </p:cTn>
                              </p:par>
                              <p:par>
                                <p:cTn id="38" presetID="22" presetClass="entr" presetSubtype="8" fill="hold" nodeType="withEffect">
                                  <p:stCondLst>
                                    <p:cond delay="250"/>
                                  </p:stCondLst>
                                  <p:childTnLst>
                                    <p:set>
                                      <p:cBhvr>
                                        <p:cTn id="39" dur="1" fill="hold">
                                          <p:stCondLst>
                                            <p:cond delay="0"/>
                                          </p:stCondLst>
                                        </p:cTn>
                                        <p:tgtEl>
                                          <p:spTgt spid="73"/>
                                        </p:tgtEl>
                                        <p:attrNameLst>
                                          <p:attrName>style.visibility</p:attrName>
                                        </p:attrNameLst>
                                      </p:cBhvr>
                                      <p:to>
                                        <p:strVal val="visible"/>
                                      </p:to>
                                    </p:set>
                                    <p:animEffect transition="in" filter="wipe(left)">
                                      <p:cBhvr>
                                        <p:cTn id="40" dur="500"/>
                                        <p:tgtEl>
                                          <p:spTgt spid="73"/>
                                        </p:tgtEl>
                                      </p:cBhvr>
                                    </p:animEffect>
                                  </p:childTnLst>
                                </p:cTn>
                              </p:par>
                            </p:childTnLst>
                          </p:cTn>
                        </p:par>
                        <p:par>
                          <p:cTn id="41" fill="hold">
                            <p:stCondLst>
                              <p:cond delay="3700"/>
                            </p:stCondLst>
                            <p:childTnLst>
                              <p:par>
                                <p:cTn id="42" presetID="53" presetClass="entr" presetSubtype="16" fill="hold" nodeType="afterEffect">
                                  <p:stCondLst>
                                    <p:cond delay="0"/>
                                  </p:stCondLst>
                                  <p:childTnLst>
                                    <p:set>
                                      <p:cBhvr>
                                        <p:cTn id="43" dur="1" fill="hold">
                                          <p:stCondLst>
                                            <p:cond delay="0"/>
                                          </p:stCondLst>
                                        </p:cTn>
                                        <p:tgtEl>
                                          <p:spTgt spid="69"/>
                                        </p:tgtEl>
                                        <p:attrNameLst>
                                          <p:attrName>style.visibility</p:attrName>
                                        </p:attrNameLst>
                                      </p:cBhvr>
                                      <p:to>
                                        <p:strVal val="visible"/>
                                      </p:to>
                                    </p:set>
                                    <p:anim calcmode="lin" valueType="num">
                                      <p:cBhvr>
                                        <p:cTn id="44" dur="500" fill="hold"/>
                                        <p:tgtEl>
                                          <p:spTgt spid="69"/>
                                        </p:tgtEl>
                                        <p:attrNameLst>
                                          <p:attrName>ppt_w</p:attrName>
                                        </p:attrNameLst>
                                      </p:cBhvr>
                                      <p:tavLst>
                                        <p:tav tm="0">
                                          <p:val>
                                            <p:fltVal val="0"/>
                                          </p:val>
                                        </p:tav>
                                        <p:tav tm="100000">
                                          <p:val>
                                            <p:strVal val="#ppt_w"/>
                                          </p:val>
                                        </p:tav>
                                      </p:tavLst>
                                    </p:anim>
                                    <p:anim calcmode="lin" valueType="num">
                                      <p:cBhvr>
                                        <p:cTn id="45" dur="500" fill="hold"/>
                                        <p:tgtEl>
                                          <p:spTgt spid="69"/>
                                        </p:tgtEl>
                                        <p:attrNameLst>
                                          <p:attrName>ppt_h</p:attrName>
                                        </p:attrNameLst>
                                      </p:cBhvr>
                                      <p:tavLst>
                                        <p:tav tm="0">
                                          <p:val>
                                            <p:fltVal val="0"/>
                                          </p:val>
                                        </p:tav>
                                        <p:tav tm="100000">
                                          <p:val>
                                            <p:strVal val="#ppt_h"/>
                                          </p:val>
                                        </p:tav>
                                      </p:tavLst>
                                    </p:anim>
                                    <p:animEffect transition="in" filter="fade">
                                      <p:cBhvr>
                                        <p:cTn id="46" dur="500"/>
                                        <p:tgtEl>
                                          <p:spTgt spid="69"/>
                                        </p:tgtEl>
                                      </p:cBhvr>
                                    </p:animEffect>
                                  </p:childTnLst>
                                </p:cTn>
                              </p:par>
                              <p:par>
                                <p:cTn id="47" presetID="22" presetClass="entr" presetSubtype="8" fill="hold" nodeType="withEffect">
                                  <p:stCondLst>
                                    <p:cond delay="250"/>
                                  </p:stCondLst>
                                  <p:childTnLst>
                                    <p:set>
                                      <p:cBhvr>
                                        <p:cTn id="48" dur="1" fill="hold">
                                          <p:stCondLst>
                                            <p:cond delay="0"/>
                                          </p:stCondLst>
                                        </p:cTn>
                                        <p:tgtEl>
                                          <p:spTgt spid="76"/>
                                        </p:tgtEl>
                                        <p:attrNameLst>
                                          <p:attrName>style.visibility</p:attrName>
                                        </p:attrNameLst>
                                      </p:cBhvr>
                                      <p:to>
                                        <p:strVal val="visible"/>
                                      </p:to>
                                    </p:set>
                                    <p:animEffect transition="in" filter="wipe(left)">
                                      <p:cBhvr>
                                        <p:cTn id="49" dur="500"/>
                                        <p:tgtEl>
                                          <p:spTgt spid="76"/>
                                        </p:tgtEl>
                                      </p:cBhvr>
                                    </p:animEffect>
                                  </p:childTnLst>
                                </p:cTn>
                              </p:par>
                            </p:childTnLst>
                          </p:cTn>
                        </p:par>
                        <p:par>
                          <p:cTn id="50" fill="hold">
                            <p:stCondLst>
                              <p:cond delay="4450"/>
                            </p:stCondLst>
                            <p:childTnLst>
                              <p:par>
                                <p:cTn id="51" presetID="53" presetClass="entr" presetSubtype="16" fill="hold" nodeType="afterEffect">
                                  <p:stCondLst>
                                    <p:cond delay="0"/>
                                  </p:stCondLst>
                                  <p:childTnLst>
                                    <p:set>
                                      <p:cBhvr>
                                        <p:cTn id="52" dur="1" fill="hold">
                                          <p:stCondLst>
                                            <p:cond delay="0"/>
                                          </p:stCondLst>
                                        </p:cTn>
                                        <p:tgtEl>
                                          <p:spTgt spid="70"/>
                                        </p:tgtEl>
                                        <p:attrNameLst>
                                          <p:attrName>style.visibility</p:attrName>
                                        </p:attrNameLst>
                                      </p:cBhvr>
                                      <p:to>
                                        <p:strVal val="visible"/>
                                      </p:to>
                                    </p:set>
                                    <p:anim calcmode="lin" valueType="num">
                                      <p:cBhvr>
                                        <p:cTn id="53" dur="500" fill="hold"/>
                                        <p:tgtEl>
                                          <p:spTgt spid="70"/>
                                        </p:tgtEl>
                                        <p:attrNameLst>
                                          <p:attrName>ppt_w</p:attrName>
                                        </p:attrNameLst>
                                      </p:cBhvr>
                                      <p:tavLst>
                                        <p:tav tm="0">
                                          <p:val>
                                            <p:fltVal val="0"/>
                                          </p:val>
                                        </p:tav>
                                        <p:tav tm="100000">
                                          <p:val>
                                            <p:strVal val="#ppt_w"/>
                                          </p:val>
                                        </p:tav>
                                      </p:tavLst>
                                    </p:anim>
                                    <p:anim calcmode="lin" valueType="num">
                                      <p:cBhvr>
                                        <p:cTn id="54" dur="500" fill="hold"/>
                                        <p:tgtEl>
                                          <p:spTgt spid="70"/>
                                        </p:tgtEl>
                                        <p:attrNameLst>
                                          <p:attrName>ppt_h</p:attrName>
                                        </p:attrNameLst>
                                      </p:cBhvr>
                                      <p:tavLst>
                                        <p:tav tm="0">
                                          <p:val>
                                            <p:fltVal val="0"/>
                                          </p:val>
                                        </p:tav>
                                        <p:tav tm="100000">
                                          <p:val>
                                            <p:strVal val="#ppt_h"/>
                                          </p:val>
                                        </p:tav>
                                      </p:tavLst>
                                    </p:anim>
                                    <p:animEffect transition="in" filter="fade">
                                      <p:cBhvr>
                                        <p:cTn id="55" dur="500"/>
                                        <p:tgtEl>
                                          <p:spTgt spid="70"/>
                                        </p:tgtEl>
                                      </p:cBhvr>
                                    </p:animEffect>
                                  </p:childTnLst>
                                </p:cTn>
                              </p:par>
                              <p:par>
                                <p:cTn id="56" presetID="22" presetClass="entr" presetSubtype="8" fill="hold" nodeType="withEffect">
                                  <p:stCondLst>
                                    <p:cond delay="250"/>
                                  </p:stCondLst>
                                  <p:childTnLst>
                                    <p:set>
                                      <p:cBhvr>
                                        <p:cTn id="57" dur="1" fill="hold">
                                          <p:stCondLst>
                                            <p:cond delay="0"/>
                                          </p:stCondLst>
                                        </p:cTn>
                                        <p:tgtEl>
                                          <p:spTgt spid="79"/>
                                        </p:tgtEl>
                                        <p:attrNameLst>
                                          <p:attrName>style.visibility</p:attrName>
                                        </p:attrNameLst>
                                      </p:cBhvr>
                                      <p:to>
                                        <p:strVal val="visible"/>
                                      </p:to>
                                    </p:set>
                                    <p:animEffect transition="in" filter="wipe(left)">
                                      <p:cBhvr>
                                        <p:cTn id="58" dur="500"/>
                                        <p:tgtEl>
                                          <p:spTgt spid="79"/>
                                        </p:tgtEl>
                                      </p:cBhvr>
                                    </p:animEffect>
                                  </p:childTnLst>
                                </p:cTn>
                              </p:par>
                            </p:childTnLst>
                          </p:cTn>
                        </p:par>
                        <p:par>
                          <p:cTn id="59" fill="hold">
                            <p:stCondLst>
                              <p:cond delay="5200"/>
                            </p:stCondLst>
                            <p:childTnLst>
                              <p:par>
                                <p:cTn id="60" presetID="53" presetClass="entr" presetSubtype="16" fill="hold" nodeType="afterEffect">
                                  <p:stCondLst>
                                    <p:cond delay="0"/>
                                  </p:stCondLst>
                                  <p:childTnLst>
                                    <p:set>
                                      <p:cBhvr>
                                        <p:cTn id="61" dur="1" fill="hold">
                                          <p:stCondLst>
                                            <p:cond delay="0"/>
                                          </p:stCondLst>
                                        </p:cTn>
                                        <p:tgtEl>
                                          <p:spTgt spid="71"/>
                                        </p:tgtEl>
                                        <p:attrNameLst>
                                          <p:attrName>style.visibility</p:attrName>
                                        </p:attrNameLst>
                                      </p:cBhvr>
                                      <p:to>
                                        <p:strVal val="visible"/>
                                      </p:to>
                                    </p:set>
                                    <p:anim calcmode="lin" valueType="num">
                                      <p:cBhvr>
                                        <p:cTn id="62" dur="500" fill="hold"/>
                                        <p:tgtEl>
                                          <p:spTgt spid="71"/>
                                        </p:tgtEl>
                                        <p:attrNameLst>
                                          <p:attrName>ppt_w</p:attrName>
                                        </p:attrNameLst>
                                      </p:cBhvr>
                                      <p:tavLst>
                                        <p:tav tm="0">
                                          <p:val>
                                            <p:fltVal val="0"/>
                                          </p:val>
                                        </p:tav>
                                        <p:tav tm="100000">
                                          <p:val>
                                            <p:strVal val="#ppt_w"/>
                                          </p:val>
                                        </p:tav>
                                      </p:tavLst>
                                    </p:anim>
                                    <p:anim calcmode="lin" valueType="num">
                                      <p:cBhvr>
                                        <p:cTn id="63" dur="500" fill="hold"/>
                                        <p:tgtEl>
                                          <p:spTgt spid="71"/>
                                        </p:tgtEl>
                                        <p:attrNameLst>
                                          <p:attrName>ppt_h</p:attrName>
                                        </p:attrNameLst>
                                      </p:cBhvr>
                                      <p:tavLst>
                                        <p:tav tm="0">
                                          <p:val>
                                            <p:fltVal val="0"/>
                                          </p:val>
                                        </p:tav>
                                        <p:tav tm="100000">
                                          <p:val>
                                            <p:strVal val="#ppt_h"/>
                                          </p:val>
                                        </p:tav>
                                      </p:tavLst>
                                    </p:anim>
                                    <p:animEffect transition="in" filter="fade">
                                      <p:cBhvr>
                                        <p:cTn id="64" dur="500"/>
                                        <p:tgtEl>
                                          <p:spTgt spid="71"/>
                                        </p:tgtEl>
                                      </p:cBhvr>
                                    </p:animEffect>
                                  </p:childTnLst>
                                </p:cTn>
                              </p:par>
                              <p:par>
                                <p:cTn id="65" presetID="22" presetClass="entr" presetSubtype="8" fill="hold" nodeType="withEffect">
                                  <p:stCondLst>
                                    <p:cond delay="250"/>
                                  </p:stCondLst>
                                  <p:childTnLst>
                                    <p:set>
                                      <p:cBhvr>
                                        <p:cTn id="66" dur="1" fill="hold">
                                          <p:stCondLst>
                                            <p:cond delay="0"/>
                                          </p:stCondLst>
                                        </p:cTn>
                                        <p:tgtEl>
                                          <p:spTgt spid="82"/>
                                        </p:tgtEl>
                                        <p:attrNameLst>
                                          <p:attrName>style.visibility</p:attrName>
                                        </p:attrNameLst>
                                      </p:cBhvr>
                                      <p:to>
                                        <p:strVal val="visible"/>
                                      </p:to>
                                    </p:set>
                                    <p:animEffect transition="in" filter="wipe(left)">
                                      <p:cBhvr>
                                        <p:cTn id="67"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341822" y="668181"/>
            <a:ext cx="9721436"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574767" y="208955"/>
            <a:ext cx="632150" cy="569956"/>
            <a:chOff x="574767" y="208955"/>
            <a:chExt cx="632150" cy="569956"/>
          </a:xfrm>
        </p:grpSpPr>
        <p:sp>
          <p:nvSpPr>
            <p:cNvPr id="4" name="Freeform 5"/>
            <p:cNvSpPr>
              <a:spLocks/>
            </p:cNvSpPr>
            <p:nvPr/>
          </p:nvSpPr>
          <p:spPr bwMode="auto">
            <a:xfrm rot="1855731">
              <a:off x="574767" y="208955"/>
              <a:ext cx="632150" cy="56995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nvGrpSpPr>
            <p:cNvPr id="5" name="Group 4"/>
            <p:cNvGrpSpPr>
              <a:grpSpLocks noChangeAspect="1"/>
            </p:cNvGrpSpPr>
            <p:nvPr/>
          </p:nvGrpSpPr>
          <p:grpSpPr bwMode="auto">
            <a:xfrm flipH="1">
              <a:off x="757842" y="255640"/>
              <a:ext cx="257404" cy="412542"/>
              <a:chOff x="4638" y="-33"/>
              <a:chExt cx="667" cy="1069"/>
            </a:xfrm>
            <a:solidFill>
              <a:schemeClr val="bg1"/>
            </a:solidFill>
          </p:grpSpPr>
          <p:sp>
            <p:nvSpPr>
              <p:cNvPr id="6" name="Freeform 5"/>
              <p:cNvSpPr>
                <a:spLocks/>
              </p:cNvSpPr>
              <p:nvPr/>
            </p:nvSpPr>
            <p:spPr bwMode="auto">
              <a:xfrm>
                <a:off x="4638" y="556"/>
                <a:ext cx="667" cy="480"/>
              </a:xfrm>
              <a:custGeom>
                <a:avLst/>
                <a:gdLst>
                  <a:gd name="T0" fmla="*/ 67 w 67"/>
                  <a:gd name="T1" fmla="*/ 15 h 49"/>
                  <a:gd name="T2" fmla="*/ 52 w 67"/>
                  <a:gd name="T3" fmla="*/ 0 h 49"/>
                  <a:gd name="T4" fmla="*/ 38 w 67"/>
                  <a:gd name="T5" fmla="*/ 24 h 49"/>
                  <a:gd name="T6" fmla="*/ 36 w 67"/>
                  <a:gd name="T7" fmla="*/ 13 h 49"/>
                  <a:gd name="T8" fmla="*/ 38 w 67"/>
                  <a:gd name="T9" fmla="*/ 9 h 49"/>
                  <a:gd name="T10" fmla="*/ 34 w 67"/>
                  <a:gd name="T11" fmla="*/ 5 h 49"/>
                  <a:gd name="T12" fmla="*/ 30 w 67"/>
                  <a:gd name="T13" fmla="*/ 9 h 49"/>
                  <a:gd name="T14" fmla="*/ 31 w 67"/>
                  <a:gd name="T15" fmla="*/ 13 h 49"/>
                  <a:gd name="T16" fmla="*/ 30 w 67"/>
                  <a:gd name="T17" fmla="*/ 24 h 49"/>
                  <a:gd name="T18" fmla="*/ 16 w 67"/>
                  <a:gd name="T19" fmla="*/ 0 h 49"/>
                  <a:gd name="T20" fmla="*/ 1 w 67"/>
                  <a:gd name="T21" fmla="*/ 15 h 49"/>
                  <a:gd name="T22" fmla="*/ 0 w 67"/>
                  <a:gd name="T23" fmla="*/ 15 h 49"/>
                  <a:gd name="T24" fmla="*/ 0 w 67"/>
                  <a:gd name="T25" fmla="*/ 45 h 49"/>
                  <a:gd name="T26" fmla="*/ 1 w 67"/>
                  <a:gd name="T27" fmla="*/ 45 h 49"/>
                  <a:gd name="T28" fmla="*/ 34 w 67"/>
                  <a:gd name="T29" fmla="*/ 49 h 49"/>
                  <a:gd name="T30" fmla="*/ 66 w 67"/>
                  <a:gd name="T31" fmla="*/ 45 h 49"/>
                  <a:gd name="T32" fmla="*/ 67 w 67"/>
                  <a:gd name="T33" fmla="*/ 45 h 49"/>
                  <a:gd name="T34" fmla="*/ 67 w 67"/>
                  <a:gd name="T35" fmla="*/ 1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49">
                    <a:moveTo>
                      <a:pt x="67" y="15"/>
                    </a:moveTo>
                    <a:cubicBezTo>
                      <a:pt x="66" y="9"/>
                      <a:pt x="60" y="3"/>
                      <a:pt x="52" y="0"/>
                    </a:cubicBezTo>
                    <a:cubicBezTo>
                      <a:pt x="38" y="24"/>
                      <a:pt x="38" y="24"/>
                      <a:pt x="38" y="24"/>
                    </a:cubicBezTo>
                    <a:cubicBezTo>
                      <a:pt x="36" y="13"/>
                      <a:pt x="36" y="13"/>
                      <a:pt x="36" y="13"/>
                    </a:cubicBezTo>
                    <a:cubicBezTo>
                      <a:pt x="37" y="12"/>
                      <a:pt x="38" y="11"/>
                      <a:pt x="38" y="9"/>
                    </a:cubicBezTo>
                    <a:cubicBezTo>
                      <a:pt x="38" y="7"/>
                      <a:pt x="36" y="5"/>
                      <a:pt x="34" y="5"/>
                    </a:cubicBezTo>
                    <a:cubicBezTo>
                      <a:pt x="31" y="5"/>
                      <a:pt x="30" y="7"/>
                      <a:pt x="30" y="9"/>
                    </a:cubicBezTo>
                    <a:cubicBezTo>
                      <a:pt x="30" y="11"/>
                      <a:pt x="30" y="12"/>
                      <a:pt x="31" y="13"/>
                    </a:cubicBezTo>
                    <a:cubicBezTo>
                      <a:pt x="30" y="24"/>
                      <a:pt x="30" y="24"/>
                      <a:pt x="30" y="24"/>
                    </a:cubicBezTo>
                    <a:cubicBezTo>
                      <a:pt x="16" y="0"/>
                      <a:pt x="16" y="0"/>
                      <a:pt x="16" y="0"/>
                    </a:cubicBezTo>
                    <a:cubicBezTo>
                      <a:pt x="8" y="3"/>
                      <a:pt x="2" y="9"/>
                      <a:pt x="1" y="15"/>
                    </a:cubicBezTo>
                    <a:cubicBezTo>
                      <a:pt x="0" y="15"/>
                      <a:pt x="0" y="15"/>
                      <a:pt x="0" y="15"/>
                    </a:cubicBezTo>
                    <a:cubicBezTo>
                      <a:pt x="0" y="45"/>
                      <a:pt x="0" y="45"/>
                      <a:pt x="0" y="45"/>
                    </a:cubicBezTo>
                    <a:cubicBezTo>
                      <a:pt x="1" y="45"/>
                      <a:pt x="1" y="45"/>
                      <a:pt x="1" y="45"/>
                    </a:cubicBezTo>
                    <a:cubicBezTo>
                      <a:pt x="4" y="47"/>
                      <a:pt x="18" y="49"/>
                      <a:pt x="34" y="49"/>
                    </a:cubicBezTo>
                    <a:cubicBezTo>
                      <a:pt x="50" y="49"/>
                      <a:pt x="63" y="47"/>
                      <a:pt x="66" y="45"/>
                    </a:cubicBezTo>
                    <a:cubicBezTo>
                      <a:pt x="67" y="45"/>
                      <a:pt x="67" y="45"/>
                      <a:pt x="67" y="45"/>
                    </a:cubicBezTo>
                    <a:cubicBezTo>
                      <a:pt x="67" y="15"/>
                      <a:pt x="67" y="15"/>
                      <a:pt x="67"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685594"/>
                <a:endParaRPr lang="zh-CN" altLang="en-US" sz="1350">
                  <a:solidFill>
                    <a:prstClr val="black"/>
                  </a:solidFill>
                </a:endParaRPr>
              </a:p>
            </p:txBody>
          </p:sp>
          <p:sp>
            <p:nvSpPr>
              <p:cNvPr id="7" name="Freeform 6"/>
              <p:cNvSpPr>
                <a:spLocks noEditPoints="1"/>
              </p:cNvSpPr>
              <p:nvPr/>
            </p:nvSpPr>
            <p:spPr bwMode="auto">
              <a:xfrm>
                <a:off x="4737" y="-33"/>
                <a:ext cx="449" cy="589"/>
              </a:xfrm>
              <a:custGeom>
                <a:avLst/>
                <a:gdLst>
                  <a:gd name="T0" fmla="*/ 3 w 45"/>
                  <a:gd name="T1" fmla="*/ 38 h 60"/>
                  <a:gd name="T2" fmla="*/ 7 w 45"/>
                  <a:gd name="T3" fmla="*/ 43 h 60"/>
                  <a:gd name="T4" fmla="*/ 23 w 45"/>
                  <a:gd name="T5" fmla="*/ 60 h 60"/>
                  <a:gd name="T6" fmla="*/ 40 w 45"/>
                  <a:gd name="T7" fmla="*/ 43 h 60"/>
                  <a:gd name="T8" fmla="*/ 40 w 45"/>
                  <a:gd name="T9" fmla="*/ 43 h 60"/>
                  <a:gd name="T10" fmla="*/ 44 w 45"/>
                  <a:gd name="T11" fmla="*/ 38 h 60"/>
                  <a:gd name="T12" fmla="*/ 41 w 45"/>
                  <a:gd name="T13" fmla="*/ 33 h 60"/>
                  <a:gd name="T14" fmla="*/ 41 w 45"/>
                  <a:gd name="T15" fmla="*/ 33 h 60"/>
                  <a:gd name="T16" fmla="*/ 36 w 45"/>
                  <a:gd name="T17" fmla="*/ 13 h 60"/>
                  <a:gd name="T18" fmla="*/ 12 w 45"/>
                  <a:gd name="T19" fmla="*/ 10 h 60"/>
                  <a:gd name="T20" fmla="*/ 6 w 45"/>
                  <a:gd name="T21" fmla="*/ 33 h 60"/>
                  <a:gd name="T22" fmla="*/ 6 w 45"/>
                  <a:gd name="T23" fmla="*/ 33 h 60"/>
                  <a:gd name="T24" fmla="*/ 3 w 45"/>
                  <a:gd name="T25" fmla="*/ 38 h 60"/>
                  <a:gd name="T26" fmla="*/ 8 w 45"/>
                  <a:gd name="T27" fmla="*/ 34 h 60"/>
                  <a:gd name="T28" fmla="*/ 8 w 45"/>
                  <a:gd name="T29" fmla="*/ 34 h 60"/>
                  <a:gd name="T30" fmla="*/ 8 w 45"/>
                  <a:gd name="T31" fmla="*/ 34 h 60"/>
                  <a:gd name="T32" fmla="*/ 8 w 45"/>
                  <a:gd name="T33" fmla="*/ 32 h 60"/>
                  <a:gd name="T34" fmla="*/ 9 w 45"/>
                  <a:gd name="T35" fmla="*/ 25 h 60"/>
                  <a:gd name="T36" fmla="*/ 11 w 45"/>
                  <a:gd name="T37" fmla="*/ 23 h 60"/>
                  <a:gd name="T38" fmla="*/ 29 w 45"/>
                  <a:gd name="T39" fmla="*/ 19 h 60"/>
                  <a:gd name="T40" fmla="*/ 38 w 45"/>
                  <a:gd name="T41" fmla="*/ 34 h 60"/>
                  <a:gd name="T42" fmla="*/ 38 w 45"/>
                  <a:gd name="T43" fmla="*/ 34 h 60"/>
                  <a:gd name="T44" fmla="*/ 39 w 45"/>
                  <a:gd name="T45" fmla="*/ 34 h 60"/>
                  <a:gd name="T46" fmla="*/ 40 w 45"/>
                  <a:gd name="T47" fmla="*/ 34 h 60"/>
                  <a:gd name="T48" fmla="*/ 42 w 45"/>
                  <a:gd name="T49" fmla="*/ 35 h 60"/>
                  <a:gd name="T50" fmla="*/ 43 w 45"/>
                  <a:gd name="T51" fmla="*/ 38 h 60"/>
                  <a:gd name="T52" fmla="*/ 42 w 45"/>
                  <a:gd name="T53" fmla="*/ 41 h 60"/>
                  <a:gd name="T54" fmla="*/ 40 w 45"/>
                  <a:gd name="T55" fmla="*/ 42 h 60"/>
                  <a:gd name="T56" fmla="*/ 40 w 45"/>
                  <a:gd name="T57" fmla="*/ 42 h 60"/>
                  <a:gd name="T58" fmla="*/ 39 w 45"/>
                  <a:gd name="T59" fmla="*/ 42 h 60"/>
                  <a:gd name="T60" fmla="*/ 38 w 45"/>
                  <a:gd name="T61" fmla="*/ 43 h 60"/>
                  <a:gd name="T62" fmla="*/ 33 w 45"/>
                  <a:gd name="T63" fmla="*/ 54 h 60"/>
                  <a:gd name="T64" fmla="*/ 29 w 45"/>
                  <a:gd name="T65" fmla="*/ 58 h 60"/>
                  <a:gd name="T66" fmla="*/ 23 w 45"/>
                  <a:gd name="T67" fmla="*/ 59 h 60"/>
                  <a:gd name="T68" fmla="*/ 18 w 45"/>
                  <a:gd name="T69" fmla="*/ 58 h 60"/>
                  <a:gd name="T70" fmla="*/ 14 w 45"/>
                  <a:gd name="T71" fmla="*/ 54 h 60"/>
                  <a:gd name="T72" fmla="*/ 8 w 45"/>
                  <a:gd name="T73" fmla="*/ 43 h 60"/>
                  <a:gd name="T74" fmla="*/ 8 w 45"/>
                  <a:gd name="T75" fmla="*/ 42 h 60"/>
                  <a:gd name="T76" fmla="*/ 7 w 45"/>
                  <a:gd name="T77" fmla="*/ 42 h 60"/>
                  <a:gd name="T78" fmla="*/ 5 w 45"/>
                  <a:gd name="T79" fmla="*/ 38 h 60"/>
                  <a:gd name="T80" fmla="*/ 5 w 45"/>
                  <a:gd name="T81" fmla="*/ 35 h 60"/>
                  <a:gd name="T82" fmla="*/ 8 w 45"/>
                  <a:gd name="T8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5" h="60">
                    <a:moveTo>
                      <a:pt x="3" y="38"/>
                    </a:moveTo>
                    <a:cubicBezTo>
                      <a:pt x="3" y="40"/>
                      <a:pt x="5" y="43"/>
                      <a:pt x="7" y="43"/>
                    </a:cubicBezTo>
                    <a:cubicBezTo>
                      <a:pt x="9" y="53"/>
                      <a:pt x="16" y="60"/>
                      <a:pt x="23" y="60"/>
                    </a:cubicBezTo>
                    <a:cubicBezTo>
                      <a:pt x="31" y="60"/>
                      <a:pt x="38" y="53"/>
                      <a:pt x="40" y="43"/>
                    </a:cubicBezTo>
                    <a:cubicBezTo>
                      <a:pt x="40" y="43"/>
                      <a:pt x="40" y="43"/>
                      <a:pt x="40" y="43"/>
                    </a:cubicBezTo>
                    <a:cubicBezTo>
                      <a:pt x="42" y="43"/>
                      <a:pt x="44" y="41"/>
                      <a:pt x="44" y="38"/>
                    </a:cubicBezTo>
                    <a:cubicBezTo>
                      <a:pt x="44" y="35"/>
                      <a:pt x="43" y="33"/>
                      <a:pt x="41" y="33"/>
                    </a:cubicBezTo>
                    <a:cubicBezTo>
                      <a:pt x="41" y="33"/>
                      <a:pt x="41" y="33"/>
                      <a:pt x="41" y="33"/>
                    </a:cubicBezTo>
                    <a:cubicBezTo>
                      <a:pt x="41" y="33"/>
                      <a:pt x="45" y="18"/>
                      <a:pt x="36" y="13"/>
                    </a:cubicBezTo>
                    <a:cubicBezTo>
                      <a:pt x="35" y="0"/>
                      <a:pt x="12" y="10"/>
                      <a:pt x="12" y="10"/>
                    </a:cubicBezTo>
                    <a:cubicBezTo>
                      <a:pt x="0" y="17"/>
                      <a:pt x="6" y="33"/>
                      <a:pt x="6" y="33"/>
                    </a:cubicBezTo>
                    <a:cubicBezTo>
                      <a:pt x="6" y="33"/>
                      <a:pt x="6" y="33"/>
                      <a:pt x="6" y="33"/>
                    </a:cubicBezTo>
                    <a:cubicBezTo>
                      <a:pt x="4" y="34"/>
                      <a:pt x="3" y="36"/>
                      <a:pt x="3" y="38"/>
                    </a:cubicBezTo>
                    <a:close/>
                    <a:moveTo>
                      <a:pt x="8" y="34"/>
                    </a:moveTo>
                    <a:cubicBezTo>
                      <a:pt x="8" y="34"/>
                      <a:pt x="8" y="34"/>
                      <a:pt x="8" y="34"/>
                    </a:cubicBezTo>
                    <a:cubicBezTo>
                      <a:pt x="8" y="34"/>
                      <a:pt x="8" y="34"/>
                      <a:pt x="8" y="34"/>
                    </a:cubicBezTo>
                    <a:cubicBezTo>
                      <a:pt x="8" y="32"/>
                      <a:pt x="8" y="32"/>
                      <a:pt x="8" y="32"/>
                    </a:cubicBezTo>
                    <a:cubicBezTo>
                      <a:pt x="9" y="25"/>
                      <a:pt x="9" y="25"/>
                      <a:pt x="9" y="25"/>
                    </a:cubicBezTo>
                    <a:cubicBezTo>
                      <a:pt x="10" y="24"/>
                      <a:pt x="11" y="23"/>
                      <a:pt x="11" y="23"/>
                    </a:cubicBezTo>
                    <a:cubicBezTo>
                      <a:pt x="21" y="24"/>
                      <a:pt x="29" y="19"/>
                      <a:pt x="29" y="19"/>
                    </a:cubicBezTo>
                    <a:cubicBezTo>
                      <a:pt x="36" y="13"/>
                      <a:pt x="38" y="34"/>
                      <a:pt x="38" y="34"/>
                    </a:cubicBezTo>
                    <a:cubicBezTo>
                      <a:pt x="38" y="34"/>
                      <a:pt x="38" y="34"/>
                      <a:pt x="38" y="34"/>
                    </a:cubicBezTo>
                    <a:cubicBezTo>
                      <a:pt x="39" y="34"/>
                      <a:pt x="39" y="34"/>
                      <a:pt x="39" y="34"/>
                    </a:cubicBezTo>
                    <a:cubicBezTo>
                      <a:pt x="40" y="34"/>
                      <a:pt x="40" y="34"/>
                      <a:pt x="40" y="34"/>
                    </a:cubicBezTo>
                    <a:cubicBezTo>
                      <a:pt x="41" y="34"/>
                      <a:pt x="41" y="34"/>
                      <a:pt x="42" y="35"/>
                    </a:cubicBezTo>
                    <a:cubicBezTo>
                      <a:pt x="43" y="35"/>
                      <a:pt x="43" y="37"/>
                      <a:pt x="43" y="38"/>
                    </a:cubicBezTo>
                    <a:cubicBezTo>
                      <a:pt x="43" y="39"/>
                      <a:pt x="43" y="40"/>
                      <a:pt x="42" y="41"/>
                    </a:cubicBezTo>
                    <a:cubicBezTo>
                      <a:pt x="41" y="41"/>
                      <a:pt x="41" y="42"/>
                      <a:pt x="40" y="42"/>
                    </a:cubicBezTo>
                    <a:cubicBezTo>
                      <a:pt x="40" y="42"/>
                      <a:pt x="40" y="42"/>
                      <a:pt x="40" y="42"/>
                    </a:cubicBezTo>
                    <a:cubicBezTo>
                      <a:pt x="39" y="42"/>
                      <a:pt x="39" y="42"/>
                      <a:pt x="39" y="42"/>
                    </a:cubicBezTo>
                    <a:cubicBezTo>
                      <a:pt x="38" y="43"/>
                      <a:pt x="38" y="43"/>
                      <a:pt x="38" y="43"/>
                    </a:cubicBezTo>
                    <a:cubicBezTo>
                      <a:pt x="38" y="47"/>
                      <a:pt x="36" y="51"/>
                      <a:pt x="33" y="54"/>
                    </a:cubicBezTo>
                    <a:cubicBezTo>
                      <a:pt x="32" y="56"/>
                      <a:pt x="30" y="57"/>
                      <a:pt x="29" y="58"/>
                    </a:cubicBezTo>
                    <a:cubicBezTo>
                      <a:pt x="27" y="58"/>
                      <a:pt x="25" y="59"/>
                      <a:pt x="23" y="59"/>
                    </a:cubicBezTo>
                    <a:cubicBezTo>
                      <a:pt x="22" y="59"/>
                      <a:pt x="20" y="58"/>
                      <a:pt x="18" y="58"/>
                    </a:cubicBezTo>
                    <a:cubicBezTo>
                      <a:pt x="17" y="57"/>
                      <a:pt x="15" y="56"/>
                      <a:pt x="14" y="54"/>
                    </a:cubicBezTo>
                    <a:cubicBezTo>
                      <a:pt x="11" y="51"/>
                      <a:pt x="9" y="47"/>
                      <a:pt x="8" y="43"/>
                    </a:cubicBezTo>
                    <a:cubicBezTo>
                      <a:pt x="8" y="42"/>
                      <a:pt x="8" y="42"/>
                      <a:pt x="8" y="42"/>
                    </a:cubicBezTo>
                    <a:cubicBezTo>
                      <a:pt x="7" y="42"/>
                      <a:pt x="7" y="42"/>
                      <a:pt x="7" y="42"/>
                    </a:cubicBezTo>
                    <a:cubicBezTo>
                      <a:pt x="6" y="42"/>
                      <a:pt x="5" y="40"/>
                      <a:pt x="5" y="38"/>
                    </a:cubicBezTo>
                    <a:cubicBezTo>
                      <a:pt x="5" y="37"/>
                      <a:pt x="5" y="35"/>
                      <a:pt x="5" y="35"/>
                    </a:cubicBezTo>
                    <a:cubicBezTo>
                      <a:pt x="6" y="34"/>
                      <a:pt x="7" y="34"/>
                      <a:pt x="8"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685594"/>
                <a:endParaRPr lang="zh-CN" altLang="en-US" sz="1350">
                  <a:solidFill>
                    <a:prstClr val="black"/>
                  </a:solidFill>
                </a:endParaRPr>
              </a:p>
            </p:txBody>
          </p:sp>
        </p:grpSp>
      </p:grpSp>
      <p:grpSp>
        <p:nvGrpSpPr>
          <p:cNvPr id="8" name="组合 7"/>
          <p:cNvGrpSpPr/>
          <p:nvPr/>
        </p:nvGrpSpPr>
        <p:grpSpPr>
          <a:xfrm>
            <a:off x="11096635" y="434075"/>
            <a:ext cx="488724" cy="440638"/>
            <a:chOff x="3720691" y="2824413"/>
            <a:chExt cx="1341120" cy="1209172"/>
          </a:xfrm>
          <a:solidFill>
            <a:srgbClr val="158875"/>
          </a:solidFill>
        </p:grpSpPr>
        <p:sp>
          <p:nvSpPr>
            <p:cNvPr id="9"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10"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sp>
        <p:nvSpPr>
          <p:cNvPr id="11" name="文本占位符 4"/>
          <p:cNvSpPr txBox="1">
            <a:spLocks/>
          </p:cNvSpPr>
          <p:nvPr/>
        </p:nvSpPr>
        <p:spPr>
          <a:xfrm>
            <a:off x="1299849" y="90887"/>
            <a:ext cx="10515600" cy="5823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b="1" dirty="0">
                <a:solidFill>
                  <a:srgbClr val="DB2A2A"/>
                </a:solidFill>
                <a:latin typeface="方正姚体" panose="02010601030101010101" pitchFamily="2" charset="-122"/>
                <a:ea typeface="方正姚体" panose="02010601030101010101" pitchFamily="2" charset="-122"/>
              </a:rPr>
              <a:t>二、点击添加你的标题</a:t>
            </a:r>
          </a:p>
        </p:txBody>
      </p:sp>
      <p:grpSp>
        <p:nvGrpSpPr>
          <p:cNvPr id="12" name="组合 11"/>
          <p:cNvGrpSpPr/>
          <p:nvPr/>
        </p:nvGrpSpPr>
        <p:grpSpPr>
          <a:xfrm>
            <a:off x="131776" y="1864143"/>
            <a:ext cx="6612987" cy="4275400"/>
            <a:chOff x="3022028" y="1587732"/>
            <a:chExt cx="6120680" cy="3682533"/>
          </a:xfrm>
        </p:grpSpPr>
        <p:pic>
          <p:nvPicPr>
            <p:cNvPr id="13" name="Picture 2" descr="C:\Users\Administrator\Desktop\ppt展示模板-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14" name="矩形 13"/>
            <p:cNvSpPr/>
            <p:nvPr/>
          </p:nvSpPr>
          <p:spPr>
            <a:xfrm>
              <a:off x="3937348" y="2060861"/>
              <a:ext cx="4320480" cy="2376251"/>
            </a:xfrm>
            <a:prstGeom prst="rect">
              <a:avLst/>
            </a:prstGeom>
            <a:blipFill>
              <a:blip r:embed="rId4"/>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sp>
        <p:nvSpPr>
          <p:cNvPr id="16" name="燕尾形 15"/>
          <p:cNvSpPr/>
          <p:nvPr/>
        </p:nvSpPr>
        <p:spPr>
          <a:xfrm rot="5400000">
            <a:off x="6994126" y="2285144"/>
            <a:ext cx="359946" cy="575914"/>
          </a:xfrm>
          <a:prstGeom prst="chevron">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nvGrpSpPr>
          <p:cNvPr id="17" name="Group 65"/>
          <p:cNvGrpSpPr/>
          <p:nvPr/>
        </p:nvGrpSpPr>
        <p:grpSpPr>
          <a:xfrm>
            <a:off x="7593916" y="2269827"/>
            <a:ext cx="4053578" cy="958157"/>
            <a:chOff x="8781638" y="2558764"/>
            <a:chExt cx="4310333" cy="908587"/>
          </a:xfrm>
        </p:grpSpPr>
        <p:sp>
          <p:nvSpPr>
            <p:cNvPr id="18" name="TextBox 66"/>
            <p:cNvSpPr txBox="1"/>
            <p:nvPr/>
          </p:nvSpPr>
          <p:spPr>
            <a:xfrm>
              <a:off x="8781638" y="2558764"/>
              <a:ext cx="1679310" cy="376370"/>
            </a:xfrm>
            <a:prstGeom prst="rect">
              <a:avLst/>
            </a:prstGeom>
            <a:noFill/>
          </p:spPr>
          <p:txBody>
            <a:bodyPr wrap="none" rtlCol="0">
              <a:spAutoFit/>
            </a:bodyPr>
            <a:lstStyle/>
            <a:p>
              <a:pPr>
                <a:lnSpc>
                  <a:spcPct val="130000"/>
                </a:lnSpc>
              </a:pPr>
              <a:r>
                <a:rPr lang="zh-CN" altLang="en-US" b="1" dirty="0">
                  <a:solidFill>
                    <a:srgbClr val="DB2A2A"/>
                  </a:solidFill>
                  <a:latin typeface="方正姚体" panose="02010601030101010101" pitchFamily="2" charset="-122"/>
                  <a:ea typeface="方正姚体" panose="02010601030101010101" pitchFamily="2" charset="-122"/>
                  <a:sym typeface="Arial" panose="020B0604020202020204" pitchFamily="34" charset="0"/>
                </a:rPr>
                <a:t>相关标题文字</a:t>
              </a:r>
              <a:endParaRPr lang="en-GB" b="1" dirty="0">
                <a:solidFill>
                  <a:srgbClr val="DB2A2A"/>
                </a:solidFill>
                <a:latin typeface="方正姚体" panose="02010601030101010101" pitchFamily="2" charset="-122"/>
                <a:ea typeface="方正姚体" panose="02010601030101010101" pitchFamily="2" charset="-122"/>
                <a:sym typeface="Arial" panose="020B0604020202020204" pitchFamily="34" charset="0"/>
              </a:endParaRPr>
            </a:p>
          </p:txBody>
        </p:sp>
        <p:sp>
          <p:nvSpPr>
            <p:cNvPr id="19" name="Rectangle 67"/>
            <p:cNvSpPr/>
            <p:nvPr/>
          </p:nvSpPr>
          <p:spPr>
            <a:xfrm>
              <a:off x="8797070" y="2924503"/>
              <a:ext cx="4294901" cy="542848"/>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0" name="燕尾形 19"/>
          <p:cNvSpPr/>
          <p:nvPr/>
        </p:nvSpPr>
        <p:spPr>
          <a:xfrm rot="5400000">
            <a:off x="6977769" y="3505693"/>
            <a:ext cx="359946" cy="575914"/>
          </a:xfrm>
          <a:prstGeom prst="chevron">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nvGrpSpPr>
          <p:cNvPr id="21" name="Group 65"/>
          <p:cNvGrpSpPr/>
          <p:nvPr/>
        </p:nvGrpSpPr>
        <p:grpSpPr>
          <a:xfrm>
            <a:off x="7577559" y="3490376"/>
            <a:ext cx="4053578" cy="958157"/>
            <a:chOff x="8781638" y="2558764"/>
            <a:chExt cx="4310333" cy="908587"/>
          </a:xfrm>
        </p:grpSpPr>
        <p:sp>
          <p:nvSpPr>
            <p:cNvPr id="22" name="TextBox 66"/>
            <p:cNvSpPr txBox="1"/>
            <p:nvPr/>
          </p:nvSpPr>
          <p:spPr>
            <a:xfrm>
              <a:off x="8781638" y="2558764"/>
              <a:ext cx="1679310" cy="376370"/>
            </a:xfrm>
            <a:prstGeom prst="rect">
              <a:avLst/>
            </a:prstGeom>
            <a:noFill/>
          </p:spPr>
          <p:txBody>
            <a:bodyPr wrap="none" rtlCol="0">
              <a:spAutoFit/>
            </a:bodyPr>
            <a:lstStyle/>
            <a:p>
              <a:pPr>
                <a:lnSpc>
                  <a:spcPct val="130000"/>
                </a:lnSpc>
              </a:pPr>
              <a:r>
                <a:rPr lang="zh-CN" altLang="en-US" b="1" dirty="0">
                  <a:solidFill>
                    <a:srgbClr val="DB2A2A"/>
                  </a:solidFill>
                  <a:latin typeface="方正姚体" panose="02010601030101010101" pitchFamily="2" charset="-122"/>
                  <a:ea typeface="方正姚体" panose="02010601030101010101" pitchFamily="2" charset="-122"/>
                  <a:sym typeface="Arial" panose="020B0604020202020204" pitchFamily="34" charset="0"/>
                </a:rPr>
                <a:t>相关标题文字</a:t>
              </a:r>
              <a:endParaRPr lang="en-GB" b="1" dirty="0">
                <a:solidFill>
                  <a:srgbClr val="DB2A2A"/>
                </a:solidFill>
                <a:latin typeface="方正姚体" panose="02010601030101010101" pitchFamily="2" charset="-122"/>
                <a:ea typeface="方正姚体" panose="02010601030101010101" pitchFamily="2" charset="-122"/>
                <a:sym typeface="Arial" panose="020B0604020202020204" pitchFamily="34" charset="0"/>
              </a:endParaRPr>
            </a:p>
          </p:txBody>
        </p:sp>
        <p:sp>
          <p:nvSpPr>
            <p:cNvPr id="23" name="Rectangle 67"/>
            <p:cNvSpPr/>
            <p:nvPr/>
          </p:nvSpPr>
          <p:spPr>
            <a:xfrm>
              <a:off x="8797070" y="2924503"/>
              <a:ext cx="4294901" cy="542848"/>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4" name="燕尾形 23"/>
          <p:cNvSpPr/>
          <p:nvPr/>
        </p:nvSpPr>
        <p:spPr>
          <a:xfrm rot="5400000">
            <a:off x="6961412" y="4726242"/>
            <a:ext cx="359946" cy="575914"/>
          </a:xfrm>
          <a:prstGeom prst="chevron">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nvGrpSpPr>
          <p:cNvPr id="25" name="Group 65"/>
          <p:cNvGrpSpPr/>
          <p:nvPr/>
        </p:nvGrpSpPr>
        <p:grpSpPr>
          <a:xfrm>
            <a:off x="7561202" y="4710925"/>
            <a:ext cx="4053578" cy="958157"/>
            <a:chOff x="8781638" y="2558764"/>
            <a:chExt cx="4310333" cy="908587"/>
          </a:xfrm>
        </p:grpSpPr>
        <p:sp>
          <p:nvSpPr>
            <p:cNvPr id="26" name="TextBox 66"/>
            <p:cNvSpPr txBox="1"/>
            <p:nvPr/>
          </p:nvSpPr>
          <p:spPr>
            <a:xfrm>
              <a:off x="8781638" y="2558764"/>
              <a:ext cx="1679310" cy="376370"/>
            </a:xfrm>
            <a:prstGeom prst="rect">
              <a:avLst/>
            </a:prstGeom>
            <a:noFill/>
          </p:spPr>
          <p:txBody>
            <a:bodyPr wrap="none" rtlCol="0">
              <a:spAutoFit/>
            </a:bodyPr>
            <a:lstStyle/>
            <a:p>
              <a:pPr>
                <a:lnSpc>
                  <a:spcPct val="130000"/>
                </a:lnSpc>
              </a:pPr>
              <a:r>
                <a:rPr lang="zh-CN" altLang="en-US" b="1" dirty="0">
                  <a:solidFill>
                    <a:srgbClr val="DB2A2A"/>
                  </a:solidFill>
                  <a:latin typeface="方正姚体" panose="02010601030101010101" pitchFamily="2" charset="-122"/>
                  <a:ea typeface="方正姚体" panose="02010601030101010101" pitchFamily="2" charset="-122"/>
                  <a:sym typeface="Arial" panose="020B0604020202020204" pitchFamily="34" charset="0"/>
                </a:rPr>
                <a:t>相关标题文字</a:t>
              </a:r>
              <a:endParaRPr lang="en-GB" b="1" dirty="0">
                <a:solidFill>
                  <a:srgbClr val="DB2A2A"/>
                </a:solidFill>
                <a:latin typeface="方正姚体" panose="02010601030101010101" pitchFamily="2" charset="-122"/>
                <a:ea typeface="方正姚体" panose="02010601030101010101" pitchFamily="2" charset="-122"/>
                <a:sym typeface="Arial" panose="020B0604020202020204" pitchFamily="34" charset="0"/>
              </a:endParaRPr>
            </a:p>
          </p:txBody>
        </p:sp>
        <p:sp>
          <p:nvSpPr>
            <p:cNvPr id="27" name="Rectangle 67"/>
            <p:cNvSpPr/>
            <p:nvPr/>
          </p:nvSpPr>
          <p:spPr>
            <a:xfrm>
              <a:off x="8797070" y="2924503"/>
              <a:ext cx="4294901" cy="542848"/>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40999016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1000"/>
                                        <p:tgtEl>
                                          <p:spTgt spid="2"/>
                                        </p:tgtEl>
                                      </p:cBhvr>
                                    </p:animEffect>
                                  </p:childTnLst>
                                </p:cTn>
                              </p:par>
                              <p:par>
                                <p:cTn id="15" presetID="2" presetClass="entr" presetSubtype="2" fill="hold" nodeType="withEffect">
                                  <p:stCondLst>
                                    <p:cond delay="2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2450"/>
                            </p:stCondLst>
                            <p:childTnLst>
                              <p:par>
                                <p:cTn id="26" presetID="42" presetClass="entr" presetSubtype="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anim calcmode="lin" valueType="num">
                                      <p:cBhvr>
                                        <p:cTn id="29" dur="500" fill="hold"/>
                                        <p:tgtEl>
                                          <p:spTgt spid="12"/>
                                        </p:tgtEl>
                                        <p:attrNameLst>
                                          <p:attrName>ppt_x</p:attrName>
                                        </p:attrNameLst>
                                      </p:cBhvr>
                                      <p:tavLst>
                                        <p:tav tm="0">
                                          <p:val>
                                            <p:strVal val="#ppt_x"/>
                                          </p:val>
                                        </p:tav>
                                        <p:tav tm="100000">
                                          <p:val>
                                            <p:strVal val="#ppt_x"/>
                                          </p:val>
                                        </p:tav>
                                      </p:tavLst>
                                    </p:anim>
                                    <p:anim calcmode="lin" valueType="num">
                                      <p:cBhvr>
                                        <p:cTn id="30" dur="500" fill="hold"/>
                                        <p:tgtEl>
                                          <p:spTgt spid="12"/>
                                        </p:tgtEl>
                                        <p:attrNameLst>
                                          <p:attrName>ppt_y</p:attrName>
                                        </p:attrNameLst>
                                      </p:cBhvr>
                                      <p:tavLst>
                                        <p:tav tm="0">
                                          <p:val>
                                            <p:strVal val="#ppt_y+.1"/>
                                          </p:val>
                                        </p:tav>
                                        <p:tav tm="100000">
                                          <p:val>
                                            <p:strVal val="#ppt_y"/>
                                          </p:val>
                                        </p:tav>
                                      </p:tavLst>
                                    </p:anim>
                                  </p:childTnLst>
                                </p:cTn>
                              </p:par>
                            </p:childTnLst>
                          </p:cTn>
                        </p:par>
                        <p:par>
                          <p:cTn id="31" fill="hold">
                            <p:stCondLst>
                              <p:cond delay="2950"/>
                            </p:stCondLst>
                            <p:childTnLst>
                              <p:par>
                                <p:cTn id="32" presetID="47" presetClass="entr" presetSubtype="0"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anim calcmode="lin" valueType="num">
                                      <p:cBhvr>
                                        <p:cTn id="35" dur="500" fill="hold"/>
                                        <p:tgtEl>
                                          <p:spTgt spid="16"/>
                                        </p:tgtEl>
                                        <p:attrNameLst>
                                          <p:attrName>ppt_x</p:attrName>
                                        </p:attrNameLst>
                                      </p:cBhvr>
                                      <p:tavLst>
                                        <p:tav tm="0">
                                          <p:val>
                                            <p:strVal val="#ppt_x"/>
                                          </p:val>
                                        </p:tav>
                                        <p:tav tm="100000">
                                          <p:val>
                                            <p:strVal val="#ppt_x"/>
                                          </p:val>
                                        </p:tav>
                                      </p:tavLst>
                                    </p:anim>
                                    <p:anim calcmode="lin" valueType="num">
                                      <p:cBhvr>
                                        <p:cTn id="36" dur="500" fill="hold"/>
                                        <p:tgtEl>
                                          <p:spTgt spid="16"/>
                                        </p:tgtEl>
                                        <p:attrNameLst>
                                          <p:attrName>ppt_y</p:attrName>
                                        </p:attrNameLst>
                                      </p:cBhvr>
                                      <p:tavLst>
                                        <p:tav tm="0">
                                          <p:val>
                                            <p:strVal val="#ppt_y-.1"/>
                                          </p:val>
                                        </p:tav>
                                        <p:tav tm="100000">
                                          <p:val>
                                            <p:strVal val="#ppt_y"/>
                                          </p:val>
                                        </p:tav>
                                      </p:tavLst>
                                    </p:anim>
                                  </p:childTnLst>
                                </p:cTn>
                              </p:par>
                              <p:par>
                                <p:cTn id="37" presetID="22" presetClass="entr" presetSubtype="8"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left)">
                                      <p:cBhvr>
                                        <p:cTn id="39" dur="500"/>
                                        <p:tgtEl>
                                          <p:spTgt spid="17"/>
                                        </p:tgtEl>
                                      </p:cBhvr>
                                    </p:animEffect>
                                  </p:childTnLst>
                                </p:cTn>
                              </p:par>
                            </p:childTnLst>
                          </p:cTn>
                        </p:par>
                        <p:par>
                          <p:cTn id="40" fill="hold">
                            <p:stCondLst>
                              <p:cond delay="3450"/>
                            </p:stCondLst>
                            <p:childTnLst>
                              <p:par>
                                <p:cTn id="41" presetID="47"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anim calcmode="lin" valueType="num">
                                      <p:cBhvr>
                                        <p:cTn id="44" dur="500" fill="hold"/>
                                        <p:tgtEl>
                                          <p:spTgt spid="20"/>
                                        </p:tgtEl>
                                        <p:attrNameLst>
                                          <p:attrName>ppt_x</p:attrName>
                                        </p:attrNameLst>
                                      </p:cBhvr>
                                      <p:tavLst>
                                        <p:tav tm="0">
                                          <p:val>
                                            <p:strVal val="#ppt_x"/>
                                          </p:val>
                                        </p:tav>
                                        <p:tav tm="100000">
                                          <p:val>
                                            <p:strVal val="#ppt_x"/>
                                          </p:val>
                                        </p:tav>
                                      </p:tavLst>
                                    </p:anim>
                                    <p:anim calcmode="lin" valueType="num">
                                      <p:cBhvr>
                                        <p:cTn id="45" dur="500" fill="hold"/>
                                        <p:tgtEl>
                                          <p:spTgt spid="20"/>
                                        </p:tgtEl>
                                        <p:attrNameLst>
                                          <p:attrName>ppt_y</p:attrName>
                                        </p:attrNameLst>
                                      </p:cBhvr>
                                      <p:tavLst>
                                        <p:tav tm="0">
                                          <p:val>
                                            <p:strVal val="#ppt_y-.1"/>
                                          </p:val>
                                        </p:tav>
                                        <p:tav tm="100000">
                                          <p:val>
                                            <p:strVal val="#ppt_y"/>
                                          </p:val>
                                        </p:tav>
                                      </p:tavLst>
                                    </p:anim>
                                  </p:childTnLst>
                                </p:cTn>
                              </p:par>
                              <p:par>
                                <p:cTn id="46" presetID="22" presetClass="entr" presetSubtype="8" fill="hold"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wipe(left)">
                                      <p:cBhvr>
                                        <p:cTn id="48" dur="500"/>
                                        <p:tgtEl>
                                          <p:spTgt spid="21"/>
                                        </p:tgtEl>
                                      </p:cBhvr>
                                    </p:animEffect>
                                  </p:childTnLst>
                                </p:cTn>
                              </p:par>
                            </p:childTnLst>
                          </p:cTn>
                        </p:par>
                        <p:par>
                          <p:cTn id="49" fill="hold">
                            <p:stCondLst>
                              <p:cond delay="3950"/>
                            </p:stCondLst>
                            <p:childTnLst>
                              <p:par>
                                <p:cTn id="50" presetID="47" presetClass="entr" presetSubtype="0" fill="hold" grpId="0" nodeType="after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anim calcmode="lin" valueType="num">
                                      <p:cBhvr>
                                        <p:cTn id="53" dur="500" fill="hold"/>
                                        <p:tgtEl>
                                          <p:spTgt spid="24"/>
                                        </p:tgtEl>
                                        <p:attrNameLst>
                                          <p:attrName>ppt_x</p:attrName>
                                        </p:attrNameLst>
                                      </p:cBhvr>
                                      <p:tavLst>
                                        <p:tav tm="0">
                                          <p:val>
                                            <p:strVal val="#ppt_x"/>
                                          </p:val>
                                        </p:tav>
                                        <p:tav tm="100000">
                                          <p:val>
                                            <p:strVal val="#ppt_x"/>
                                          </p:val>
                                        </p:tav>
                                      </p:tavLst>
                                    </p:anim>
                                    <p:anim calcmode="lin" valueType="num">
                                      <p:cBhvr>
                                        <p:cTn id="54" dur="500" fill="hold"/>
                                        <p:tgtEl>
                                          <p:spTgt spid="24"/>
                                        </p:tgtEl>
                                        <p:attrNameLst>
                                          <p:attrName>ppt_y</p:attrName>
                                        </p:attrNameLst>
                                      </p:cBhvr>
                                      <p:tavLst>
                                        <p:tav tm="0">
                                          <p:val>
                                            <p:strVal val="#ppt_y-.1"/>
                                          </p:val>
                                        </p:tav>
                                        <p:tav tm="100000">
                                          <p:val>
                                            <p:strVal val="#ppt_y"/>
                                          </p:val>
                                        </p:tav>
                                      </p:tavLst>
                                    </p:anim>
                                  </p:childTnLst>
                                </p:cTn>
                              </p:par>
                              <p:par>
                                <p:cTn id="55" presetID="22" presetClass="entr" presetSubtype="8" fill="hold" nodeType="with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wipe(left)">
                                      <p:cBhvr>
                                        <p:cTn id="5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 grpId="0" animBg="1"/>
      <p:bldP spid="20" grpId="0" animBg="1"/>
      <p:bldP spid="2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341822" y="668181"/>
            <a:ext cx="9721436"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574767" y="208955"/>
            <a:ext cx="632150" cy="569956"/>
            <a:chOff x="574767" y="208955"/>
            <a:chExt cx="632150" cy="569956"/>
          </a:xfrm>
        </p:grpSpPr>
        <p:sp>
          <p:nvSpPr>
            <p:cNvPr id="4" name="Freeform 5"/>
            <p:cNvSpPr>
              <a:spLocks/>
            </p:cNvSpPr>
            <p:nvPr/>
          </p:nvSpPr>
          <p:spPr bwMode="auto">
            <a:xfrm rot="1855731">
              <a:off x="574767" y="208955"/>
              <a:ext cx="632150" cy="56995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nvGrpSpPr>
            <p:cNvPr id="5" name="Group 4"/>
            <p:cNvGrpSpPr>
              <a:grpSpLocks noChangeAspect="1"/>
            </p:cNvGrpSpPr>
            <p:nvPr/>
          </p:nvGrpSpPr>
          <p:grpSpPr bwMode="auto">
            <a:xfrm flipH="1">
              <a:off x="757842" y="255640"/>
              <a:ext cx="257404" cy="412542"/>
              <a:chOff x="4638" y="-33"/>
              <a:chExt cx="667" cy="1069"/>
            </a:xfrm>
            <a:solidFill>
              <a:schemeClr val="bg1"/>
            </a:solidFill>
          </p:grpSpPr>
          <p:sp>
            <p:nvSpPr>
              <p:cNvPr id="6" name="Freeform 5"/>
              <p:cNvSpPr>
                <a:spLocks/>
              </p:cNvSpPr>
              <p:nvPr/>
            </p:nvSpPr>
            <p:spPr bwMode="auto">
              <a:xfrm>
                <a:off x="4638" y="556"/>
                <a:ext cx="667" cy="480"/>
              </a:xfrm>
              <a:custGeom>
                <a:avLst/>
                <a:gdLst>
                  <a:gd name="T0" fmla="*/ 67 w 67"/>
                  <a:gd name="T1" fmla="*/ 15 h 49"/>
                  <a:gd name="T2" fmla="*/ 52 w 67"/>
                  <a:gd name="T3" fmla="*/ 0 h 49"/>
                  <a:gd name="T4" fmla="*/ 38 w 67"/>
                  <a:gd name="T5" fmla="*/ 24 h 49"/>
                  <a:gd name="T6" fmla="*/ 36 w 67"/>
                  <a:gd name="T7" fmla="*/ 13 h 49"/>
                  <a:gd name="T8" fmla="*/ 38 w 67"/>
                  <a:gd name="T9" fmla="*/ 9 h 49"/>
                  <a:gd name="T10" fmla="*/ 34 w 67"/>
                  <a:gd name="T11" fmla="*/ 5 h 49"/>
                  <a:gd name="T12" fmla="*/ 30 w 67"/>
                  <a:gd name="T13" fmla="*/ 9 h 49"/>
                  <a:gd name="T14" fmla="*/ 31 w 67"/>
                  <a:gd name="T15" fmla="*/ 13 h 49"/>
                  <a:gd name="T16" fmla="*/ 30 w 67"/>
                  <a:gd name="T17" fmla="*/ 24 h 49"/>
                  <a:gd name="T18" fmla="*/ 16 w 67"/>
                  <a:gd name="T19" fmla="*/ 0 h 49"/>
                  <a:gd name="T20" fmla="*/ 1 w 67"/>
                  <a:gd name="T21" fmla="*/ 15 h 49"/>
                  <a:gd name="T22" fmla="*/ 0 w 67"/>
                  <a:gd name="T23" fmla="*/ 15 h 49"/>
                  <a:gd name="T24" fmla="*/ 0 w 67"/>
                  <a:gd name="T25" fmla="*/ 45 h 49"/>
                  <a:gd name="T26" fmla="*/ 1 w 67"/>
                  <a:gd name="T27" fmla="*/ 45 h 49"/>
                  <a:gd name="T28" fmla="*/ 34 w 67"/>
                  <a:gd name="T29" fmla="*/ 49 h 49"/>
                  <a:gd name="T30" fmla="*/ 66 w 67"/>
                  <a:gd name="T31" fmla="*/ 45 h 49"/>
                  <a:gd name="T32" fmla="*/ 67 w 67"/>
                  <a:gd name="T33" fmla="*/ 45 h 49"/>
                  <a:gd name="T34" fmla="*/ 67 w 67"/>
                  <a:gd name="T35" fmla="*/ 1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49">
                    <a:moveTo>
                      <a:pt x="67" y="15"/>
                    </a:moveTo>
                    <a:cubicBezTo>
                      <a:pt x="66" y="9"/>
                      <a:pt x="60" y="3"/>
                      <a:pt x="52" y="0"/>
                    </a:cubicBezTo>
                    <a:cubicBezTo>
                      <a:pt x="38" y="24"/>
                      <a:pt x="38" y="24"/>
                      <a:pt x="38" y="24"/>
                    </a:cubicBezTo>
                    <a:cubicBezTo>
                      <a:pt x="36" y="13"/>
                      <a:pt x="36" y="13"/>
                      <a:pt x="36" y="13"/>
                    </a:cubicBezTo>
                    <a:cubicBezTo>
                      <a:pt x="37" y="12"/>
                      <a:pt x="38" y="11"/>
                      <a:pt x="38" y="9"/>
                    </a:cubicBezTo>
                    <a:cubicBezTo>
                      <a:pt x="38" y="7"/>
                      <a:pt x="36" y="5"/>
                      <a:pt x="34" y="5"/>
                    </a:cubicBezTo>
                    <a:cubicBezTo>
                      <a:pt x="31" y="5"/>
                      <a:pt x="30" y="7"/>
                      <a:pt x="30" y="9"/>
                    </a:cubicBezTo>
                    <a:cubicBezTo>
                      <a:pt x="30" y="11"/>
                      <a:pt x="30" y="12"/>
                      <a:pt x="31" y="13"/>
                    </a:cubicBezTo>
                    <a:cubicBezTo>
                      <a:pt x="30" y="24"/>
                      <a:pt x="30" y="24"/>
                      <a:pt x="30" y="24"/>
                    </a:cubicBezTo>
                    <a:cubicBezTo>
                      <a:pt x="16" y="0"/>
                      <a:pt x="16" y="0"/>
                      <a:pt x="16" y="0"/>
                    </a:cubicBezTo>
                    <a:cubicBezTo>
                      <a:pt x="8" y="3"/>
                      <a:pt x="2" y="9"/>
                      <a:pt x="1" y="15"/>
                    </a:cubicBezTo>
                    <a:cubicBezTo>
                      <a:pt x="0" y="15"/>
                      <a:pt x="0" y="15"/>
                      <a:pt x="0" y="15"/>
                    </a:cubicBezTo>
                    <a:cubicBezTo>
                      <a:pt x="0" y="45"/>
                      <a:pt x="0" y="45"/>
                      <a:pt x="0" y="45"/>
                    </a:cubicBezTo>
                    <a:cubicBezTo>
                      <a:pt x="1" y="45"/>
                      <a:pt x="1" y="45"/>
                      <a:pt x="1" y="45"/>
                    </a:cubicBezTo>
                    <a:cubicBezTo>
                      <a:pt x="4" y="47"/>
                      <a:pt x="18" y="49"/>
                      <a:pt x="34" y="49"/>
                    </a:cubicBezTo>
                    <a:cubicBezTo>
                      <a:pt x="50" y="49"/>
                      <a:pt x="63" y="47"/>
                      <a:pt x="66" y="45"/>
                    </a:cubicBezTo>
                    <a:cubicBezTo>
                      <a:pt x="67" y="45"/>
                      <a:pt x="67" y="45"/>
                      <a:pt x="67" y="45"/>
                    </a:cubicBezTo>
                    <a:cubicBezTo>
                      <a:pt x="67" y="15"/>
                      <a:pt x="67" y="15"/>
                      <a:pt x="67"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685594"/>
                <a:endParaRPr lang="zh-CN" altLang="en-US" sz="1350">
                  <a:solidFill>
                    <a:prstClr val="black"/>
                  </a:solidFill>
                </a:endParaRPr>
              </a:p>
            </p:txBody>
          </p:sp>
          <p:sp>
            <p:nvSpPr>
              <p:cNvPr id="7" name="Freeform 6"/>
              <p:cNvSpPr>
                <a:spLocks noEditPoints="1"/>
              </p:cNvSpPr>
              <p:nvPr/>
            </p:nvSpPr>
            <p:spPr bwMode="auto">
              <a:xfrm>
                <a:off x="4737" y="-33"/>
                <a:ext cx="449" cy="589"/>
              </a:xfrm>
              <a:custGeom>
                <a:avLst/>
                <a:gdLst>
                  <a:gd name="T0" fmla="*/ 3 w 45"/>
                  <a:gd name="T1" fmla="*/ 38 h 60"/>
                  <a:gd name="T2" fmla="*/ 7 w 45"/>
                  <a:gd name="T3" fmla="*/ 43 h 60"/>
                  <a:gd name="T4" fmla="*/ 23 w 45"/>
                  <a:gd name="T5" fmla="*/ 60 h 60"/>
                  <a:gd name="T6" fmla="*/ 40 w 45"/>
                  <a:gd name="T7" fmla="*/ 43 h 60"/>
                  <a:gd name="T8" fmla="*/ 40 w 45"/>
                  <a:gd name="T9" fmla="*/ 43 h 60"/>
                  <a:gd name="T10" fmla="*/ 44 w 45"/>
                  <a:gd name="T11" fmla="*/ 38 h 60"/>
                  <a:gd name="T12" fmla="*/ 41 w 45"/>
                  <a:gd name="T13" fmla="*/ 33 h 60"/>
                  <a:gd name="T14" fmla="*/ 41 w 45"/>
                  <a:gd name="T15" fmla="*/ 33 h 60"/>
                  <a:gd name="T16" fmla="*/ 36 w 45"/>
                  <a:gd name="T17" fmla="*/ 13 h 60"/>
                  <a:gd name="T18" fmla="*/ 12 w 45"/>
                  <a:gd name="T19" fmla="*/ 10 h 60"/>
                  <a:gd name="T20" fmla="*/ 6 w 45"/>
                  <a:gd name="T21" fmla="*/ 33 h 60"/>
                  <a:gd name="T22" fmla="*/ 6 w 45"/>
                  <a:gd name="T23" fmla="*/ 33 h 60"/>
                  <a:gd name="T24" fmla="*/ 3 w 45"/>
                  <a:gd name="T25" fmla="*/ 38 h 60"/>
                  <a:gd name="T26" fmla="*/ 8 w 45"/>
                  <a:gd name="T27" fmla="*/ 34 h 60"/>
                  <a:gd name="T28" fmla="*/ 8 w 45"/>
                  <a:gd name="T29" fmla="*/ 34 h 60"/>
                  <a:gd name="T30" fmla="*/ 8 w 45"/>
                  <a:gd name="T31" fmla="*/ 34 h 60"/>
                  <a:gd name="T32" fmla="*/ 8 w 45"/>
                  <a:gd name="T33" fmla="*/ 32 h 60"/>
                  <a:gd name="T34" fmla="*/ 9 w 45"/>
                  <a:gd name="T35" fmla="*/ 25 h 60"/>
                  <a:gd name="T36" fmla="*/ 11 w 45"/>
                  <a:gd name="T37" fmla="*/ 23 h 60"/>
                  <a:gd name="T38" fmla="*/ 29 w 45"/>
                  <a:gd name="T39" fmla="*/ 19 h 60"/>
                  <a:gd name="T40" fmla="*/ 38 w 45"/>
                  <a:gd name="T41" fmla="*/ 34 h 60"/>
                  <a:gd name="T42" fmla="*/ 38 w 45"/>
                  <a:gd name="T43" fmla="*/ 34 h 60"/>
                  <a:gd name="T44" fmla="*/ 39 w 45"/>
                  <a:gd name="T45" fmla="*/ 34 h 60"/>
                  <a:gd name="T46" fmla="*/ 40 w 45"/>
                  <a:gd name="T47" fmla="*/ 34 h 60"/>
                  <a:gd name="T48" fmla="*/ 42 w 45"/>
                  <a:gd name="T49" fmla="*/ 35 h 60"/>
                  <a:gd name="T50" fmla="*/ 43 w 45"/>
                  <a:gd name="T51" fmla="*/ 38 h 60"/>
                  <a:gd name="T52" fmla="*/ 42 w 45"/>
                  <a:gd name="T53" fmla="*/ 41 h 60"/>
                  <a:gd name="T54" fmla="*/ 40 w 45"/>
                  <a:gd name="T55" fmla="*/ 42 h 60"/>
                  <a:gd name="T56" fmla="*/ 40 w 45"/>
                  <a:gd name="T57" fmla="*/ 42 h 60"/>
                  <a:gd name="T58" fmla="*/ 39 w 45"/>
                  <a:gd name="T59" fmla="*/ 42 h 60"/>
                  <a:gd name="T60" fmla="*/ 38 w 45"/>
                  <a:gd name="T61" fmla="*/ 43 h 60"/>
                  <a:gd name="T62" fmla="*/ 33 w 45"/>
                  <a:gd name="T63" fmla="*/ 54 h 60"/>
                  <a:gd name="T64" fmla="*/ 29 w 45"/>
                  <a:gd name="T65" fmla="*/ 58 h 60"/>
                  <a:gd name="T66" fmla="*/ 23 w 45"/>
                  <a:gd name="T67" fmla="*/ 59 h 60"/>
                  <a:gd name="T68" fmla="*/ 18 w 45"/>
                  <a:gd name="T69" fmla="*/ 58 h 60"/>
                  <a:gd name="T70" fmla="*/ 14 w 45"/>
                  <a:gd name="T71" fmla="*/ 54 h 60"/>
                  <a:gd name="T72" fmla="*/ 8 w 45"/>
                  <a:gd name="T73" fmla="*/ 43 h 60"/>
                  <a:gd name="T74" fmla="*/ 8 w 45"/>
                  <a:gd name="T75" fmla="*/ 42 h 60"/>
                  <a:gd name="T76" fmla="*/ 7 w 45"/>
                  <a:gd name="T77" fmla="*/ 42 h 60"/>
                  <a:gd name="T78" fmla="*/ 5 w 45"/>
                  <a:gd name="T79" fmla="*/ 38 h 60"/>
                  <a:gd name="T80" fmla="*/ 5 w 45"/>
                  <a:gd name="T81" fmla="*/ 35 h 60"/>
                  <a:gd name="T82" fmla="*/ 8 w 45"/>
                  <a:gd name="T8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5" h="60">
                    <a:moveTo>
                      <a:pt x="3" y="38"/>
                    </a:moveTo>
                    <a:cubicBezTo>
                      <a:pt x="3" y="40"/>
                      <a:pt x="5" y="43"/>
                      <a:pt x="7" y="43"/>
                    </a:cubicBezTo>
                    <a:cubicBezTo>
                      <a:pt x="9" y="53"/>
                      <a:pt x="16" y="60"/>
                      <a:pt x="23" y="60"/>
                    </a:cubicBezTo>
                    <a:cubicBezTo>
                      <a:pt x="31" y="60"/>
                      <a:pt x="38" y="53"/>
                      <a:pt x="40" y="43"/>
                    </a:cubicBezTo>
                    <a:cubicBezTo>
                      <a:pt x="40" y="43"/>
                      <a:pt x="40" y="43"/>
                      <a:pt x="40" y="43"/>
                    </a:cubicBezTo>
                    <a:cubicBezTo>
                      <a:pt x="42" y="43"/>
                      <a:pt x="44" y="41"/>
                      <a:pt x="44" y="38"/>
                    </a:cubicBezTo>
                    <a:cubicBezTo>
                      <a:pt x="44" y="35"/>
                      <a:pt x="43" y="33"/>
                      <a:pt x="41" y="33"/>
                    </a:cubicBezTo>
                    <a:cubicBezTo>
                      <a:pt x="41" y="33"/>
                      <a:pt x="41" y="33"/>
                      <a:pt x="41" y="33"/>
                    </a:cubicBezTo>
                    <a:cubicBezTo>
                      <a:pt x="41" y="33"/>
                      <a:pt x="45" y="18"/>
                      <a:pt x="36" y="13"/>
                    </a:cubicBezTo>
                    <a:cubicBezTo>
                      <a:pt x="35" y="0"/>
                      <a:pt x="12" y="10"/>
                      <a:pt x="12" y="10"/>
                    </a:cubicBezTo>
                    <a:cubicBezTo>
                      <a:pt x="0" y="17"/>
                      <a:pt x="6" y="33"/>
                      <a:pt x="6" y="33"/>
                    </a:cubicBezTo>
                    <a:cubicBezTo>
                      <a:pt x="6" y="33"/>
                      <a:pt x="6" y="33"/>
                      <a:pt x="6" y="33"/>
                    </a:cubicBezTo>
                    <a:cubicBezTo>
                      <a:pt x="4" y="34"/>
                      <a:pt x="3" y="36"/>
                      <a:pt x="3" y="38"/>
                    </a:cubicBezTo>
                    <a:close/>
                    <a:moveTo>
                      <a:pt x="8" y="34"/>
                    </a:moveTo>
                    <a:cubicBezTo>
                      <a:pt x="8" y="34"/>
                      <a:pt x="8" y="34"/>
                      <a:pt x="8" y="34"/>
                    </a:cubicBezTo>
                    <a:cubicBezTo>
                      <a:pt x="8" y="34"/>
                      <a:pt x="8" y="34"/>
                      <a:pt x="8" y="34"/>
                    </a:cubicBezTo>
                    <a:cubicBezTo>
                      <a:pt x="8" y="32"/>
                      <a:pt x="8" y="32"/>
                      <a:pt x="8" y="32"/>
                    </a:cubicBezTo>
                    <a:cubicBezTo>
                      <a:pt x="9" y="25"/>
                      <a:pt x="9" y="25"/>
                      <a:pt x="9" y="25"/>
                    </a:cubicBezTo>
                    <a:cubicBezTo>
                      <a:pt x="10" y="24"/>
                      <a:pt x="11" y="23"/>
                      <a:pt x="11" y="23"/>
                    </a:cubicBezTo>
                    <a:cubicBezTo>
                      <a:pt x="21" y="24"/>
                      <a:pt x="29" y="19"/>
                      <a:pt x="29" y="19"/>
                    </a:cubicBezTo>
                    <a:cubicBezTo>
                      <a:pt x="36" y="13"/>
                      <a:pt x="38" y="34"/>
                      <a:pt x="38" y="34"/>
                    </a:cubicBezTo>
                    <a:cubicBezTo>
                      <a:pt x="38" y="34"/>
                      <a:pt x="38" y="34"/>
                      <a:pt x="38" y="34"/>
                    </a:cubicBezTo>
                    <a:cubicBezTo>
                      <a:pt x="39" y="34"/>
                      <a:pt x="39" y="34"/>
                      <a:pt x="39" y="34"/>
                    </a:cubicBezTo>
                    <a:cubicBezTo>
                      <a:pt x="40" y="34"/>
                      <a:pt x="40" y="34"/>
                      <a:pt x="40" y="34"/>
                    </a:cubicBezTo>
                    <a:cubicBezTo>
                      <a:pt x="41" y="34"/>
                      <a:pt x="41" y="34"/>
                      <a:pt x="42" y="35"/>
                    </a:cubicBezTo>
                    <a:cubicBezTo>
                      <a:pt x="43" y="35"/>
                      <a:pt x="43" y="37"/>
                      <a:pt x="43" y="38"/>
                    </a:cubicBezTo>
                    <a:cubicBezTo>
                      <a:pt x="43" y="39"/>
                      <a:pt x="43" y="40"/>
                      <a:pt x="42" y="41"/>
                    </a:cubicBezTo>
                    <a:cubicBezTo>
                      <a:pt x="41" y="41"/>
                      <a:pt x="41" y="42"/>
                      <a:pt x="40" y="42"/>
                    </a:cubicBezTo>
                    <a:cubicBezTo>
                      <a:pt x="40" y="42"/>
                      <a:pt x="40" y="42"/>
                      <a:pt x="40" y="42"/>
                    </a:cubicBezTo>
                    <a:cubicBezTo>
                      <a:pt x="39" y="42"/>
                      <a:pt x="39" y="42"/>
                      <a:pt x="39" y="42"/>
                    </a:cubicBezTo>
                    <a:cubicBezTo>
                      <a:pt x="38" y="43"/>
                      <a:pt x="38" y="43"/>
                      <a:pt x="38" y="43"/>
                    </a:cubicBezTo>
                    <a:cubicBezTo>
                      <a:pt x="38" y="47"/>
                      <a:pt x="36" y="51"/>
                      <a:pt x="33" y="54"/>
                    </a:cubicBezTo>
                    <a:cubicBezTo>
                      <a:pt x="32" y="56"/>
                      <a:pt x="30" y="57"/>
                      <a:pt x="29" y="58"/>
                    </a:cubicBezTo>
                    <a:cubicBezTo>
                      <a:pt x="27" y="58"/>
                      <a:pt x="25" y="59"/>
                      <a:pt x="23" y="59"/>
                    </a:cubicBezTo>
                    <a:cubicBezTo>
                      <a:pt x="22" y="59"/>
                      <a:pt x="20" y="58"/>
                      <a:pt x="18" y="58"/>
                    </a:cubicBezTo>
                    <a:cubicBezTo>
                      <a:pt x="17" y="57"/>
                      <a:pt x="15" y="56"/>
                      <a:pt x="14" y="54"/>
                    </a:cubicBezTo>
                    <a:cubicBezTo>
                      <a:pt x="11" y="51"/>
                      <a:pt x="9" y="47"/>
                      <a:pt x="8" y="43"/>
                    </a:cubicBezTo>
                    <a:cubicBezTo>
                      <a:pt x="8" y="42"/>
                      <a:pt x="8" y="42"/>
                      <a:pt x="8" y="42"/>
                    </a:cubicBezTo>
                    <a:cubicBezTo>
                      <a:pt x="7" y="42"/>
                      <a:pt x="7" y="42"/>
                      <a:pt x="7" y="42"/>
                    </a:cubicBezTo>
                    <a:cubicBezTo>
                      <a:pt x="6" y="42"/>
                      <a:pt x="5" y="40"/>
                      <a:pt x="5" y="38"/>
                    </a:cubicBezTo>
                    <a:cubicBezTo>
                      <a:pt x="5" y="37"/>
                      <a:pt x="5" y="35"/>
                      <a:pt x="5" y="35"/>
                    </a:cubicBezTo>
                    <a:cubicBezTo>
                      <a:pt x="6" y="34"/>
                      <a:pt x="7" y="34"/>
                      <a:pt x="8"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685594"/>
                <a:endParaRPr lang="zh-CN" altLang="en-US" sz="1350">
                  <a:solidFill>
                    <a:prstClr val="black"/>
                  </a:solidFill>
                </a:endParaRPr>
              </a:p>
            </p:txBody>
          </p:sp>
        </p:grpSp>
      </p:grpSp>
      <p:grpSp>
        <p:nvGrpSpPr>
          <p:cNvPr id="8" name="组合 7"/>
          <p:cNvGrpSpPr/>
          <p:nvPr/>
        </p:nvGrpSpPr>
        <p:grpSpPr>
          <a:xfrm>
            <a:off x="11096635" y="434075"/>
            <a:ext cx="488724" cy="440638"/>
            <a:chOff x="3720691" y="2824413"/>
            <a:chExt cx="1341120" cy="1209172"/>
          </a:xfrm>
          <a:solidFill>
            <a:srgbClr val="158875"/>
          </a:solidFill>
        </p:grpSpPr>
        <p:sp>
          <p:nvSpPr>
            <p:cNvPr id="9"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10"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sp>
        <p:nvSpPr>
          <p:cNvPr id="11" name="文本占位符 4"/>
          <p:cNvSpPr txBox="1">
            <a:spLocks/>
          </p:cNvSpPr>
          <p:nvPr/>
        </p:nvSpPr>
        <p:spPr>
          <a:xfrm>
            <a:off x="1299849" y="90887"/>
            <a:ext cx="10515600" cy="5823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b="1" dirty="0">
                <a:solidFill>
                  <a:srgbClr val="DB2A2A"/>
                </a:solidFill>
                <a:latin typeface="方正姚体" panose="02010601030101010101" pitchFamily="2" charset="-122"/>
                <a:ea typeface="方正姚体" panose="02010601030101010101" pitchFamily="2" charset="-122"/>
              </a:rPr>
              <a:t>二、点击添加你的标题</a:t>
            </a:r>
          </a:p>
        </p:txBody>
      </p:sp>
      <p:sp>
        <p:nvSpPr>
          <p:cNvPr id="12" name="矩形 11"/>
          <p:cNvSpPr/>
          <p:nvPr/>
        </p:nvSpPr>
        <p:spPr>
          <a:xfrm>
            <a:off x="607700" y="1493798"/>
            <a:ext cx="2716854" cy="2299758"/>
          </a:xfrm>
          <a:prstGeom prst="rect">
            <a:avLst/>
          </a:prstGeom>
          <a:blipFill dpi="0" rotWithShape="1">
            <a:blip r:embed="rId3"/>
            <a:srcRect/>
            <a:stretch>
              <a:fillRect l="-5002" t="-78974" r="-312474" b="-149861"/>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sym typeface="Arial" panose="020B0604020202020204" pitchFamily="34" charset="0"/>
            </a:endParaRPr>
          </a:p>
        </p:txBody>
      </p:sp>
      <p:sp>
        <p:nvSpPr>
          <p:cNvPr id="13" name="矩形 12"/>
          <p:cNvSpPr/>
          <p:nvPr/>
        </p:nvSpPr>
        <p:spPr>
          <a:xfrm>
            <a:off x="3360949" y="1493798"/>
            <a:ext cx="2716854" cy="2299758"/>
          </a:xfrm>
          <a:prstGeom prst="rect">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sym typeface="Arial" panose="020B0604020202020204" pitchFamily="34" charset="0"/>
            </a:endParaRPr>
          </a:p>
        </p:txBody>
      </p:sp>
      <p:sp>
        <p:nvSpPr>
          <p:cNvPr id="14" name="矩形 13"/>
          <p:cNvSpPr/>
          <p:nvPr/>
        </p:nvSpPr>
        <p:spPr>
          <a:xfrm>
            <a:off x="6114197" y="1493798"/>
            <a:ext cx="2716854" cy="2299758"/>
          </a:xfrm>
          <a:prstGeom prst="rect">
            <a:avLst/>
          </a:prstGeom>
          <a:blipFill dpi="0" rotWithShape="1">
            <a:blip r:embed="rId3"/>
            <a:srcRect/>
            <a:stretch>
              <a:fillRect l="-207569" t="-78974" r="-109907" b="-149861"/>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sym typeface="Arial" panose="020B0604020202020204" pitchFamily="34" charset="0"/>
            </a:endParaRPr>
          </a:p>
        </p:txBody>
      </p:sp>
      <p:sp>
        <p:nvSpPr>
          <p:cNvPr id="15" name="矩形 14"/>
          <p:cNvSpPr/>
          <p:nvPr/>
        </p:nvSpPr>
        <p:spPr>
          <a:xfrm>
            <a:off x="8867447" y="1493798"/>
            <a:ext cx="2716854" cy="2299758"/>
          </a:xfrm>
          <a:prstGeom prst="rect">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sym typeface="Arial" panose="020B0604020202020204" pitchFamily="34" charset="0"/>
            </a:endParaRPr>
          </a:p>
        </p:txBody>
      </p:sp>
      <p:sp>
        <p:nvSpPr>
          <p:cNvPr id="16" name="矩形 15"/>
          <p:cNvSpPr/>
          <p:nvPr/>
        </p:nvSpPr>
        <p:spPr>
          <a:xfrm>
            <a:off x="607700" y="3897842"/>
            <a:ext cx="2716854" cy="2299758"/>
          </a:xfrm>
          <a:prstGeom prst="rect">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sym typeface="Arial" panose="020B0604020202020204" pitchFamily="34" charset="0"/>
            </a:endParaRPr>
          </a:p>
        </p:txBody>
      </p:sp>
      <p:sp>
        <p:nvSpPr>
          <p:cNvPr id="17" name="矩形 16"/>
          <p:cNvSpPr/>
          <p:nvPr/>
        </p:nvSpPr>
        <p:spPr>
          <a:xfrm>
            <a:off x="3360949" y="3897842"/>
            <a:ext cx="2716854" cy="2299758"/>
          </a:xfrm>
          <a:prstGeom prst="rect">
            <a:avLst/>
          </a:prstGeom>
          <a:blipFill dpi="0" rotWithShape="1">
            <a:blip r:embed="rId3"/>
            <a:srcRect/>
            <a:stretch>
              <a:fillRect l="-106229" t="-183376" r="-211247" b="-45459"/>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sym typeface="Arial" panose="020B0604020202020204" pitchFamily="34" charset="0"/>
            </a:endParaRPr>
          </a:p>
        </p:txBody>
      </p:sp>
      <p:sp>
        <p:nvSpPr>
          <p:cNvPr id="18" name="矩形 17"/>
          <p:cNvSpPr/>
          <p:nvPr/>
        </p:nvSpPr>
        <p:spPr>
          <a:xfrm>
            <a:off x="6114197" y="3897842"/>
            <a:ext cx="2716854" cy="2299758"/>
          </a:xfrm>
          <a:prstGeom prst="rect">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sym typeface="Arial" panose="020B0604020202020204" pitchFamily="34" charset="0"/>
            </a:endParaRPr>
          </a:p>
        </p:txBody>
      </p:sp>
      <p:sp>
        <p:nvSpPr>
          <p:cNvPr id="19" name="矩形 18"/>
          <p:cNvSpPr/>
          <p:nvPr/>
        </p:nvSpPr>
        <p:spPr>
          <a:xfrm>
            <a:off x="8867447" y="3897842"/>
            <a:ext cx="2716854" cy="2299758"/>
          </a:xfrm>
          <a:prstGeom prst="rect">
            <a:avLst/>
          </a:prstGeom>
          <a:blipFill dpi="0" rotWithShape="1">
            <a:blip r:embed="rId3"/>
            <a:srcRect/>
            <a:stretch>
              <a:fillRect l="-309021" t="-183376" r="-8455" b="-45459"/>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sym typeface="Arial" panose="020B0604020202020204" pitchFamily="34" charset="0"/>
            </a:endParaRPr>
          </a:p>
        </p:txBody>
      </p:sp>
      <p:grpSp>
        <p:nvGrpSpPr>
          <p:cNvPr id="34" name="组合 33"/>
          <p:cNvGrpSpPr/>
          <p:nvPr/>
        </p:nvGrpSpPr>
        <p:grpSpPr>
          <a:xfrm>
            <a:off x="855779" y="4506259"/>
            <a:ext cx="2220696" cy="1082923"/>
            <a:chOff x="220310" y="4124739"/>
            <a:chExt cx="2220696" cy="1082923"/>
          </a:xfrm>
        </p:grpSpPr>
        <p:sp>
          <p:nvSpPr>
            <p:cNvPr id="35" name="TextBox 46"/>
            <p:cNvSpPr>
              <a:spLocks noChangeArrowheads="1"/>
            </p:cNvSpPr>
            <p:nvPr/>
          </p:nvSpPr>
          <p:spPr bwMode="auto">
            <a:xfrm>
              <a:off x="220310" y="4476693"/>
              <a:ext cx="2220696" cy="730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867"/>
                </a:lnSpc>
              </a:pPr>
              <a:r>
                <a:rPr lang="zh-CN" altLang="en-US" sz="1200" dirty="0">
                  <a:solidFill>
                    <a:schemeClr val="bg1"/>
                  </a:solidFill>
                  <a:latin typeface="微软雅黑" pitchFamily="34" charset="-122"/>
                  <a:ea typeface="微软雅黑" pitchFamily="34" charset="-122"/>
                  <a:sym typeface="微软雅黑" pitchFamily="34" charset="-122"/>
                </a:rPr>
                <a:t>详写内容</a:t>
              </a:r>
              <a:r>
                <a:rPr lang="en-US" altLang="zh-CN" sz="1200" dirty="0">
                  <a:solidFill>
                    <a:schemeClr val="bg1"/>
                  </a:solidFill>
                  <a:latin typeface="微软雅黑" pitchFamily="34" charset="-122"/>
                  <a:ea typeface="微软雅黑" pitchFamily="34" charset="-122"/>
                  <a:sym typeface="微软雅黑" pitchFamily="34" charset="-122"/>
                </a:rPr>
                <a:t>……</a:t>
              </a:r>
              <a:r>
                <a:rPr lang="zh-CN" altLang="en-US" sz="1200" dirty="0">
                  <a:solidFill>
                    <a:schemeClr val="bg1"/>
                  </a:solidFill>
                  <a:latin typeface="微软雅黑" pitchFamily="34" charset="-122"/>
                  <a:ea typeface="微软雅黑" pitchFamily="34" charset="-122"/>
                  <a:sym typeface="微软雅黑" pitchFamily="34" charset="-122"/>
                </a:rPr>
                <a:t>点击输入本栏的具体文字，简明扼要的说明分项内容，此为概念图解</a:t>
              </a:r>
              <a:endParaRPr lang="en-US" altLang="zh-CN" sz="1200" dirty="0">
                <a:solidFill>
                  <a:schemeClr val="bg1"/>
                </a:solidFill>
                <a:latin typeface="微软雅黑" pitchFamily="34" charset="-122"/>
                <a:ea typeface="微软雅黑" pitchFamily="34" charset="-122"/>
                <a:sym typeface="微软雅黑" pitchFamily="34" charset="-122"/>
              </a:endParaRPr>
            </a:p>
          </p:txBody>
        </p:sp>
        <p:sp>
          <p:nvSpPr>
            <p:cNvPr id="36" name="TextBox 47"/>
            <p:cNvSpPr>
              <a:spLocks noChangeArrowheads="1"/>
            </p:cNvSpPr>
            <p:nvPr/>
          </p:nvSpPr>
          <p:spPr bwMode="auto">
            <a:xfrm>
              <a:off x="531422" y="4124739"/>
              <a:ext cx="15938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b="1" dirty="0">
                  <a:solidFill>
                    <a:schemeClr val="bg1"/>
                  </a:solidFill>
                  <a:latin typeface="方正姚体" panose="02010601030101010101" pitchFamily="2" charset="-122"/>
                  <a:ea typeface="方正姚体" panose="02010601030101010101" pitchFamily="2" charset="-122"/>
                  <a:sym typeface="微软雅黑" pitchFamily="34" charset="-122"/>
                </a:rPr>
                <a:t>添加标题内容</a:t>
              </a:r>
            </a:p>
          </p:txBody>
        </p:sp>
      </p:grpSp>
      <p:grpSp>
        <p:nvGrpSpPr>
          <p:cNvPr id="37" name="组合 36"/>
          <p:cNvGrpSpPr/>
          <p:nvPr/>
        </p:nvGrpSpPr>
        <p:grpSpPr>
          <a:xfrm>
            <a:off x="3609028" y="2102215"/>
            <a:ext cx="2220696" cy="1082923"/>
            <a:chOff x="220310" y="4124739"/>
            <a:chExt cx="2220696" cy="1082923"/>
          </a:xfrm>
        </p:grpSpPr>
        <p:sp>
          <p:nvSpPr>
            <p:cNvPr id="38" name="TextBox 46"/>
            <p:cNvSpPr>
              <a:spLocks noChangeArrowheads="1"/>
            </p:cNvSpPr>
            <p:nvPr/>
          </p:nvSpPr>
          <p:spPr bwMode="auto">
            <a:xfrm>
              <a:off x="220310" y="4476693"/>
              <a:ext cx="2220696" cy="730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867"/>
                </a:lnSpc>
              </a:pPr>
              <a:r>
                <a:rPr lang="zh-CN" altLang="en-US" sz="1200" dirty="0">
                  <a:solidFill>
                    <a:schemeClr val="bg1"/>
                  </a:solidFill>
                  <a:latin typeface="微软雅黑" pitchFamily="34" charset="-122"/>
                  <a:ea typeface="微软雅黑" pitchFamily="34" charset="-122"/>
                  <a:sym typeface="微软雅黑" pitchFamily="34" charset="-122"/>
                </a:rPr>
                <a:t>详写内容</a:t>
              </a:r>
              <a:r>
                <a:rPr lang="en-US" altLang="zh-CN" sz="1200" dirty="0">
                  <a:solidFill>
                    <a:schemeClr val="bg1"/>
                  </a:solidFill>
                  <a:latin typeface="微软雅黑" pitchFamily="34" charset="-122"/>
                  <a:ea typeface="微软雅黑" pitchFamily="34" charset="-122"/>
                  <a:sym typeface="微软雅黑" pitchFamily="34" charset="-122"/>
                </a:rPr>
                <a:t>……</a:t>
              </a:r>
              <a:r>
                <a:rPr lang="zh-CN" altLang="en-US" sz="1200" dirty="0">
                  <a:solidFill>
                    <a:schemeClr val="bg1"/>
                  </a:solidFill>
                  <a:latin typeface="微软雅黑" pitchFamily="34" charset="-122"/>
                  <a:ea typeface="微软雅黑" pitchFamily="34" charset="-122"/>
                  <a:sym typeface="微软雅黑" pitchFamily="34" charset="-122"/>
                </a:rPr>
                <a:t>点击输入本栏的具体文字，简明扼要的说明分项内容，此为概念图解</a:t>
              </a:r>
              <a:endParaRPr lang="en-US" altLang="zh-CN" sz="1200" dirty="0">
                <a:solidFill>
                  <a:schemeClr val="bg1"/>
                </a:solidFill>
                <a:latin typeface="微软雅黑" pitchFamily="34" charset="-122"/>
                <a:ea typeface="微软雅黑" pitchFamily="34" charset="-122"/>
                <a:sym typeface="微软雅黑" pitchFamily="34" charset="-122"/>
              </a:endParaRPr>
            </a:p>
          </p:txBody>
        </p:sp>
        <p:sp>
          <p:nvSpPr>
            <p:cNvPr id="39" name="TextBox 47"/>
            <p:cNvSpPr>
              <a:spLocks noChangeArrowheads="1"/>
            </p:cNvSpPr>
            <p:nvPr/>
          </p:nvSpPr>
          <p:spPr bwMode="auto">
            <a:xfrm>
              <a:off x="531422" y="4124739"/>
              <a:ext cx="15938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b="1" dirty="0">
                  <a:solidFill>
                    <a:schemeClr val="bg1"/>
                  </a:solidFill>
                  <a:latin typeface="方正姚体" panose="02010601030101010101" pitchFamily="2" charset="-122"/>
                  <a:ea typeface="方正姚体" panose="02010601030101010101" pitchFamily="2" charset="-122"/>
                  <a:sym typeface="微软雅黑" pitchFamily="34" charset="-122"/>
                </a:rPr>
                <a:t>添加标题内容</a:t>
              </a:r>
            </a:p>
          </p:txBody>
        </p:sp>
      </p:grpSp>
      <p:grpSp>
        <p:nvGrpSpPr>
          <p:cNvPr id="40" name="组合 39"/>
          <p:cNvGrpSpPr/>
          <p:nvPr/>
        </p:nvGrpSpPr>
        <p:grpSpPr>
          <a:xfrm>
            <a:off x="6362276" y="4506259"/>
            <a:ext cx="2220696" cy="1082923"/>
            <a:chOff x="220310" y="4124739"/>
            <a:chExt cx="2220696" cy="1082923"/>
          </a:xfrm>
        </p:grpSpPr>
        <p:sp>
          <p:nvSpPr>
            <p:cNvPr id="41" name="TextBox 46"/>
            <p:cNvSpPr>
              <a:spLocks noChangeArrowheads="1"/>
            </p:cNvSpPr>
            <p:nvPr/>
          </p:nvSpPr>
          <p:spPr bwMode="auto">
            <a:xfrm>
              <a:off x="220310" y="4476693"/>
              <a:ext cx="2220696" cy="730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867"/>
                </a:lnSpc>
              </a:pPr>
              <a:r>
                <a:rPr lang="zh-CN" altLang="en-US" sz="1200" dirty="0">
                  <a:solidFill>
                    <a:schemeClr val="bg1"/>
                  </a:solidFill>
                  <a:latin typeface="微软雅黑" pitchFamily="34" charset="-122"/>
                  <a:ea typeface="微软雅黑" pitchFamily="34" charset="-122"/>
                  <a:sym typeface="微软雅黑" pitchFamily="34" charset="-122"/>
                </a:rPr>
                <a:t>详写内容</a:t>
              </a:r>
              <a:r>
                <a:rPr lang="en-US" altLang="zh-CN" sz="1200" dirty="0">
                  <a:solidFill>
                    <a:schemeClr val="bg1"/>
                  </a:solidFill>
                  <a:latin typeface="微软雅黑" pitchFamily="34" charset="-122"/>
                  <a:ea typeface="微软雅黑" pitchFamily="34" charset="-122"/>
                  <a:sym typeface="微软雅黑" pitchFamily="34" charset="-122"/>
                </a:rPr>
                <a:t>……</a:t>
              </a:r>
              <a:r>
                <a:rPr lang="zh-CN" altLang="en-US" sz="1200" dirty="0">
                  <a:solidFill>
                    <a:schemeClr val="bg1"/>
                  </a:solidFill>
                  <a:latin typeface="微软雅黑" pitchFamily="34" charset="-122"/>
                  <a:ea typeface="微软雅黑" pitchFamily="34" charset="-122"/>
                  <a:sym typeface="微软雅黑" pitchFamily="34" charset="-122"/>
                </a:rPr>
                <a:t>点击输入本栏的具体文字，简明扼要的说明分项内容，此为概念图解</a:t>
              </a:r>
              <a:endParaRPr lang="en-US" altLang="zh-CN" sz="1200" dirty="0">
                <a:solidFill>
                  <a:schemeClr val="bg1"/>
                </a:solidFill>
                <a:latin typeface="微软雅黑" pitchFamily="34" charset="-122"/>
                <a:ea typeface="微软雅黑" pitchFamily="34" charset="-122"/>
                <a:sym typeface="微软雅黑" pitchFamily="34" charset="-122"/>
              </a:endParaRPr>
            </a:p>
          </p:txBody>
        </p:sp>
        <p:sp>
          <p:nvSpPr>
            <p:cNvPr id="42" name="TextBox 47"/>
            <p:cNvSpPr>
              <a:spLocks noChangeArrowheads="1"/>
            </p:cNvSpPr>
            <p:nvPr/>
          </p:nvSpPr>
          <p:spPr bwMode="auto">
            <a:xfrm>
              <a:off x="531422" y="4124739"/>
              <a:ext cx="15938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b="1" dirty="0">
                  <a:solidFill>
                    <a:schemeClr val="bg1"/>
                  </a:solidFill>
                  <a:latin typeface="方正姚体" panose="02010601030101010101" pitchFamily="2" charset="-122"/>
                  <a:ea typeface="方正姚体" panose="02010601030101010101" pitchFamily="2" charset="-122"/>
                  <a:sym typeface="微软雅黑" pitchFamily="34" charset="-122"/>
                </a:rPr>
                <a:t>添加标题内容</a:t>
              </a:r>
            </a:p>
          </p:txBody>
        </p:sp>
      </p:grpSp>
      <p:grpSp>
        <p:nvGrpSpPr>
          <p:cNvPr id="43" name="组合 42"/>
          <p:cNvGrpSpPr/>
          <p:nvPr/>
        </p:nvGrpSpPr>
        <p:grpSpPr>
          <a:xfrm>
            <a:off x="9120301" y="2102215"/>
            <a:ext cx="2220696" cy="1082923"/>
            <a:chOff x="220310" y="4124739"/>
            <a:chExt cx="2220696" cy="1082923"/>
          </a:xfrm>
        </p:grpSpPr>
        <p:sp>
          <p:nvSpPr>
            <p:cNvPr id="44" name="TextBox 46"/>
            <p:cNvSpPr>
              <a:spLocks noChangeArrowheads="1"/>
            </p:cNvSpPr>
            <p:nvPr/>
          </p:nvSpPr>
          <p:spPr bwMode="auto">
            <a:xfrm>
              <a:off x="220310" y="4476693"/>
              <a:ext cx="2220696" cy="730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867"/>
                </a:lnSpc>
              </a:pPr>
              <a:r>
                <a:rPr lang="zh-CN" altLang="en-US" sz="1200" dirty="0">
                  <a:solidFill>
                    <a:schemeClr val="bg1"/>
                  </a:solidFill>
                  <a:latin typeface="微软雅黑" pitchFamily="34" charset="-122"/>
                  <a:ea typeface="微软雅黑" pitchFamily="34" charset="-122"/>
                  <a:sym typeface="微软雅黑" pitchFamily="34" charset="-122"/>
                </a:rPr>
                <a:t>详写内容</a:t>
              </a:r>
              <a:r>
                <a:rPr lang="en-US" altLang="zh-CN" sz="1200" dirty="0">
                  <a:solidFill>
                    <a:schemeClr val="bg1"/>
                  </a:solidFill>
                  <a:latin typeface="微软雅黑" pitchFamily="34" charset="-122"/>
                  <a:ea typeface="微软雅黑" pitchFamily="34" charset="-122"/>
                  <a:sym typeface="微软雅黑" pitchFamily="34" charset="-122"/>
                </a:rPr>
                <a:t>……</a:t>
              </a:r>
              <a:r>
                <a:rPr lang="zh-CN" altLang="en-US" sz="1200" dirty="0">
                  <a:solidFill>
                    <a:schemeClr val="bg1"/>
                  </a:solidFill>
                  <a:latin typeface="微软雅黑" pitchFamily="34" charset="-122"/>
                  <a:ea typeface="微软雅黑" pitchFamily="34" charset="-122"/>
                  <a:sym typeface="微软雅黑" pitchFamily="34" charset="-122"/>
                </a:rPr>
                <a:t>点击输入本栏的具体文字，简明扼要的说明分项内容，此为概念图解</a:t>
              </a:r>
              <a:endParaRPr lang="en-US" altLang="zh-CN" sz="1200" dirty="0">
                <a:solidFill>
                  <a:schemeClr val="bg1"/>
                </a:solidFill>
                <a:latin typeface="微软雅黑" pitchFamily="34" charset="-122"/>
                <a:ea typeface="微软雅黑" pitchFamily="34" charset="-122"/>
                <a:sym typeface="微软雅黑" pitchFamily="34" charset="-122"/>
              </a:endParaRPr>
            </a:p>
          </p:txBody>
        </p:sp>
        <p:sp>
          <p:nvSpPr>
            <p:cNvPr id="45" name="TextBox 47"/>
            <p:cNvSpPr>
              <a:spLocks noChangeArrowheads="1"/>
            </p:cNvSpPr>
            <p:nvPr/>
          </p:nvSpPr>
          <p:spPr bwMode="auto">
            <a:xfrm>
              <a:off x="531422" y="4124739"/>
              <a:ext cx="15938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b="1" dirty="0">
                  <a:solidFill>
                    <a:schemeClr val="bg1"/>
                  </a:solidFill>
                  <a:latin typeface="方正姚体" panose="02010601030101010101" pitchFamily="2" charset="-122"/>
                  <a:ea typeface="方正姚体" panose="02010601030101010101" pitchFamily="2" charset="-122"/>
                  <a:sym typeface="微软雅黑" pitchFamily="34" charset="-122"/>
                </a:rPr>
                <a:t>添加标题内容</a:t>
              </a:r>
            </a:p>
          </p:txBody>
        </p:sp>
      </p:grpSp>
    </p:spTree>
    <p:extLst>
      <p:ext uri="{BB962C8B-B14F-4D97-AF65-F5344CB8AC3E}">
        <p14:creationId xmlns:p14="http://schemas.microsoft.com/office/powerpoint/2010/main" val="21164851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1000"/>
                                            <p:tgtEl>
                                              <p:spTgt spid="2"/>
                                            </p:tgtEl>
                                          </p:cBhvr>
                                        </p:animEffect>
                                      </p:childTnLst>
                                    </p:cTn>
                                  </p:par>
                                  <p:par>
                                    <p:cTn id="15" presetID="2" presetClass="entr" presetSubtype="2" fill="hold" nodeType="withEffect">
                                      <p:stCondLst>
                                        <p:cond delay="2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2450"/>
                                </p:stCondLst>
                                <p:childTnLst>
                                  <p:par>
                                    <p:cTn id="26" presetID="2" presetClass="entr" presetSubtype="9" fill="hold" grpId="0" nodeType="afterEffect" p14:presetBounceEnd="40000">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14:bounceEnd="40000">
                                          <p:cBhvr additive="base">
                                            <p:cTn id="28" dur="10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29" dur="1000" fill="hold"/>
                                            <p:tgtEl>
                                              <p:spTgt spid="12"/>
                                            </p:tgtEl>
                                            <p:attrNameLst>
                                              <p:attrName>ppt_y</p:attrName>
                                            </p:attrNameLst>
                                          </p:cBhvr>
                                          <p:tavLst>
                                            <p:tav tm="0">
                                              <p:val>
                                                <p:strVal val="0-#ppt_h/2"/>
                                              </p:val>
                                            </p:tav>
                                            <p:tav tm="100000">
                                              <p:val>
                                                <p:strVal val="#ppt_y"/>
                                              </p:val>
                                            </p:tav>
                                          </p:tavLst>
                                        </p:anim>
                                      </p:childTnLst>
                                    </p:cTn>
                                  </p:par>
                                  <p:par>
                                    <p:cTn id="30" presetID="2" presetClass="entr" presetSubtype="12" fill="hold" grpId="0" nodeType="withEffect" p14:presetBounceEnd="40000">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14:bounceEnd="40000">
                                          <p:cBhvr additive="base">
                                            <p:cTn id="32" dur="1000" fill="hold"/>
                                            <p:tgtEl>
                                              <p:spTgt spid="16"/>
                                            </p:tgtEl>
                                            <p:attrNameLst>
                                              <p:attrName>ppt_x</p:attrName>
                                            </p:attrNameLst>
                                          </p:cBhvr>
                                          <p:tavLst>
                                            <p:tav tm="0">
                                              <p:val>
                                                <p:strVal val="0-#ppt_w/2"/>
                                              </p:val>
                                            </p:tav>
                                            <p:tav tm="100000">
                                              <p:val>
                                                <p:strVal val="#ppt_x"/>
                                              </p:val>
                                            </p:tav>
                                          </p:tavLst>
                                        </p:anim>
                                        <p:anim calcmode="lin" valueType="num" p14:bounceEnd="40000">
                                          <p:cBhvr additive="base">
                                            <p:cTn id="33" dur="1000" fill="hold"/>
                                            <p:tgtEl>
                                              <p:spTgt spid="16"/>
                                            </p:tgtEl>
                                            <p:attrNameLst>
                                              <p:attrName>ppt_y</p:attrName>
                                            </p:attrNameLst>
                                          </p:cBhvr>
                                          <p:tavLst>
                                            <p:tav tm="0">
                                              <p:val>
                                                <p:strVal val="1+#ppt_h/2"/>
                                              </p:val>
                                            </p:tav>
                                            <p:tav tm="100000">
                                              <p:val>
                                                <p:strVal val="#ppt_y"/>
                                              </p:val>
                                            </p:tav>
                                          </p:tavLst>
                                        </p:anim>
                                      </p:childTnLst>
                                    </p:cTn>
                                  </p:par>
                                  <p:par>
                                    <p:cTn id="34" presetID="2" presetClass="entr" presetSubtype="1" fill="hold" grpId="0" nodeType="withEffect" p14:presetBounceEnd="40000">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14:bounceEnd="40000">
                                          <p:cBhvr additive="base">
                                            <p:cTn id="36" dur="10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37" dur="1000" fill="hold"/>
                                            <p:tgtEl>
                                              <p:spTgt spid="13"/>
                                            </p:tgtEl>
                                            <p:attrNameLst>
                                              <p:attrName>ppt_y</p:attrName>
                                            </p:attrNameLst>
                                          </p:cBhvr>
                                          <p:tavLst>
                                            <p:tav tm="0">
                                              <p:val>
                                                <p:strVal val="0-#ppt_h/2"/>
                                              </p:val>
                                            </p:tav>
                                            <p:tav tm="100000">
                                              <p:val>
                                                <p:strVal val="#ppt_y"/>
                                              </p:val>
                                            </p:tav>
                                          </p:tavLst>
                                        </p:anim>
                                      </p:childTnLst>
                                    </p:cTn>
                                  </p:par>
                                  <p:par>
                                    <p:cTn id="38" presetID="2" presetClass="entr" presetSubtype="4" fill="hold" grpId="0" nodeType="withEffect" p14:presetBounceEnd="40000">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14:bounceEnd="40000">
                                          <p:cBhvr additive="base">
                                            <p:cTn id="40" dur="1000" fill="hold"/>
                                            <p:tgtEl>
                                              <p:spTgt spid="17"/>
                                            </p:tgtEl>
                                            <p:attrNameLst>
                                              <p:attrName>ppt_x</p:attrName>
                                            </p:attrNameLst>
                                          </p:cBhvr>
                                          <p:tavLst>
                                            <p:tav tm="0">
                                              <p:val>
                                                <p:strVal val="#ppt_x"/>
                                              </p:val>
                                            </p:tav>
                                            <p:tav tm="100000">
                                              <p:val>
                                                <p:strVal val="#ppt_x"/>
                                              </p:val>
                                            </p:tav>
                                          </p:tavLst>
                                        </p:anim>
                                        <p:anim calcmode="lin" valueType="num" p14:bounceEnd="40000">
                                          <p:cBhvr additive="base">
                                            <p:cTn id="41" dur="1000" fill="hold"/>
                                            <p:tgtEl>
                                              <p:spTgt spid="17"/>
                                            </p:tgtEl>
                                            <p:attrNameLst>
                                              <p:attrName>ppt_y</p:attrName>
                                            </p:attrNameLst>
                                          </p:cBhvr>
                                          <p:tavLst>
                                            <p:tav tm="0">
                                              <p:val>
                                                <p:strVal val="1+#ppt_h/2"/>
                                              </p:val>
                                            </p:tav>
                                            <p:tav tm="100000">
                                              <p:val>
                                                <p:strVal val="#ppt_y"/>
                                              </p:val>
                                            </p:tav>
                                          </p:tavLst>
                                        </p:anim>
                                      </p:childTnLst>
                                    </p:cTn>
                                  </p:par>
                                  <p:par>
                                    <p:cTn id="42" presetID="2" presetClass="entr" presetSubtype="3" fill="hold" grpId="0" nodeType="withEffect" p14:presetBounceEnd="40000">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14:bounceEnd="40000">
                                          <p:cBhvr additive="base">
                                            <p:cTn id="44" dur="1000" fill="hold"/>
                                            <p:tgtEl>
                                              <p:spTgt spid="14"/>
                                            </p:tgtEl>
                                            <p:attrNameLst>
                                              <p:attrName>ppt_x</p:attrName>
                                            </p:attrNameLst>
                                          </p:cBhvr>
                                          <p:tavLst>
                                            <p:tav tm="0">
                                              <p:val>
                                                <p:strVal val="1+#ppt_w/2"/>
                                              </p:val>
                                            </p:tav>
                                            <p:tav tm="100000">
                                              <p:val>
                                                <p:strVal val="#ppt_x"/>
                                              </p:val>
                                            </p:tav>
                                          </p:tavLst>
                                        </p:anim>
                                        <p:anim calcmode="lin" valueType="num" p14:bounceEnd="40000">
                                          <p:cBhvr additive="base">
                                            <p:cTn id="45" dur="1000" fill="hold"/>
                                            <p:tgtEl>
                                              <p:spTgt spid="14"/>
                                            </p:tgtEl>
                                            <p:attrNameLst>
                                              <p:attrName>ppt_y</p:attrName>
                                            </p:attrNameLst>
                                          </p:cBhvr>
                                          <p:tavLst>
                                            <p:tav tm="0">
                                              <p:val>
                                                <p:strVal val="0-#ppt_h/2"/>
                                              </p:val>
                                            </p:tav>
                                            <p:tav tm="100000">
                                              <p:val>
                                                <p:strVal val="#ppt_y"/>
                                              </p:val>
                                            </p:tav>
                                          </p:tavLst>
                                        </p:anim>
                                      </p:childTnLst>
                                    </p:cTn>
                                  </p:par>
                                  <p:par>
                                    <p:cTn id="46" presetID="2" presetClass="entr" presetSubtype="6" fill="hold" grpId="0" nodeType="withEffect" p14:presetBounceEnd="40000">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14:bounceEnd="40000">
                                          <p:cBhvr additive="base">
                                            <p:cTn id="48" dur="1000" fill="hold"/>
                                            <p:tgtEl>
                                              <p:spTgt spid="18"/>
                                            </p:tgtEl>
                                            <p:attrNameLst>
                                              <p:attrName>ppt_x</p:attrName>
                                            </p:attrNameLst>
                                          </p:cBhvr>
                                          <p:tavLst>
                                            <p:tav tm="0">
                                              <p:val>
                                                <p:strVal val="1+#ppt_w/2"/>
                                              </p:val>
                                            </p:tav>
                                            <p:tav tm="100000">
                                              <p:val>
                                                <p:strVal val="#ppt_x"/>
                                              </p:val>
                                            </p:tav>
                                          </p:tavLst>
                                        </p:anim>
                                        <p:anim calcmode="lin" valueType="num" p14:bounceEnd="40000">
                                          <p:cBhvr additive="base">
                                            <p:cTn id="49" dur="1000" fill="hold"/>
                                            <p:tgtEl>
                                              <p:spTgt spid="18"/>
                                            </p:tgtEl>
                                            <p:attrNameLst>
                                              <p:attrName>ppt_y</p:attrName>
                                            </p:attrNameLst>
                                          </p:cBhvr>
                                          <p:tavLst>
                                            <p:tav tm="0">
                                              <p:val>
                                                <p:strVal val="1+#ppt_h/2"/>
                                              </p:val>
                                            </p:tav>
                                            <p:tav tm="100000">
                                              <p:val>
                                                <p:strVal val="#ppt_y"/>
                                              </p:val>
                                            </p:tav>
                                          </p:tavLst>
                                        </p:anim>
                                      </p:childTnLst>
                                    </p:cTn>
                                  </p:par>
                                  <p:par>
                                    <p:cTn id="50" presetID="2" presetClass="entr" presetSubtype="2" fill="hold" grpId="0" nodeType="withEffect" p14:presetBounceEnd="40000">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14:bounceEnd="40000">
                                          <p:cBhvr additive="base">
                                            <p:cTn id="52" dur="1000" fill="hold"/>
                                            <p:tgtEl>
                                              <p:spTgt spid="15"/>
                                            </p:tgtEl>
                                            <p:attrNameLst>
                                              <p:attrName>ppt_x</p:attrName>
                                            </p:attrNameLst>
                                          </p:cBhvr>
                                          <p:tavLst>
                                            <p:tav tm="0">
                                              <p:val>
                                                <p:strVal val="1+#ppt_w/2"/>
                                              </p:val>
                                            </p:tav>
                                            <p:tav tm="100000">
                                              <p:val>
                                                <p:strVal val="#ppt_x"/>
                                              </p:val>
                                            </p:tav>
                                          </p:tavLst>
                                        </p:anim>
                                        <p:anim calcmode="lin" valueType="num" p14:bounceEnd="40000">
                                          <p:cBhvr additive="base">
                                            <p:cTn id="53" dur="1000" fill="hold"/>
                                            <p:tgtEl>
                                              <p:spTgt spid="15"/>
                                            </p:tgtEl>
                                            <p:attrNameLst>
                                              <p:attrName>ppt_y</p:attrName>
                                            </p:attrNameLst>
                                          </p:cBhvr>
                                          <p:tavLst>
                                            <p:tav tm="0">
                                              <p:val>
                                                <p:strVal val="#ppt_y"/>
                                              </p:val>
                                            </p:tav>
                                            <p:tav tm="100000">
                                              <p:val>
                                                <p:strVal val="#ppt_y"/>
                                              </p:val>
                                            </p:tav>
                                          </p:tavLst>
                                        </p:anim>
                                      </p:childTnLst>
                                    </p:cTn>
                                  </p:par>
                                  <p:par>
                                    <p:cTn id="54" presetID="2" presetClass="entr" presetSubtype="4" fill="hold" grpId="0" nodeType="withEffect" p14:presetBounceEnd="40000">
                                      <p:stCondLst>
                                        <p:cond delay="0"/>
                                      </p:stCondLst>
                                      <p:childTnLst>
                                        <p:set>
                                          <p:cBhvr>
                                            <p:cTn id="55" dur="1" fill="hold">
                                              <p:stCondLst>
                                                <p:cond delay="0"/>
                                              </p:stCondLst>
                                            </p:cTn>
                                            <p:tgtEl>
                                              <p:spTgt spid="19"/>
                                            </p:tgtEl>
                                            <p:attrNameLst>
                                              <p:attrName>style.visibility</p:attrName>
                                            </p:attrNameLst>
                                          </p:cBhvr>
                                          <p:to>
                                            <p:strVal val="visible"/>
                                          </p:to>
                                        </p:set>
                                        <p:anim calcmode="lin" valueType="num" p14:bounceEnd="40000">
                                          <p:cBhvr additive="base">
                                            <p:cTn id="56" dur="1000" fill="hold"/>
                                            <p:tgtEl>
                                              <p:spTgt spid="19"/>
                                            </p:tgtEl>
                                            <p:attrNameLst>
                                              <p:attrName>ppt_x</p:attrName>
                                            </p:attrNameLst>
                                          </p:cBhvr>
                                          <p:tavLst>
                                            <p:tav tm="0">
                                              <p:val>
                                                <p:strVal val="#ppt_x"/>
                                              </p:val>
                                            </p:tav>
                                            <p:tav tm="100000">
                                              <p:val>
                                                <p:strVal val="#ppt_x"/>
                                              </p:val>
                                            </p:tav>
                                          </p:tavLst>
                                        </p:anim>
                                        <p:anim calcmode="lin" valueType="num" p14:bounceEnd="40000">
                                          <p:cBhvr additive="base">
                                            <p:cTn id="57" dur="1000" fill="hold"/>
                                            <p:tgtEl>
                                              <p:spTgt spid="19"/>
                                            </p:tgtEl>
                                            <p:attrNameLst>
                                              <p:attrName>ppt_y</p:attrName>
                                            </p:attrNameLst>
                                          </p:cBhvr>
                                          <p:tavLst>
                                            <p:tav tm="0">
                                              <p:val>
                                                <p:strVal val="1+#ppt_h/2"/>
                                              </p:val>
                                            </p:tav>
                                            <p:tav tm="100000">
                                              <p:val>
                                                <p:strVal val="#ppt_y"/>
                                              </p:val>
                                            </p:tav>
                                          </p:tavLst>
                                        </p:anim>
                                      </p:childTnLst>
                                    </p:cTn>
                                  </p:par>
                                </p:childTnLst>
                              </p:cTn>
                            </p:par>
                            <p:par>
                              <p:cTn id="58" fill="hold">
                                <p:stCondLst>
                                  <p:cond delay="3450"/>
                                </p:stCondLst>
                                <p:childTnLst>
                                  <p:par>
                                    <p:cTn id="59" presetID="22" presetClass="entr" presetSubtype="1" fill="hold" nodeType="afterEffect">
                                      <p:stCondLst>
                                        <p:cond delay="0"/>
                                      </p:stCondLst>
                                      <p:childTnLst>
                                        <p:set>
                                          <p:cBhvr>
                                            <p:cTn id="60" dur="1" fill="hold">
                                              <p:stCondLst>
                                                <p:cond delay="0"/>
                                              </p:stCondLst>
                                            </p:cTn>
                                            <p:tgtEl>
                                              <p:spTgt spid="34"/>
                                            </p:tgtEl>
                                            <p:attrNameLst>
                                              <p:attrName>style.visibility</p:attrName>
                                            </p:attrNameLst>
                                          </p:cBhvr>
                                          <p:to>
                                            <p:strVal val="visible"/>
                                          </p:to>
                                        </p:set>
                                        <p:animEffect transition="in" filter="wipe(up)">
                                          <p:cBhvr>
                                            <p:cTn id="61" dur="500"/>
                                            <p:tgtEl>
                                              <p:spTgt spid="34"/>
                                            </p:tgtEl>
                                          </p:cBhvr>
                                        </p:animEffect>
                                      </p:childTnLst>
                                    </p:cTn>
                                  </p:par>
                                </p:childTnLst>
                              </p:cTn>
                            </p:par>
                            <p:par>
                              <p:cTn id="62" fill="hold">
                                <p:stCondLst>
                                  <p:cond delay="3950"/>
                                </p:stCondLst>
                                <p:childTnLst>
                                  <p:par>
                                    <p:cTn id="63" presetID="22" presetClass="entr" presetSubtype="1" fill="hold" nodeType="afterEffect">
                                      <p:stCondLst>
                                        <p:cond delay="0"/>
                                      </p:stCondLst>
                                      <p:childTnLst>
                                        <p:set>
                                          <p:cBhvr>
                                            <p:cTn id="64" dur="1" fill="hold">
                                              <p:stCondLst>
                                                <p:cond delay="0"/>
                                              </p:stCondLst>
                                            </p:cTn>
                                            <p:tgtEl>
                                              <p:spTgt spid="37"/>
                                            </p:tgtEl>
                                            <p:attrNameLst>
                                              <p:attrName>style.visibility</p:attrName>
                                            </p:attrNameLst>
                                          </p:cBhvr>
                                          <p:to>
                                            <p:strVal val="visible"/>
                                          </p:to>
                                        </p:set>
                                        <p:animEffect transition="in" filter="wipe(up)">
                                          <p:cBhvr>
                                            <p:cTn id="65" dur="500"/>
                                            <p:tgtEl>
                                              <p:spTgt spid="37"/>
                                            </p:tgtEl>
                                          </p:cBhvr>
                                        </p:animEffect>
                                      </p:childTnLst>
                                    </p:cTn>
                                  </p:par>
                                </p:childTnLst>
                              </p:cTn>
                            </p:par>
                            <p:par>
                              <p:cTn id="66" fill="hold">
                                <p:stCondLst>
                                  <p:cond delay="4450"/>
                                </p:stCondLst>
                                <p:childTnLst>
                                  <p:par>
                                    <p:cTn id="67" presetID="22" presetClass="entr" presetSubtype="1" fill="hold" nodeType="after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wipe(up)">
                                          <p:cBhvr>
                                            <p:cTn id="69" dur="500"/>
                                            <p:tgtEl>
                                              <p:spTgt spid="40"/>
                                            </p:tgtEl>
                                          </p:cBhvr>
                                        </p:animEffect>
                                      </p:childTnLst>
                                    </p:cTn>
                                  </p:par>
                                </p:childTnLst>
                              </p:cTn>
                            </p:par>
                            <p:par>
                              <p:cTn id="70" fill="hold">
                                <p:stCondLst>
                                  <p:cond delay="4950"/>
                                </p:stCondLst>
                                <p:childTnLst>
                                  <p:par>
                                    <p:cTn id="71" presetID="22" presetClass="entr" presetSubtype="1" fill="hold" nodeType="afterEffect">
                                      <p:stCondLst>
                                        <p:cond delay="0"/>
                                      </p:stCondLst>
                                      <p:childTnLst>
                                        <p:set>
                                          <p:cBhvr>
                                            <p:cTn id="72" dur="1" fill="hold">
                                              <p:stCondLst>
                                                <p:cond delay="0"/>
                                              </p:stCondLst>
                                            </p:cTn>
                                            <p:tgtEl>
                                              <p:spTgt spid="43"/>
                                            </p:tgtEl>
                                            <p:attrNameLst>
                                              <p:attrName>style.visibility</p:attrName>
                                            </p:attrNameLst>
                                          </p:cBhvr>
                                          <p:to>
                                            <p:strVal val="visible"/>
                                          </p:to>
                                        </p:set>
                                        <p:animEffect transition="in" filter="wipe(up)">
                                          <p:cBhvr>
                                            <p:cTn id="7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animBg="1"/>
          <p:bldP spid="14" grpId="0" animBg="1"/>
          <p:bldP spid="15" grpId="0" animBg="1"/>
          <p:bldP spid="16" grpId="0" animBg="1"/>
          <p:bldP spid="17" grpId="0" animBg="1"/>
          <p:bldP spid="18" grpId="0" animBg="1"/>
          <p:bldP spid="1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1000"/>
                                            <p:tgtEl>
                                              <p:spTgt spid="2"/>
                                            </p:tgtEl>
                                          </p:cBhvr>
                                        </p:animEffect>
                                      </p:childTnLst>
                                    </p:cTn>
                                  </p:par>
                                  <p:par>
                                    <p:cTn id="15" presetID="2" presetClass="entr" presetSubtype="2" fill="hold" nodeType="withEffect">
                                      <p:stCondLst>
                                        <p:cond delay="2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2450"/>
                                </p:stCondLst>
                                <p:childTnLst>
                                  <p:par>
                                    <p:cTn id="26" presetID="2" presetClass="entr" presetSubtype="9"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1000" fill="hold"/>
                                            <p:tgtEl>
                                              <p:spTgt spid="12"/>
                                            </p:tgtEl>
                                            <p:attrNameLst>
                                              <p:attrName>ppt_x</p:attrName>
                                            </p:attrNameLst>
                                          </p:cBhvr>
                                          <p:tavLst>
                                            <p:tav tm="0">
                                              <p:val>
                                                <p:strVal val="0-#ppt_w/2"/>
                                              </p:val>
                                            </p:tav>
                                            <p:tav tm="100000">
                                              <p:val>
                                                <p:strVal val="#ppt_x"/>
                                              </p:val>
                                            </p:tav>
                                          </p:tavLst>
                                        </p:anim>
                                        <p:anim calcmode="lin" valueType="num">
                                          <p:cBhvr additive="base">
                                            <p:cTn id="29" dur="1000" fill="hold"/>
                                            <p:tgtEl>
                                              <p:spTgt spid="12"/>
                                            </p:tgtEl>
                                            <p:attrNameLst>
                                              <p:attrName>ppt_y</p:attrName>
                                            </p:attrNameLst>
                                          </p:cBhvr>
                                          <p:tavLst>
                                            <p:tav tm="0">
                                              <p:val>
                                                <p:strVal val="0-#ppt_h/2"/>
                                              </p:val>
                                            </p:tav>
                                            <p:tav tm="100000">
                                              <p:val>
                                                <p:strVal val="#ppt_y"/>
                                              </p:val>
                                            </p:tav>
                                          </p:tavLst>
                                        </p:anim>
                                      </p:childTnLst>
                                    </p:cTn>
                                  </p:par>
                                  <p:par>
                                    <p:cTn id="30" presetID="2" presetClass="entr" presetSubtype="12"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1000" fill="hold"/>
                                            <p:tgtEl>
                                              <p:spTgt spid="16"/>
                                            </p:tgtEl>
                                            <p:attrNameLst>
                                              <p:attrName>ppt_x</p:attrName>
                                            </p:attrNameLst>
                                          </p:cBhvr>
                                          <p:tavLst>
                                            <p:tav tm="0">
                                              <p:val>
                                                <p:strVal val="0-#ppt_w/2"/>
                                              </p:val>
                                            </p:tav>
                                            <p:tav tm="100000">
                                              <p:val>
                                                <p:strVal val="#ppt_x"/>
                                              </p:val>
                                            </p:tav>
                                          </p:tavLst>
                                        </p:anim>
                                        <p:anim calcmode="lin" valueType="num">
                                          <p:cBhvr additive="base">
                                            <p:cTn id="33" dur="1000" fill="hold"/>
                                            <p:tgtEl>
                                              <p:spTgt spid="16"/>
                                            </p:tgtEl>
                                            <p:attrNameLst>
                                              <p:attrName>ppt_y</p:attrName>
                                            </p:attrNameLst>
                                          </p:cBhvr>
                                          <p:tavLst>
                                            <p:tav tm="0">
                                              <p:val>
                                                <p:strVal val="1+#ppt_h/2"/>
                                              </p:val>
                                            </p:tav>
                                            <p:tav tm="100000">
                                              <p:val>
                                                <p:strVal val="#ppt_y"/>
                                              </p:val>
                                            </p:tav>
                                          </p:tavLst>
                                        </p:anim>
                                      </p:childTnLst>
                                    </p:cTn>
                                  </p:par>
                                  <p:par>
                                    <p:cTn id="34" presetID="2" presetClass="entr" presetSubtype="1"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1000" fill="hold"/>
                                            <p:tgtEl>
                                              <p:spTgt spid="13"/>
                                            </p:tgtEl>
                                            <p:attrNameLst>
                                              <p:attrName>ppt_x</p:attrName>
                                            </p:attrNameLst>
                                          </p:cBhvr>
                                          <p:tavLst>
                                            <p:tav tm="0">
                                              <p:val>
                                                <p:strVal val="#ppt_x"/>
                                              </p:val>
                                            </p:tav>
                                            <p:tav tm="100000">
                                              <p:val>
                                                <p:strVal val="#ppt_x"/>
                                              </p:val>
                                            </p:tav>
                                          </p:tavLst>
                                        </p:anim>
                                        <p:anim calcmode="lin" valueType="num">
                                          <p:cBhvr additive="base">
                                            <p:cTn id="37" dur="1000" fill="hold"/>
                                            <p:tgtEl>
                                              <p:spTgt spid="13"/>
                                            </p:tgtEl>
                                            <p:attrNameLst>
                                              <p:attrName>ppt_y</p:attrName>
                                            </p:attrNameLst>
                                          </p:cBhvr>
                                          <p:tavLst>
                                            <p:tav tm="0">
                                              <p:val>
                                                <p:strVal val="0-#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1000" fill="hold"/>
                                            <p:tgtEl>
                                              <p:spTgt spid="17"/>
                                            </p:tgtEl>
                                            <p:attrNameLst>
                                              <p:attrName>ppt_x</p:attrName>
                                            </p:attrNameLst>
                                          </p:cBhvr>
                                          <p:tavLst>
                                            <p:tav tm="0">
                                              <p:val>
                                                <p:strVal val="#ppt_x"/>
                                              </p:val>
                                            </p:tav>
                                            <p:tav tm="100000">
                                              <p:val>
                                                <p:strVal val="#ppt_x"/>
                                              </p:val>
                                            </p:tav>
                                          </p:tavLst>
                                        </p:anim>
                                        <p:anim calcmode="lin" valueType="num">
                                          <p:cBhvr additive="base">
                                            <p:cTn id="41" dur="1000" fill="hold"/>
                                            <p:tgtEl>
                                              <p:spTgt spid="17"/>
                                            </p:tgtEl>
                                            <p:attrNameLst>
                                              <p:attrName>ppt_y</p:attrName>
                                            </p:attrNameLst>
                                          </p:cBhvr>
                                          <p:tavLst>
                                            <p:tav tm="0">
                                              <p:val>
                                                <p:strVal val="1+#ppt_h/2"/>
                                              </p:val>
                                            </p:tav>
                                            <p:tav tm="100000">
                                              <p:val>
                                                <p:strVal val="#ppt_y"/>
                                              </p:val>
                                            </p:tav>
                                          </p:tavLst>
                                        </p:anim>
                                      </p:childTnLst>
                                    </p:cTn>
                                  </p:par>
                                  <p:par>
                                    <p:cTn id="42" presetID="2" presetClass="entr" presetSubtype="3"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additive="base">
                                            <p:cTn id="44" dur="1000" fill="hold"/>
                                            <p:tgtEl>
                                              <p:spTgt spid="14"/>
                                            </p:tgtEl>
                                            <p:attrNameLst>
                                              <p:attrName>ppt_x</p:attrName>
                                            </p:attrNameLst>
                                          </p:cBhvr>
                                          <p:tavLst>
                                            <p:tav tm="0">
                                              <p:val>
                                                <p:strVal val="1+#ppt_w/2"/>
                                              </p:val>
                                            </p:tav>
                                            <p:tav tm="100000">
                                              <p:val>
                                                <p:strVal val="#ppt_x"/>
                                              </p:val>
                                            </p:tav>
                                          </p:tavLst>
                                        </p:anim>
                                        <p:anim calcmode="lin" valueType="num">
                                          <p:cBhvr additive="base">
                                            <p:cTn id="45" dur="1000" fill="hold"/>
                                            <p:tgtEl>
                                              <p:spTgt spid="14"/>
                                            </p:tgtEl>
                                            <p:attrNameLst>
                                              <p:attrName>ppt_y</p:attrName>
                                            </p:attrNameLst>
                                          </p:cBhvr>
                                          <p:tavLst>
                                            <p:tav tm="0">
                                              <p:val>
                                                <p:strVal val="0-#ppt_h/2"/>
                                              </p:val>
                                            </p:tav>
                                            <p:tav tm="100000">
                                              <p:val>
                                                <p:strVal val="#ppt_y"/>
                                              </p:val>
                                            </p:tav>
                                          </p:tavLst>
                                        </p:anim>
                                      </p:childTnLst>
                                    </p:cTn>
                                  </p:par>
                                  <p:par>
                                    <p:cTn id="46" presetID="2" presetClass="entr" presetSubtype="6"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1000" fill="hold"/>
                                            <p:tgtEl>
                                              <p:spTgt spid="18"/>
                                            </p:tgtEl>
                                            <p:attrNameLst>
                                              <p:attrName>ppt_x</p:attrName>
                                            </p:attrNameLst>
                                          </p:cBhvr>
                                          <p:tavLst>
                                            <p:tav tm="0">
                                              <p:val>
                                                <p:strVal val="1+#ppt_w/2"/>
                                              </p:val>
                                            </p:tav>
                                            <p:tav tm="100000">
                                              <p:val>
                                                <p:strVal val="#ppt_x"/>
                                              </p:val>
                                            </p:tav>
                                          </p:tavLst>
                                        </p:anim>
                                        <p:anim calcmode="lin" valueType="num">
                                          <p:cBhvr additive="base">
                                            <p:cTn id="49" dur="1000" fill="hold"/>
                                            <p:tgtEl>
                                              <p:spTgt spid="18"/>
                                            </p:tgtEl>
                                            <p:attrNameLst>
                                              <p:attrName>ppt_y</p:attrName>
                                            </p:attrNameLst>
                                          </p:cBhvr>
                                          <p:tavLst>
                                            <p:tav tm="0">
                                              <p:val>
                                                <p:strVal val="1+#ppt_h/2"/>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1000" fill="hold"/>
                                            <p:tgtEl>
                                              <p:spTgt spid="15"/>
                                            </p:tgtEl>
                                            <p:attrNameLst>
                                              <p:attrName>ppt_x</p:attrName>
                                            </p:attrNameLst>
                                          </p:cBhvr>
                                          <p:tavLst>
                                            <p:tav tm="0">
                                              <p:val>
                                                <p:strVal val="1+#ppt_w/2"/>
                                              </p:val>
                                            </p:tav>
                                            <p:tav tm="100000">
                                              <p:val>
                                                <p:strVal val="#ppt_x"/>
                                              </p:val>
                                            </p:tav>
                                          </p:tavLst>
                                        </p:anim>
                                        <p:anim calcmode="lin" valueType="num">
                                          <p:cBhvr additive="base">
                                            <p:cTn id="53" dur="1000" fill="hold"/>
                                            <p:tgtEl>
                                              <p:spTgt spid="15"/>
                                            </p:tgtEl>
                                            <p:attrNameLst>
                                              <p:attrName>ppt_y</p:attrName>
                                            </p:attrNameLst>
                                          </p:cBhvr>
                                          <p:tavLst>
                                            <p:tav tm="0">
                                              <p:val>
                                                <p:strVal val="#ppt_y"/>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 calcmode="lin" valueType="num">
                                          <p:cBhvr additive="base">
                                            <p:cTn id="56" dur="1000" fill="hold"/>
                                            <p:tgtEl>
                                              <p:spTgt spid="19"/>
                                            </p:tgtEl>
                                            <p:attrNameLst>
                                              <p:attrName>ppt_x</p:attrName>
                                            </p:attrNameLst>
                                          </p:cBhvr>
                                          <p:tavLst>
                                            <p:tav tm="0">
                                              <p:val>
                                                <p:strVal val="#ppt_x"/>
                                              </p:val>
                                            </p:tav>
                                            <p:tav tm="100000">
                                              <p:val>
                                                <p:strVal val="#ppt_x"/>
                                              </p:val>
                                            </p:tav>
                                          </p:tavLst>
                                        </p:anim>
                                        <p:anim calcmode="lin" valueType="num">
                                          <p:cBhvr additive="base">
                                            <p:cTn id="57" dur="1000" fill="hold"/>
                                            <p:tgtEl>
                                              <p:spTgt spid="19"/>
                                            </p:tgtEl>
                                            <p:attrNameLst>
                                              <p:attrName>ppt_y</p:attrName>
                                            </p:attrNameLst>
                                          </p:cBhvr>
                                          <p:tavLst>
                                            <p:tav tm="0">
                                              <p:val>
                                                <p:strVal val="1+#ppt_h/2"/>
                                              </p:val>
                                            </p:tav>
                                            <p:tav tm="100000">
                                              <p:val>
                                                <p:strVal val="#ppt_y"/>
                                              </p:val>
                                            </p:tav>
                                          </p:tavLst>
                                        </p:anim>
                                      </p:childTnLst>
                                    </p:cTn>
                                  </p:par>
                                </p:childTnLst>
                              </p:cTn>
                            </p:par>
                            <p:par>
                              <p:cTn id="58" fill="hold">
                                <p:stCondLst>
                                  <p:cond delay="3450"/>
                                </p:stCondLst>
                                <p:childTnLst>
                                  <p:par>
                                    <p:cTn id="59" presetID="22" presetClass="entr" presetSubtype="1" fill="hold" nodeType="afterEffect">
                                      <p:stCondLst>
                                        <p:cond delay="0"/>
                                      </p:stCondLst>
                                      <p:childTnLst>
                                        <p:set>
                                          <p:cBhvr>
                                            <p:cTn id="60" dur="1" fill="hold">
                                              <p:stCondLst>
                                                <p:cond delay="0"/>
                                              </p:stCondLst>
                                            </p:cTn>
                                            <p:tgtEl>
                                              <p:spTgt spid="34"/>
                                            </p:tgtEl>
                                            <p:attrNameLst>
                                              <p:attrName>style.visibility</p:attrName>
                                            </p:attrNameLst>
                                          </p:cBhvr>
                                          <p:to>
                                            <p:strVal val="visible"/>
                                          </p:to>
                                        </p:set>
                                        <p:animEffect transition="in" filter="wipe(up)">
                                          <p:cBhvr>
                                            <p:cTn id="61" dur="500"/>
                                            <p:tgtEl>
                                              <p:spTgt spid="34"/>
                                            </p:tgtEl>
                                          </p:cBhvr>
                                        </p:animEffect>
                                      </p:childTnLst>
                                    </p:cTn>
                                  </p:par>
                                </p:childTnLst>
                              </p:cTn>
                            </p:par>
                            <p:par>
                              <p:cTn id="62" fill="hold">
                                <p:stCondLst>
                                  <p:cond delay="3950"/>
                                </p:stCondLst>
                                <p:childTnLst>
                                  <p:par>
                                    <p:cTn id="63" presetID="22" presetClass="entr" presetSubtype="1" fill="hold" nodeType="afterEffect">
                                      <p:stCondLst>
                                        <p:cond delay="0"/>
                                      </p:stCondLst>
                                      <p:childTnLst>
                                        <p:set>
                                          <p:cBhvr>
                                            <p:cTn id="64" dur="1" fill="hold">
                                              <p:stCondLst>
                                                <p:cond delay="0"/>
                                              </p:stCondLst>
                                            </p:cTn>
                                            <p:tgtEl>
                                              <p:spTgt spid="37"/>
                                            </p:tgtEl>
                                            <p:attrNameLst>
                                              <p:attrName>style.visibility</p:attrName>
                                            </p:attrNameLst>
                                          </p:cBhvr>
                                          <p:to>
                                            <p:strVal val="visible"/>
                                          </p:to>
                                        </p:set>
                                        <p:animEffect transition="in" filter="wipe(up)">
                                          <p:cBhvr>
                                            <p:cTn id="65" dur="500"/>
                                            <p:tgtEl>
                                              <p:spTgt spid="37"/>
                                            </p:tgtEl>
                                          </p:cBhvr>
                                        </p:animEffect>
                                      </p:childTnLst>
                                    </p:cTn>
                                  </p:par>
                                </p:childTnLst>
                              </p:cTn>
                            </p:par>
                            <p:par>
                              <p:cTn id="66" fill="hold">
                                <p:stCondLst>
                                  <p:cond delay="4450"/>
                                </p:stCondLst>
                                <p:childTnLst>
                                  <p:par>
                                    <p:cTn id="67" presetID="22" presetClass="entr" presetSubtype="1" fill="hold" nodeType="after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wipe(up)">
                                          <p:cBhvr>
                                            <p:cTn id="69" dur="500"/>
                                            <p:tgtEl>
                                              <p:spTgt spid="40"/>
                                            </p:tgtEl>
                                          </p:cBhvr>
                                        </p:animEffect>
                                      </p:childTnLst>
                                    </p:cTn>
                                  </p:par>
                                </p:childTnLst>
                              </p:cTn>
                            </p:par>
                            <p:par>
                              <p:cTn id="70" fill="hold">
                                <p:stCondLst>
                                  <p:cond delay="4950"/>
                                </p:stCondLst>
                                <p:childTnLst>
                                  <p:par>
                                    <p:cTn id="71" presetID="22" presetClass="entr" presetSubtype="1" fill="hold" nodeType="afterEffect">
                                      <p:stCondLst>
                                        <p:cond delay="0"/>
                                      </p:stCondLst>
                                      <p:childTnLst>
                                        <p:set>
                                          <p:cBhvr>
                                            <p:cTn id="72" dur="1" fill="hold">
                                              <p:stCondLst>
                                                <p:cond delay="0"/>
                                              </p:stCondLst>
                                            </p:cTn>
                                            <p:tgtEl>
                                              <p:spTgt spid="43"/>
                                            </p:tgtEl>
                                            <p:attrNameLst>
                                              <p:attrName>style.visibility</p:attrName>
                                            </p:attrNameLst>
                                          </p:cBhvr>
                                          <p:to>
                                            <p:strVal val="visible"/>
                                          </p:to>
                                        </p:set>
                                        <p:animEffect transition="in" filter="wipe(up)">
                                          <p:cBhvr>
                                            <p:cTn id="7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animBg="1"/>
          <p:bldP spid="14" grpId="0" animBg="1"/>
          <p:bldP spid="15" grpId="0" animBg="1"/>
          <p:bldP spid="16" grpId="0" animBg="1"/>
          <p:bldP spid="17" grpId="0" animBg="1"/>
          <p:bldP spid="18" grpId="0" animBg="1"/>
          <p:bldP spid="19"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l="86429" b="83398"/>
          <a:stretch/>
        </p:blipFill>
        <p:spPr>
          <a:xfrm>
            <a:off x="10537371" y="29029"/>
            <a:ext cx="1654629" cy="1011941"/>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l="84286" t="50416"/>
          <a:stretch/>
        </p:blipFill>
        <p:spPr>
          <a:xfrm>
            <a:off x="10276114" y="3835830"/>
            <a:ext cx="1915886" cy="3022170"/>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r="79643" b="82921"/>
          <a:stretch/>
        </p:blipFill>
        <p:spPr>
          <a:xfrm>
            <a:off x="-1" y="0"/>
            <a:ext cx="2481943" cy="1040970"/>
          </a:xfrm>
          <a:prstGeom prst="rect">
            <a:avLst/>
          </a:prstGeom>
        </p:spPr>
      </p:pic>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7059" y="2407363"/>
            <a:ext cx="4629389" cy="4629389"/>
          </a:xfrm>
          <a:prstGeom prst="rect">
            <a:avLst/>
          </a:prstGeom>
        </p:spPr>
      </p:pic>
      <p:sp>
        <p:nvSpPr>
          <p:cNvPr id="21" name="文本框 20"/>
          <p:cNvSpPr txBox="1"/>
          <p:nvPr/>
        </p:nvSpPr>
        <p:spPr>
          <a:xfrm>
            <a:off x="6225726" y="2407363"/>
            <a:ext cx="5109092" cy="830997"/>
          </a:xfrm>
          <a:prstGeom prst="rect">
            <a:avLst/>
          </a:prstGeom>
          <a:noFill/>
        </p:spPr>
        <p:txBody>
          <a:bodyPr vert="horz" wrap="none" rtlCol="0" anchor="ctr">
            <a:spAutoFit/>
          </a:bodyPr>
          <a:lstStyle/>
          <a:p>
            <a:pPr algn="ctr"/>
            <a:r>
              <a:rPr lang="zh-CN" altLang="en-US" sz="4800" b="1" dirty="0">
                <a:solidFill>
                  <a:srgbClr val="DB2A2A"/>
                </a:solidFill>
                <a:latin typeface="方正姚体" panose="02010601030101010101" pitchFamily="2" charset="-122"/>
                <a:ea typeface="方正姚体" panose="02010601030101010101" pitchFamily="2" charset="-122"/>
              </a:rPr>
              <a:t>点击此处添加标题</a:t>
            </a:r>
          </a:p>
        </p:txBody>
      </p:sp>
      <p:sp>
        <p:nvSpPr>
          <p:cNvPr id="22" name="矩形 47"/>
          <p:cNvSpPr>
            <a:spLocks noChangeArrowheads="1"/>
          </p:cNvSpPr>
          <p:nvPr/>
        </p:nvSpPr>
        <p:spPr bwMode="auto">
          <a:xfrm>
            <a:off x="5846054" y="3419443"/>
            <a:ext cx="5868436" cy="498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10000"/>
              </a:lnSpc>
              <a:buNone/>
            </a:pPr>
            <a:r>
              <a:rPr lang="en-US" altLang="zh-CN" sz="1200" dirty="0">
                <a:solidFill>
                  <a:schemeClr val="tx1">
                    <a:lumMod val="75000"/>
                    <a:lumOff val="25000"/>
                  </a:schemeClr>
                </a:solidFill>
              </a:rPr>
              <a:t>Lorem ipsum dolor sit </a:t>
            </a:r>
            <a:r>
              <a:rPr lang="en-US" altLang="zh-CN" sz="1200" dirty="0" err="1">
                <a:solidFill>
                  <a:schemeClr val="tx1">
                    <a:lumMod val="75000"/>
                    <a:lumOff val="25000"/>
                  </a:schemeClr>
                </a:solidFill>
              </a:rPr>
              <a:t>amet</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consectetur</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adipiscing</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elit</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Donec</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luctus</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nibh</a:t>
            </a:r>
            <a:r>
              <a:rPr lang="en-US" altLang="zh-CN" sz="1200" dirty="0">
                <a:solidFill>
                  <a:schemeClr val="tx1">
                    <a:lumMod val="75000"/>
                    <a:lumOff val="25000"/>
                  </a:schemeClr>
                </a:solidFill>
              </a:rPr>
              <a:t> sit </a:t>
            </a:r>
            <a:r>
              <a:rPr lang="en-US" altLang="zh-CN" sz="1200" dirty="0" err="1">
                <a:solidFill>
                  <a:schemeClr val="tx1">
                    <a:lumMod val="75000"/>
                    <a:lumOff val="25000"/>
                  </a:schemeClr>
                </a:solidFill>
              </a:rPr>
              <a:t>amet</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sem</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vulputate</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venenatis</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bibendum</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orci</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pulvinar</a:t>
            </a:r>
            <a:r>
              <a:rPr lang="en-US" altLang="zh-CN" sz="1200" dirty="0">
                <a:solidFill>
                  <a:schemeClr val="tx1">
                    <a:lumMod val="75000"/>
                    <a:lumOff val="25000"/>
                  </a:schemeClr>
                </a:solidFill>
              </a:rPr>
              <a:t>. </a:t>
            </a:r>
          </a:p>
        </p:txBody>
      </p:sp>
      <p:sp>
        <p:nvSpPr>
          <p:cNvPr id="14" name="椭圆 13">
            <a:extLst>
              <a:ext uri="{FF2B5EF4-FFF2-40B4-BE49-F238E27FC236}">
                <a16:creationId xmlns:a16="http://schemas.microsoft.com/office/drawing/2014/main" xmlns="" id="{FB2386EB-18B7-41A8-8C37-85915ABD38FB}"/>
              </a:ext>
            </a:extLst>
          </p:cNvPr>
          <p:cNvSpPr/>
          <p:nvPr/>
        </p:nvSpPr>
        <p:spPr>
          <a:xfrm>
            <a:off x="4958322" y="1622385"/>
            <a:ext cx="1137678" cy="113767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b="1" dirty="0"/>
              <a:t>三</a:t>
            </a:r>
          </a:p>
        </p:txBody>
      </p:sp>
    </p:spTree>
    <p:extLst>
      <p:ext uri="{BB962C8B-B14F-4D97-AF65-F5344CB8AC3E}">
        <p14:creationId xmlns:p14="http://schemas.microsoft.com/office/powerpoint/2010/main" val="2850053567"/>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1000"/>
                                        <p:tgtEl>
                                          <p:spTgt spid="5"/>
                                        </p:tgtEl>
                                      </p:cBhvr>
                                    </p:animEffect>
                                  </p:childTnLst>
                                </p:cTn>
                              </p:par>
                            </p:childTnLst>
                          </p:cTn>
                        </p:par>
                        <p:par>
                          <p:cTn id="12" fill="hold">
                            <p:stCondLst>
                              <p:cond delay="15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1000"/>
                                        <p:tgtEl>
                                          <p:spTgt spid="6"/>
                                        </p:tgtEl>
                                      </p:cBhvr>
                                    </p:animEffect>
                                  </p:childTnLst>
                                </p:cTn>
                              </p:par>
                              <p:par>
                                <p:cTn id="16" presetID="22" presetClass="entr" presetSubtype="2"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right)">
                                      <p:cBhvr>
                                        <p:cTn id="18" dur="1000"/>
                                        <p:tgtEl>
                                          <p:spTgt spid="4"/>
                                        </p:tgtEl>
                                      </p:cBhvr>
                                    </p:animEffect>
                                  </p:childTnLst>
                                </p:cTn>
                              </p:par>
                            </p:childTnLst>
                          </p:cTn>
                        </p:par>
                        <p:par>
                          <p:cTn id="19" fill="hold">
                            <p:stCondLst>
                              <p:cond delay="2500"/>
                            </p:stCondLst>
                            <p:childTnLst>
                              <p:par>
                                <p:cTn id="20" presetID="6" presetClass="entr" presetSubtype="32"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circle(out)">
                                      <p:cBhvr>
                                        <p:cTn id="22" dur="750"/>
                                        <p:tgtEl>
                                          <p:spTgt spid="15"/>
                                        </p:tgtEl>
                                      </p:cBhvr>
                                    </p:animEffect>
                                  </p:childTnLst>
                                </p:cTn>
                              </p:par>
                            </p:childTnLst>
                          </p:cTn>
                        </p:par>
                        <p:par>
                          <p:cTn id="23" fill="hold">
                            <p:stCondLst>
                              <p:cond delay="3250"/>
                            </p:stCondLst>
                            <p:childTnLst>
                              <p:par>
                                <p:cTn id="24" presetID="16" presetClass="entr" presetSubtype="37"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barn(outVertical)">
                                      <p:cBhvr>
                                        <p:cTn id="26" dur="500"/>
                                        <p:tgtEl>
                                          <p:spTgt spid="21"/>
                                        </p:tgtEl>
                                      </p:cBhvr>
                                    </p:animEffect>
                                  </p:childTnLst>
                                </p:cTn>
                              </p:par>
                            </p:childTnLst>
                          </p:cTn>
                        </p:par>
                        <p:par>
                          <p:cTn id="27" fill="hold">
                            <p:stCondLst>
                              <p:cond delay="3750"/>
                            </p:stCondLst>
                            <p:childTnLst>
                              <p:par>
                                <p:cTn id="28" presetID="12" presetClass="entr" presetSubtype="1"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500"/>
                                        <p:tgtEl>
                                          <p:spTgt spid="22"/>
                                        </p:tgtEl>
                                        <p:attrNameLst>
                                          <p:attrName>ppt_y</p:attrName>
                                        </p:attrNameLst>
                                      </p:cBhvr>
                                      <p:tavLst>
                                        <p:tav tm="0">
                                          <p:val>
                                            <p:strVal val="#ppt_y-#ppt_h*1.125000"/>
                                          </p:val>
                                        </p:tav>
                                        <p:tav tm="100000">
                                          <p:val>
                                            <p:strVal val="#ppt_y"/>
                                          </p:val>
                                        </p:tav>
                                      </p:tavLst>
                                    </p:anim>
                                    <p:animEffect transition="in" filter="wipe(down)">
                                      <p:cBhvr>
                                        <p:cTn id="3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341822" y="668181"/>
            <a:ext cx="9721436"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574767" y="208955"/>
            <a:ext cx="632150" cy="569956"/>
            <a:chOff x="574767" y="208955"/>
            <a:chExt cx="632150" cy="569956"/>
          </a:xfrm>
        </p:grpSpPr>
        <p:sp>
          <p:nvSpPr>
            <p:cNvPr id="4" name="Freeform 5"/>
            <p:cNvSpPr>
              <a:spLocks/>
            </p:cNvSpPr>
            <p:nvPr/>
          </p:nvSpPr>
          <p:spPr bwMode="auto">
            <a:xfrm rot="1855731">
              <a:off x="574767" y="208955"/>
              <a:ext cx="632150" cy="56995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nvGrpSpPr>
            <p:cNvPr id="5" name="Group 4"/>
            <p:cNvGrpSpPr>
              <a:grpSpLocks noChangeAspect="1"/>
            </p:cNvGrpSpPr>
            <p:nvPr/>
          </p:nvGrpSpPr>
          <p:grpSpPr bwMode="auto">
            <a:xfrm flipH="1">
              <a:off x="757842" y="255640"/>
              <a:ext cx="257404" cy="412542"/>
              <a:chOff x="4638" y="-33"/>
              <a:chExt cx="667" cy="1069"/>
            </a:xfrm>
            <a:solidFill>
              <a:schemeClr val="bg1"/>
            </a:solidFill>
          </p:grpSpPr>
          <p:sp>
            <p:nvSpPr>
              <p:cNvPr id="6" name="Freeform 5"/>
              <p:cNvSpPr>
                <a:spLocks/>
              </p:cNvSpPr>
              <p:nvPr/>
            </p:nvSpPr>
            <p:spPr bwMode="auto">
              <a:xfrm>
                <a:off x="4638" y="556"/>
                <a:ext cx="667" cy="480"/>
              </a:xfrm>
              <a:custGeom>
                <a:avLst/>
                <a:gdLst>
                  <a:gd name="T0" fmla="*/ 67 w 67"/>
                  <a:gd name="T1" fmla="*/ 15 h 49"/>
                  <a:gd name="T2" fmla="*/ 52 w 67"/>
                  <a:gd name="T3" fmla="*/ 0 h 49"/>
                  <a:gd name="T4" fmla="*/ 38 w 67"/>
                  <a:gd name="T5" fmla="*/ 24 h 49"/>
                  <a:gd name="T6" fmla="*/ 36 w 67"/>
                  <a:gd name="T7" fmla="*/ 13 h 49"/>
                  <a:gd name="T8" fmla="*/ 38 w 67"/>
                  <a:gd name="T9" fmla="*/ 9 h 49"/>
                  <a:gd name="T10" fmla="*/ 34 w 67"/>
                  <a:gd name="T11" fmla="*/ 5 h 49"/>
                  <a:gd name="T12" fmla="*/ 30 w 67"/>
                  <a:gd name="T13" fmla="*/ 9 h 49"/>
                  <a:gd name="T14" fmla="*/ 31 w 67"/>
                  <a:gd name="T15" fmla="*/ 13 h 49"/>
                  <a:gd name="T16" fmla="*/ 30 w 67"/>
                  <a:gd name="T17" fmla="*/ 24 h 49"/>
                  <a:gd name="T18" fmla="*/ 16 w 67"/>
                  <a:gd name="T19" fmla="*/ 0 h 49"/>
                  <a:gd name="T20" fmla="*/ 1 w 67"/>
                  <a:gd name="T21" fmla="*/ 15 h 49"/>
                  <a:gd name="T22" fmla="*/ 0 w 67"/>
                  <a:gd name="T23" fmla="*/ 15 h 49"/>
                  <a:gd name="T24" fmla="*/ 0 w 67"/>
                  <a:gd name="T25" fmla="*/ 45 h 49"/>
                  <a:gd name="T26" fmla="*/ 1 w 67"/>
                  <a:gd name="T27" fmla="*/ 45 h 49"/>
                  <a:gd name="T28" fmla="*/ 34 w 67"/>
                  <a:gd name="T29" fmla="*/ 49 h 49"/>
                  <a:gd name="T30" fmla="*/ 66 w 67"/>
                  <a:gd name="T31" fmla="*/ 45 h 49"/>
                  <a:gd name="T32" fmla="*/ 67 w 67"/>
                  <a:gd name="T33" fmla="*/ 45 h 49"/>
                  <a:gd name="T34" fmla="*/ 67 w 67"/>
                  <a:gd name="T35" fmla="*/ 1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49">
                    <a:moveTo>
                      <a:pt x="67" y="15"/>
                    </a:moveTo>
                    <a:cubicBezTo>
                      <a:pt x="66" y="9"/>
                      <a:pt x="60" y="3"/>
                      <a:pt x="52" y="0"/>
                    </a:cubicBezTo>
                    <a:cubicBezTo>
                      <a:pt x="38" y="24"/>
                      <a:pt x="38" y="24"/>
                      <a:pt x="38" y="24"/>
                    </a:cubicBezTo>
                    <a:cubicBezTo>
                      <a:pt x="36" y="13"/>
                      <a:pt x="36" y="13"/>
                      <a:pt x="36" y="13"/>
                    </a:cubicBezTo>
                    <a:cubicBezTo>
                      <a:pt x="37" y="12"/>
                      <a:pt x="38" y="11"/>
                      <a:pt x="38" y="9"/>
                    </a:cubicBezTo>
                    <a:cubicBezTo>
                      <a:pt x="38" y="7"/>
                      <a:pt x="36" y="5"/>
                      <a:pt x="34" y="5"/>
                    </a:cubicBezTo>
                    <a:cubicBezTo>
                      <a:pt x="31" y="5"/>
                      <a:pt x="30" y="7"/>
                      <a:pt x="30" y="9"/>
                    </a:cubicBezTo>
                    <a:cubicBezTo>
                      <a:pt x="30" y="11"/>
                      <a:pt x="30" y="12"/>
                      <a:pt x="31" y="13"/>
                    </a:cubicBezTo>
                    <a:cubicBezTo>
                      <a:pt x="30" y="24"/>
                      <a:pt x="30" y="24"/>
                      <a:pt x="30" y="24"/>
                    </a:cubicBezTo>
                    <a:cubicBezTo>
                      <a:pt x="16" y="0"/>
                      <a:pt x="16" y="0"/>
                      <a:pt x="16" y="0"/>
                    </a:cubicBezTo>
                    <a:cubicBezTo>
                      <a:pt x="8" y="3"/>
                      <a:pt x="2" y="9"/>
                      <a:pt x="1" y="15"/>
                    </a:cubicBezTo>
                    <a:cubicBezTo>
                      <a:pt x="0" y="15"/>
                      <a:pt x="0" y="15"/>
                      <a:pt x="0" y="15"/>
                    </a:cubicBezTo>
                    <a:cubicBezTo>
                      <a:pt x="0" y="45"/>
                      <a:pt x="0" y="45"/>
                      <a:pt x="0" y="45"/>
                    </a:cubicBezTo>
                    <a:cubicBezTo>
                      <a:pt x="1" y="45"/>
                      <a:pt x="1" y="45"/>
                      <a:pt x="1" y="45"/>
                    </a:cubicBezTo>
                    <a:cubicBezTo>
                      <a:pt x="4" y="47"/>
                      <a:pt x="18" y="49"/>
                      <a:pt x="34" y="49"/>
                    </a:cubicBezTo>
                    <a:cubicBezTo>
                      <a:pt x="50" y="49"/>
                      <a:pt x="63" y="47"/>
                      <a:pt x="66" y="45"/>
                    </a:cubicBezTo>
                    <a:cubicBezTo>
                      <a:pt x="67" y="45"/>
                      <a:pt x="67" y="45"/>
                      <a:pt x="67" y="45"/>
                    </a:cubicBezTo>
                    <a:cubicBezTo>
                      <a:pt x="67" y="15"/>
                      <a:pt x="67" y="15"/>
                      <a:pt x="67"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685594"/>
                <a:endParaRPr lang="zh-CN" altLang="en-US" sz="1350">
                  <a:solidFill>
                    <a:prstClr val="black"/>
                  </a:solidFill>
                </a:endParaRPr>
              </a:p>
            </p:txBody>
          </p:sp>
          <p:sp>
            <p:nvSpPr>
              <p:cNvPr id="7" name="Freeform 6"/>
              <p:cNvSpPr>
                <a:spLocks noEditPoints="1"/>
              </p:cNvSpPr>
              <p:nvPr/>
            </p:nvSpPr>
            <p:spPr bwMode="auto">
              <a:xfrm>
                <a:off x="4737" y="-33"/>
                <a:ext cx="449" cy="589"/>
              </a:xfrm>
              <a:custGeom>
                <a:avLst/>
                <a:gdLst>
                  <a:gd name="T0" fmla="*/ 3 w 45"/>
                  <a:gd name="T1" fmla="*/ 38 h 60"/>
                  <a:gd name="T2" fmla="*/ 7 w 45"/>
                  <a:gd name="T3" fmla="*/ 43 h 60"/>
                  <a:gd name="T4" fmla="*/ 23 w 45"/>
                  <a:gd name="T5" fmla="*/ 60 h 60"/>
                  <a:gd name="T6" fmla="*/ 40 w 45"/>
                  <a:gd name="T7" fmla="*/ 43 h 60"/>
                  <a:gd name="T8" fmla="*/ 40 w 45"/>
                  <a:gd name="T9" fmla="*/ 43 h 60"/>
                  <a:gd name="T10" fmla="*/ 44 w 45"/>
                  <a:gd name="T11" fmla="*/ 38 h 60"/>
                  <a:gd name="T12" fmla="*/ 41 w 45"/>
                  <a:gd name="T13" fmla="*/ 33 h 60"/>
                  <a:gd name="T14" fmla="*/ 41 w 45"/>
                  <a:gd name="T15" fmla="*/ 33 h 60"/>
                  <a:gd name="T16" fmla="*/ 36 w 45"/>
                  <a:gd name="T17" fmla="*/ 13 h 60"/>
                  <a:gd name="T18" fmla="*/ 12 w 45"/>
                  <a:gd name="T19" fmla="*/ 10 h 60"/>
                  <a:gd name="T20" fmla="*/ 6 w 45"/>
                  <a:gd name="T21" fmla="*/ 33 h 60"/>
                  <a:gd name="T22" fmla="*/ 6 w 45"/>
                  <a:gd name="T23" fmla="*/ 33 h 60"/>
                  <a:gd name="T24" fmla="*/ 3 w 45"/>
                  <a:gd name="T25" fmla="*/ 38 h 60"/>
                  <a:gd name="T26" fmla="*/ 8 w 45"/>
                  <a:gd name="T27" fmla="*/ 34 h 60"/>
                  <a:gd name="T28" fmla="*/ 8 w 45"/>
                  <a:gd name="T29" fmla="*/ 34 h 60"/>
                  <a:gd name="T30" fmla="*/ 8 w 45"/>
                  <a:gd name="T31" fmla="*/ 34 h 60"/>
                  <a:gd name="T32" fmla="*/ 8 w 45"/>
                  <a:gd name="T33" fmla="*/ 32 h 60"/>
                  <a:gd name="T34" fmla="*/ 9 w 45"/>
                  <a:gd name="T35" fmla="*/ 25 h 60"/>
                  <a:gd name="T36" fmla="*/ 11 w 45"/>
                  <a:gd name="T37" fmla="*/ 23 h 60"/>
                  <a:gd name="T38" fmla="*/ 29 w 45"/>
                  <a:gd name="T39" fmla="*/ 19 h 60"/>
                  <a:gd name="T40" fmla="*/ 38 w 45"/>
                  <a:gd name="T41" fmla="*/ 34 h 60"/>
                  <a:gd name="T42" fmla="*/ 38 w 45"/>
                  <a:gd name="T43" fmla="*/ 34 h 60"/>
                  <a:gd name="T44" fmla="*/ 39 w 45"/>
                  <a:gd name="T45" fmla="*/ 34 h 60"/>
                  <a:gd name="T46" fmla="*/ 40 w 45"/>
                  <a:gd name="T47" fmla="*/ 34 h 60"/>
                  <a:gd name="T48" fmla="*/ 42 w 45"/>
                  <a:gd name="T49" fmla="*/ 35 h 60"/>
                  <a:gd name="T50" fmla="*/ 43 w 45"/>
                  <a:gd name="T51" fmla="*/ 38 h 60"/>
                  <a:gd name="T52" fmla="*/ 42 w 45"/>
                  <a:gd name="T53" fmla="*/ 41 h 60"/>
                  <a:gd name="T54" fmla="*/ 40 w 45"/>
                  <a:gd name="T55" fmla="*/ 42 h 60"/>
                  <a:gd name="T56" fmla="*/ 40 w 45"/>
                  <a:gd name="T57" fmla="*/ 42 h 60"/>
                  <a:gd name="T58" fmla="*/ 39 w 45"/>
                  <a:gd name="T59" fmla="*/ 42 h 60"/>
                  <a:gd name="T60" fmla="*/ 38 w 45"/>
                  <a:gd name="T61" fmla="*/ 43 h 60"/>
                  <a:gd name="T62" fmla="*/ 33 w 45"/>
                  <a:gd name="T63" fmla="*/ 54 h 60"/>
                  <a:gd name="T64" fmla="*/ 29 w 45"/>
                  <a:gd name="T65" fmla="*/ 58 h 60"/>
                  <a:gd name="T66" fmla="*/ 23 w 45"/>
                  <a:gd name="T67" fmla="*/ 59 h 60"/>
                  <a:gd name="T68" fmla="*/ 18 w 45"/>
                  <a:gd name="T69" fmla="*/ 58 h 60"/>
                  <a:gd name="T70" fmla="*/ 14 w 45"/>
                  <a:gd name="T71" fmla="*/ 54 h 60"/>
                  <a:gd name="T72" fmla="*/ 8 w 45"/>
                  <a:gd name="T73" fmla="*/ 43 h 60"/>
                  <a:gd name="T74" fmla="*/ 8 w 45"/>
                  <a:gd name="T75" fmla="*/ 42 h 60"/>
                  <a:gd name="T76" fmla="*/ 7 w 45"/>
                  <a:gd name="T77" fmla="*/ 42 h 60"/>
                  <a:gd name="T78" fmla="*/ 5 w 45"/>
                  <a:gd name="T79" fmla="*/ 38 h 60"/>
                  <a:gd name="T80" fmla="*/ 5 w 45"/>
                  <a:gd name="T81" fmla="*/ 35 h 60"/>
                  <a:gd name="T82" fmla="*/ 8 w 45"/>
                  <a:gd name="T8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5" h="60">
                    <a:moveTo>
                      <a:pt x="3" y="38"/>
                    </a:moveTo>
                    <a:cubicBezTo>
                      <a:pt x="3" y="40"/>
                      <a:pt x="5" y="43"/>
                      <a:pt x="7" y="43"/>
                    </a:cubicBezTo>
                    <a:cubicBezTo>
                      <a:pt x="9" y="53"/>
                      <a:pt x="16" y="60"/>
                      <a:pt x="23" y="60"/>
                    </a:cubicBezTo>
                    <a:cubicBezTo>
                      <a:pt x="31" y="60"/>
                      <a:pt x="38" y="53"/>
                      <a:pt x="40" y="43"/>
                    </a:cubicBezTo>
                    <a:cubicBezTo>
                      <a:pt x="40" y="43"/>
                      <a:pt x="40" y="43"/>
                      <a:pt x="40" y="43"/>
                    </a:cubicBezTo>
                    <a:cubicBezTo>
                      <a:pt x="42" y="43"/>
                      <a:pt x="44" y="41"/>
                      <a:pt x="44" y="38"/>
                    </a:cubicBezTo>
                    <a:cubicBezTo>
                      <a:pt x="44" y="35"/>
                      <a:pt x="43" y="33"/>
                      <a:pt x="41" y="33"/>
                    </a:cubicBezTo>
                    <a:cubicBezTo>
                      <a:pt x="41" y="33"/>
                      <a:pt x="41" y="33"/>
                      <a:pt x="41" y="33"/>
                    </a:cubicBezTo>
                    <a:cubicBezTo>
                      <a:pt x="41" y="33"/>
                      <a:pt x="45" y="18"/>
                      <a:pt x="36" y="13"/>
                    </a:cubicBezTo>
                    <a:cubicBezTo>
                      <a:pt x="35" y="0"/>
                      <a:pt x="12" y="10"/>
                      <a:pt x="12" y="10"/>
                    </a:cubicBezTo>
                    <a:cubicBezTo>
                      <a:pt x="0" y="17"/>
                      <a:pt x="6" y="33"/>
                      <a:pt x="6" y="33"/>
                    </a:cubicBezTo>
                    <a:cubicBezTo>
                      <a:pt x="6" y="33"/>
                      <a:pt x="6" y="33"/>
                      <a:pt x="6" y="33"/>
                    </a:cubicBezTo>
                    <a:cubicBezTo>
                      <a:pt x="4" y="34"/>
                      <a:pt x="3" y="36"/>
                      <a:pt x="3" y="38"/>
                    </a:cubicBezTo>
                    <a:close/>
                    <a:moveTo>
                      <a:pt x="8" y="34"/>
                    </a:moveTo>
                    <a:cubicBezTo>
                      <a:pt x="8" y="34"/>
                      <a:pt x="8" y="34"/>
                      <a:pt x="8" y="34"/>
                    </a:cubicBezTo>
                    <a:cubicBezTo>
                      <a:pt x="8" y="34"/>
                      <a:pt x="8" y="34"/>
                      <a:pt x="8" y="34"/>
                    </a:cubicBezTo>
                    <a:cubicBezTo>
                      <a:pt x="8" y="32"/>
                      <a:pt x="8" y="32"/>
                      <a:pt x="8" y="32"/>
                    </a:cubicBezTo>
                    <a:cubicBezTo>
                      <a:pt x="9" y="25"/>
                      <a:pt x="9" y="25"/>
                      <a:pt x="9" y="25"/>
                    </a:cubicBezTo>
                    <a:cubicBezTo>
                      <a:pt x="10" y="24"/>
                      <a:pt x="11" y="23"/>
                      <a:pt x="11" y="23"/>
                    </a:cubicBezTo>
                    <a:cubicBezTo>
                      <a:pt x="21" y="24"/>
                      <a:pt x="29" y="19"/>
                      <a:pt x="29" y="19"/>
                    </a:cubicBezTo>
                    <a:cubicBezTo>
                      <a:pt x="36" y="13"/>
                      <a:pt x="38" y="34"/>
                      <a:pt x="38" y="34"/>
                    </a:cubicBezTo>
                    <a:cubicBezTo>
                      <a:pt x="38" y="34"/>
                      <a:pt x="38" y="34"/>
                      <a:pt x="38" y="34"/>
                    </a:cubicBezTo>
                    <a:cubicBezTo>
                      <a:pt x="39" y="34"/>
                      <a:pt x="39" y="34"/>
                      <a:pt x="39" y="34"/>
                    </a:cubicBezTo>
                    <a:cubicBezTo>
                      <a:pt x="40" y="34"/>
                      <a:pt x="40" y="34"/>
                      <a:pt x="40" y="34"/>
                    </a:cubicBezTo>
                    <a:cubicBezTo>
                      <a:pt x="41" y="34"/>
                      <a:pt x="41" y="34"/>
                      <a:pt x="42" y="35"/>
                    </a:cubicBezTo>
                    <a:cubicBezTo>
                      <a:pt x="43" y="35"/>
                      <a:pt x="43" y="37"/>
                      <a:pt x="43" y="38"/>
                    </a:cubicBezTo>
                    <a:cubicBezTo>
                      <a:pt x="43" y="39"/>
                      <a:pt x="43" y="40"/>
                      <a:pt x="42" y="41"/>
                    </a:cubicBezTo>
                    <a:cubicBezTo>
                      <a:pt x="41" y="41"/>
                      <a:pt x="41" y="42"/>
                      <a:pt x="40" y="42"/>
                    </a:cubicBezTo>
                    <a:cubicBezTo>
                      <a:pt x="40" y="42"/>
                      <a:pt x="40" y="42"/>
                      <a:pt x="40" y="42"/>
                    </a:cubicBezTo>
                    <a:cubicBezTo>
                      <a:pt x="39" y="42"/>
                      <a:pt x="39" y="42"/>
                      <a:pt x="39" y="42"/>
                    </a:cubicBezTo>
                    <a:cubicBezTo>
                      <a:pt x="38" y="43"/>
                      <a:pt x="38" y="43"/>
                      <a:pt x="38" y="43"/>
                    </a:cubicBezTo>
                    <a:cubicBezTo>
                      <a:pt x="38" y="47"/>
                      <a:pt x="36" y="51"/>
                      <a:pt x="33" y="54"/>
                    </a:cubicBezTo>
                    <a:cubicBezTo>
                      <a:pt x="32" y="56"/>
                      <a:pt x="30" y="57"/>
                      <a:pt x="29" y="58"/>
                    </a:cubicBezTo>
                    <a:cubicBezTo>
                      <a:pt x="27" y="58"/>
                      <a:pt x="25" y="59"/>
                      <a:pt x="23" y="59"/>
                    </a:cubicBezTo>
                    <a:cubicBezTo>
                      <a:pt x="22" y="59"/>
                      <a:pt x="20" y="58"/>
                      <a:pt x="18" y="58"/>
                    </a:cubicBezTo>
                    <a:cubicBezTo>
                      <a:pt x="17" y="57"/>
                      <a:pt x="15" y="56"/>
                      <a:pt x="14" y="54"/>
                    </a:cubicBezTo>
                    <a:cubicBezTo>
                      <a:pt x="11" y="51"/>
                      <a:pt x="9" y="47"/>
                      <a:pt x="8" y="43"/>
                    </a:cubicBezTo>
                    <a:cubicBezTo>
                      <a:pt x="8" y="42"/>
                      <a:pt x="8" y="42"/>
                      <a:pt x="8" y="42"/>
                    </a:cubicBezTo>
                    <a:cubicBezTo>
                      <a:pt x="7" y="42"/>
                      <a:pt x="7" y="42"/>
                      <a:pt x="7" y="42"/>
                    </a:cubicBezTo>
                    <a:cubicBezTo>
                      <a:pt x="6" y="42"/>
                      <a:pt x="5" y="40"/>
                      <a:pt x="5" y="38"/>
                    </a:cubicBezTo>
                    <a:cubicBezTo>
                      <a:pt x="5" y="37"/>
                      <a:pt x="5" y="35"/>
                      <a:pt x="5" y="35"/>
                    </a:cubicBezTo>
                    <a:cubicBezTo>
                      <a:pt x="6" y="34"/>
                      <a:pt x="7" y="34"/>
                      <a:pt x="8"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685594"/>
                <a:endParaRPr lang="zh-CN" altLang="en-US" sz="1350">
                  <a:solidFill>
                    <a:prstClr val="black"/>
                  </a:solidFill>
                </a:endParaRPr>
              </a:p>
            </p:txBody>
          </p:sp>
        </p:grpSp>
      </p:grpSp>
      <p:grpSp>
        <p:nvGrpSpPr>
          <p:cNvPr id="8" name="组合 7"/>
          <p:cNvGrpSpPr/>
          <p:nvPr/>
        </p:nvGrpSpPr>
        <p:grpSpPr>
          <a:xfrm>
            <a:off x="11096635" y="434075"/>
            <a:ext cx="488724" cy="440638"/>
            <a:chOff x="3720691" y="2824413"/>
            <a:chExt cx="1341120" cy="1209172"/>
          </a:xfrm>
          <a:solidFill>
            <a:srgbClr val="158875"/>
          </a:solidFill>
        </p:grpSpPr>
        <p:sp>
          <p:nvSpPr>
            <p:cNvPr id="9"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10"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sp>
        <p:nvSpPr>
          <p:cNvPr id="11" name="文本占位符 4"/>
          <p:cNvSpPr txBox="1">
            <a:spLocks/>
          </p:cNvSpPr>
          <p:nvPr/>
        </p:nvSpPr>
        <p:spPr>
          <a:xfrm>
            <a:off x="1299849" y="90887"/>
            <a:ext cx="10515600" cy="5823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b="1" dirty="0">
                <a:solidFill>
                  <a:srgbClr val="DB2A2A"/>
                </a:solidFill>
                <a:latin typeface="方正姚体" panose="02010601030101010101" pitchFamily="2" charset="-122"/>
                <a:ea typeface="方正姚体" panose="02010601030101010101" pitchFamily="2" charset="-122"/>
              </a:rPr>
              <a:t>三、点击添加你的标题</a:t>
            </a:r>
          </a:p>
        </p:txBody>
      </p:sp>
      <p:grpSp>
        <p:nvGrpSpPr>
          <p:cNvPr id="12" name="组合 11"/>
          <p:cNvGrpSpPr/>
          <p:nvPr/>
        </p:nvGrpSpPr>
        <p:grpSpPr>
          <a:xfrm>
            <a:off x="3941237" y="2017344"/>
            <a:ext cx="4332516" cy="4344873"/>
            <a:chOff x="3941237" y="2017344"/>
            <a:chExt cx="4332516" cy="4344873"/>
          </a:xfrm>
        </p:grpSpPr>
        <p:grpSp>
          <p:nvGrpSpPr>
            <p:cNvPr id="13" name="组合 12"/>
            <p:cNvGrpSpPr/>
            <p:nvPr/>
          </p:nvGrpSpPr>
          <p:grpSpPr>
            <a:xfrm>
              <a:off x="3941237" y="2017344"/>
              <a:ext cx="4332516" cy="4332516"/>
              <a:chOff x="3941237" y="2017344"/>
              <a:chExt cx="4332516" cy="4332516"/>
            </a:xfrm>
          </p:grpSpPr>
          <p:sp>
            <p:nvSpPr>
              <p:cNvPr id="27" name="椭圆 26"/>
              <p:cNvSpPr/>
              <p:nvPr/>
            </p:nvSpPr>
            <p:spPr>
              <a:xfrm>
                <a:off x="3941237" y="2017344"/>
                <a:ext cx="4332516" cy="4332516"/>
              </a:xfrm>
              <a:prstGeom prst="ellipse">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nvGrpSpPr>
              <p:cNvPr id="28" name="Group 4"/>
              <p:cNvGrpSpPr>
                <a:grpSpLocks noChangeAspect="1"/>
              </p:cNvGrpSpPr>
              <p:nvPr/>
            </p:nvGrpSpPr>
            <p:grpSpPr bwMode="auto">
              <a:xfrm flipH="1">
                <a:off x="5955989" y="2347982"/>
                <a:ext cx="280022" cy="279058"/>
                <a:chOff x="1316" y="1103"/>
                <a:chExt cx="291" cy="290"/>
              </a:xfrm>
              <a:solidFill>
                <a:srgbClr val="E7EDEA"/>
              </a:solidFill>
            </p:grpSpPr>
            <p:sp>
              <p:nvSpPr>
                <p:cNvPr id="29" name="Freeform 5"/>
                <p:cNvSpPr>
                  <a:spLocks noEditPoints="1"/>
                </p:cNvSpPr>
                <p:nvPr/>
              </p:nvSpPr>
              <p:spPr bwMode="auto">
                <a:xfrm>
                  <a:off x="1316" y="1103"/>
                  <a:ext cx="291" cy="290"/>
                </a:xfrm>
                <a:custGeom>
                  <a:avLst/>
                  <a:gdLst>
                    <a:gd name="T0" fmla="*/ 114 w 120"/>
                    <a:gd name="T1" fmla="*/ 0 h 120"/>
                    <a:gd name="T2" fmla="*/ 6 w 120"/>
                    <a:gd name="T3" fmla="*/ 0 h 120"/>
                    <a:gd name="T4" fmla="*/ 0 w 120"/>
                    <a:gd name="T5" fmla="*/ 6 h 120"/>
                    <a:gd name="T6" fmla="*/ 0 w 120"/>
                    <a:gd name="T7" fmla="*/ 84 h 120"/>
                    <a:gd name="T8" fmla="*/ 6 w 120"/>
                    <a:gd name="T9" fmla="*/ 90 h 120"/>
                    <a:gd name="T10" fmla="*/ 45 w 120"/>
                    <a:gd name="T11" fmla="*/ 90 h 120"/>
                    <a:gd name="T12" fmla="*/ 30 w 120"/>
                    <a:gd name="T13" fmla="*/ 115 h 120"/>
                    <a:gd name="T14" fmla="*/ 32 w 120"/>
                    <a:gd name="T15" fmla="*/ 120 h 120"/>
                    <a:gd name="T16" fmla="*/ 36 w 120"/>
                    <a:gd name="T17" fmla="*/ 118 h 120"/>
                    <a:gd name="T18" fmla="*/ 52 w 120"/>
                    <a:gd name="T19" fmla="*/ 90 h 120"/>
                    <a:gd name="T20" fmla="*/ 68 w 120"/>
                    <a:gd name="T21" fmla="*/ 90 h 120"/>
                    <a:gd name="T22" fmla="*/ 84 w 120"/>
                    <a:gd name="T23" fmla="*/ 118 h 120"/>
                    <a:gd name="T24" fmla="*/ 88 w 120"/>
                    <a:gd name="T25" fmla="*/ 120 h 120"/>
                    <a:gd name="T26" fmla="*/ 90 w 120"/>
                    <a:gd name="T27" fmla="*/ 115 h 120"/>
                    <a:gd name="T28" fmla="*/ 75 w 120"/>
                    <a:gd name="T29" fmla="*/ 90 h 120"/>
                    <a:gd name="T30" fmla="*/ 114 w 120"/>
                    <a:gd name="T31" fmla="*/ 90 h 120"/>
                    <a:gd name="T32" fmla="*/ 120 w 120"/>
                    <a:gd name="T33" fmla="*/ 84 h 120"/>
                    <a:gd name="T34" fmla="*/ 120 w 120"/>
                    <a:gd name="T35" fmla="*/ 6 h 120"/>
                    <a:gd name="T36" fmla="*/ 114 w 120"/>
                    <a:gd name="T37" fmla="*/ 0 h 120"/>
                    <a:gd name="T38" fmla="*/ 114 w 120"/>
                    <a:gd name="T39" fmla="*/ 84 h 120"/>
                    <a:gd name="T40" fmla="*/ 6 w 120"/>
                    <a:gd name="T41" fmla="*/ 84 h 120"/>
                    <a:gd name="T42" fmla="*/ 6 w 120"/>
                    <a:gd name="T43" fmla="*/ 6 h 120"/>
                    <a:gd name="T44" fmla="*/ 114 w 120"/>
                    <a:gd name="T45" fmla="*/ 6 h 120"/>
                    <a:gd name="T46" fmla="*/ 114 w 120"/>
                    <a:gd name="T47" fmla="*/ 8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 h="120">
                      <a:moveTo>
                        <a:pt x="114" y="0"/>
                      </a:moveTo>
                      <a:cubicBezTo>
                        <a:pt x="6" y="0"/>
                        <a:pt x="6" y="0"/>
                        <a:pt x="6" y="0"/>
                      </a:cubicBezTo>
                      <a:cubicBezTo>
                        <a:pt x="3" y="0"/>
                        <a:pt x="0" y="3"/>
                        <a:pt x="0" y="6"/>
                      </a:cubicBezTo>
                      <a:cubicBezTo>
                        <a:pt x="0" y="84"/>
                        <a:pt x="0" y="84"/>
                        <a:pt x="0" y="84"/>
                      </a:cubicBezTo>
                      <a:cubicBezTo>
                        <a:pt x="0" y="87"/>
                        <a:pt x="3" y="90"/>
                        <a:pt x="6" y="90"/>
                      </a:cubicBezTo>
                      <a:cubicBezTo>
                        <a:pt x="45" y="90"/>
                        <a:pt x="45" y="90"/>
                        <a:pt x="45" y="90"/>
                      </a:cubicBezTo>
                      <a:cubicBezTo>
                        <a:pt x="30" y="115"/>
                        <a:pt x="30" y="115"/>
                        <a:pt x="30" y="115"/>
                      </a:cubicBezTo>
                      <a:cubicBezTo>
                        <a:pt x="30" y="117"/>
                        <a:pt x="30" y="119"/>
                        <a:pt x="32" y="120"/>
                      </a:cubicBezTo>
                      <a:cubicBezTo>
                        <a:pt x="33" y="120"/>
                        <a:pt x="35" y="120"/>
                        <a:pt x="36" y="118"/>
                      </a:cubicBezTo>
                      <a:cubicBezTo>
                        <a:pt x="52" y="90"/>
                        <a:pt x="52" y="90"/>
                        <a:pt x="52" y="90"/>
                      </a:cubicBezTo>
                      <a:cubicBezTo>
                        <a:pt x="68" y="90"/>
                        <a:pt x="68" y="90"/>
                        <a:pt x="68" y="90"/>
                      </a:cubicBezTo>
                      <a:cubicBezTo>
                        <a:pt x="84" y="118"/>
                        <a:pt x="84" y="118"/>
                        <a:pt x="84" y="118"/>
                      </a:cubicBezTo>
                      <a:cubicBezTo>
                        <a:pt x="85" y="120"/>
                        <a:pt x="87" y="120"/>
                        <a:pt x="88" y="120"/>
                      </a:cubicBezTo>
                      <a:cubicBezTo>
                        <a:pt x="90" y="119"/>
                        <a:pt x="90" y="117"/>
                        <a:pt x="90" y="115"/>
                      </a:cubicBezTo>
                      <a:cubicBezTo>
                        <a:pt x="75" y="90"/>
                        <a:pt x="75" y="90"/>
                        <a:pt x="75" y="90"/>
                      </a:cubicBezTo>
                      <a:cubicBezTo>
                        <a:pt x="114" y="90"/>
                        <a:pt x="114" y="90"/>
                        <a:pt x="114" y="90"/>
                      </a:cubicBezTo>
                      <a:cubicBezTo>
                        <a:pt x="117" y="90"/>
                        <a:pt x="120" y="87"/>
                        <a:pt x="120" y="84"/>
                      </a:cubicBezTo>
                      <a:cubicBezTo>
                        <a:pt x="120" y="6"/>
                        <a:pt x="120" y="6"/>
                        <a:pt x="120" y="6"/>
                      </a:cubicBezTo>
                      <a:cubicBezTo>
                        <a:pt x="120" y="3"/>
                        <a:pt x="117" y="0"/>
                        <a:pt x="114" y="0"/>
                      </a:cubicBezTo>
                      <a:close/>
                      <a:moveTo>
                        <a:pt x="114" y="84"/>
                      </a:moveTo>
                      <a:cubicBezTo>
                        <a:pt x="6" y="84"/>
                        <a:pt x="6" y="84"/>
                        <a:pt x="6" y="84"/>
                      </a:cubicBezTo>
                      <a:cubicBezTo>
                        <a:pt x="6" y="6"/>
                        <a:pt x="6" y="6"/>
                        <a:pt x="6" y="6"/>
                      </a:cubicBezTo>
                      <a:cubicBezTo>
                        <a:pt x="114" y="6"/>
                        <a:pt x="114" y="6"/>
                        <a:pt x="114" y="6"/>
                      </a:cubicBezTo>
                      <a:lnTo>
                        <a:pt x="114" y="8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6"/>
                <p:cNvSpPr>
                  <a:spLocks/>
                </p:cNvSpPr>
                <p:nvPr/>
              </p:nvSpPr>
              <p:spPr bwMode="auto">
                <a:xfrm>
                  <a:off x="1367" y="1154"/>
                  <a:ext cx="189" cy="116"/>
                </a:xfrm>
                <a:custGeom>
                  <a:avLst/>
                  <a:gdLst>
                    <a:gd name="T0" fmla="*/ 3 w 78"/>
                    <a:gd name="T1" fmla="*/ 48 h 48"/>
                    <a:gd name="T2" fmla="*/ 5 w 78"/>
                    <a:gd name="T3" fmla="*/ 47 h 48"/>
                    <a:gd name="T4" fmla="*/ 28 w 78"/>
                    <a:gd name="T5" fmla="*/ 13 h 48"/>
                    <a:gd name="T6" fmla="*/ 55 w 78"/>
                    <a:gd name="T7" fmla="*/ 35 h 48"/>
                    <a:gd name="T8" fmla="*/ 58 w 78"/>
                    <a:gd name="T9" fmla="*/ 36 h 48"/>
                    <a:gd name="T10" fmla="*/ 60 w 78"/>
                    <a:gd name="T11" fmla="*/ 35 h 48"/>
                    <a:gd name="T12" fmla="*/ 78 w 78"/>
                    <a:gd name="T13" fmla="*/ 5 h 48"/>
                    <a:gd name="T14" fmla="*/ 77 w 78"/>
                    <a:gd name="T15" fmla="*/ 0 h 48"/>
                    <a:gd name="T16" fmla="*/ 72 w 78"/>
                    <a:gd name="T17" fmla="*/ 1 h 48"/>
                    <a:gd name="T18" fmla="*/ 56 w 78"/>
                    <a:gd name="T19" fmla="*/ 29 h 48"/>
                    <a:gd name="T20" fmla="*/ 29 w 78"/>
                    <a:gd name="T21" fmla="*/ 7 h 48"/>
                    <a:gd name="T22" fmla="*/ 27 w 78"/>
                    <a:gd name="T23" fmla="*/ 6 h 48"/>
                    <a:gd name="T24" fmla="*/ 25 w 78"/>
                    <a:gd name="T25" fmla="*/ 7 h 48"/>
                    <a:gd name="T26" fmla="*/ 1 w 78"/>
                    <a:gd name="T27" fmla="*/ 43 h 48"/>
                    <a:gd name="T28" fmla="*/ 1 w 78"/>
                    <a:gd name="T29" fmla="*/ 47 h 48"/>
                    <a:gd name="T30" fmla="*/ 3 w 78"/>
                    <a:gd name="T3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8" h="48">
                      <a:moveTo>
                        <a:pt x="3" y="48"/>
                      </a:moveTo>
                      <a:cubicBezTo>
                        <a:pt x="4" y="48"/>
                        <a:pt x="5" y="48"/>
                        <a:pt x="5" y="47"/>
                      </a:cubicBezTo>
                      <a:cubicBezTo>
                        <a:pt x="28" y="13"/>
                        <a:pt x="28" y="13"/>
                        <a:pt x="28" y="13"/>
                      </a:cubicBezTo>
                      <a:cubicBezTo>
                        <a:pt x="55" y="35"/>
                        <a:pt x="55" y="35"/>
                        <a:pt x="55" y="35"/>
                      </a:cubicBezTo>
                      <a:cubicBezTo>
                        <a:pt x="56" y="36"/>
                        <a:pt x="57" y="36"/>
                        <a:pt x="58" y="36"/>
                      </a:cubicBezTo>
                      <a:cubicBezTo>
                        <a:pt x="58" y="36"/>
                        <a:pt x="59" y="35"/>
                        <a:pt x="60" y="35"/>
                      </a:cubicBezTo>
                      <a:cubicBezTo>
                        <a:pt x="78" y="5"/>
                        <a:pt x="78" y="5"/>
                        <a:pt x="78" y="5"/>
                      </a:cubicBezTo>
                      <a:cubicBezTo>
                        <a:pt x="78" y="3"/>
                        <a:pt x="78" y="1"/>
                        <a:pt x="77" y="0"/>
                      </a:cubicBezTo>
                      <a:cubicBezTo>
                        <a:pt x="75" y="0"/>
                        <a:pt x="73" y="0"/>
                        <a:pt x="72" y="1"/>
                      </a:cubicBezTo>
                      <a:cubicBezTo>
                        <a:pt x="56" y="29"/>
                        <a:pt x="56" y="29"/>
                        <a:pt x="56" y="29"/>
                      </a:cubicBezTo>
                      <a:cubicBezTo>
                        <a:pt x="29" y="7"/>
                        <a:pt x="29" y="7"/>
                        <a:pt x="29" y="7"/>
                      </a:cubicBezTo>
                      <a:cubicBezTo>
                        <a:pt x="28" y="6"/>
                        <a:pt x="27" y="6"/>
                        <a:pt x="27" y="6"/>
                      </a:cubicBezTo>
                      <a:cubicBezTo>
                        <a:pt x="26" y="6"/>
                        <a:pt x="25" y="7"/>
                        <a:pt x="25" y="7"/>
                      </a:cubicBezTo>
                      <a:cubicBezTo>
                        <a:pt x="1" y="43"/>
                        <a:pt x="1" y="43"/>
                        <a:pt x="1" y="43"/>
                      </a:cubicBezTo>
                      <a:cubicBezTo>
                        <a:pt x="0" y="45"/>
                        <a:pt x="0" y="47"/>
                        <a:pt x="1" y="47"/>
                      </a:cubicBezTo>
                      <a:cubicBezTo>
                        <a:pt x="2" y="48"/>
                        <a:pt x="2" y="48"/>
                        <a:pt x="3" y="4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4" name="组合 13"/>
            <p:cNvGrpSpPr/>
            <p:nvPr/>
          </p:nvGrpSpPr>
          <p:grpSpPr>
            <a:xfrm>
              <a:off x="4407854" y="2962933"/>
              <a:ext cx="3399283" cy="3399283"/>
              <a:chOff x="4407854" y="2962933"/>
              <a:chExt cx="3399283" cy="3399283"/>
            </a:xfrm>
          </p:grpSpPr>
          <p:sp>
            <p:nvSpPr>
              <p:cNvPr id="21" name="椭圆 20"/>
              <p:cNvSpPr/>
              <p:nvPr/>
            </p:nvSpPr>
            <p:spPr>
              <a:xfrm>
                <a:off x="4407854" y="2962933"/>
                <a:ext cx="3399283" cy="3399283"/>
              </a:xfrm>
              <a:prstGeom prst="ellipse">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nvGrpSpPr>
              <p:cNvPr id="22" name="Group 9"/>
              <p:cNvGrpSpPr>
                <a:grpSpLocks noChangeAspect="1"/>
              </p:cNvGrpSpPr>
              <p:nvPr/>
            </p:nvGrpSpPr>
            <p:grpSpPr bwMode="auto">
              <a:xfrm>
                <a:off x="5955068" y="3311515"/>
                <a:ext cx="281864" cy="282835"/>
                <a:chOff x="1171" y="1698"/>
                <a:chExt cx="290" cy="291"/>
              </a:xfrm>
              <a:solidFill>
                <a:srgbClr val="E7EDEA"/>
              </a:solidFill>
            </p:grpSpPr>
            <p:sp>
              <p:nvSpPr>
                <p:cNvPr id="23" name="Freeform 10"/>
                <p:cNvSpPr>
                  <a:spLocks noEditPoints="1"/>
                </p:cNvSpPr>
                <p:nvPr/>
              </p:nvSpPr>
              <p:spPr bwMode="auto">
                <a:xfrm>
                  <a:off x="1193" y="1727"/>
                  <a:ext cx="246" cy="262"/>
                </a:xfrm>
                <a:custGeom>
                  <a:avLst/>
                  <a:gdLst>
                    <a:gd name="T0" fmla="*/ 102 w 102"/>
                    <a:gd name="T1" fmla="*/ 51 h 108"/>
                    <a:gd name="T2" fmla="*/ 51 w 102"/>
                    <a:gd name="T3" fmla="*/ 0 h 108"/>
                    <a:gd name="T4" fmla="*/ 0 w 102"/>
                    <a:gd name="T5" fmla="*/ 51 h 108"/>
                    <a:gd name="T6" fmla="*/ 17 w 102"/>
                    <a:gd name="T7" fmla="*/ 89 h 108"/>
                    <a:gd name="T8" fmla="*/ 4 w 102"/>
                    <a:gd name="T9" fmla="*/ 103 h 108"/>
                    <a:gd name="T10" fmla="*/ 4 w 102"/>
                    <a:gd name="T11" fmla="*/ 107 h 108"/>
                    <a:gd name="T12" fmla="*/ 8 w 102"/>
                    <a:gd name="T13" fmla="*/ 107 h 108"/>
                    <a:gd name="T14" fmla="*/ 22 w 102"/>
                    <a:gd name="T15" fmla="*/ 93 h 108"/>
                    <a:gd name="T16" fmla="*/ 51 w 102"/>
                    <a:gd name="T17" fmla="*/ 102 h 108"/>
                    <a:gd name="T18" fmla="*/ 80 w 102"/>
                    <a:gd name="T19" fmla="*/ 93 h 108"/>
                    <a:gd name="T20" fmla="*/ 94 w 102"/>
                    <a:gd name="T21" fmla="*/ 107 h 108"/>
                    <a:gd name="T22" fmla="*/ 98 w 102"/>
                    <a:gd name="T23" fmla="*/ 107 h 108"/>
                    <a:gd name="T24" fmla="*/ 98 w 102"/>
                    <a:gd name="T25" fmla="*/ 103 h 108"/>
                    <a:gd name="T26" fmla="*/ 85 w 102"/>
                    <a:gd name="T27" fmla="*/ 89 h 108"/>
                    <a:gd name="T28" fmla="*/ 102 w 102"/>
                    <a:gd name="T29" fmla="*/ 51 h 108"/>
                    <a:gd name="T30" fmla="*/ 51 w 102"/>
                    <a:gd name="T31" fmla="*/ 96 h 108"/>
                    <a:gd name="T32" fmla="*/ 6 w 102"/>
                    <a:gd name="T33" fmla="*/ 51 h 108"/>
                    <a:gd name="T34" fmla="*/ 51 w 102"/>
                    <a:gd name="T35" fmla="*/ 6 h 108"/>
                    <a:gd name="T36" fmla="*/ 96 w 102"/>
                    <a:gd name="T37" fmla="*/ 51 h 108"/>
                    <a:gd name="T38" fmla="*/ 51 w 102"/>
                    <a:gd name="T39"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2" h="108">
                      <a:moveTo>
                        <a:pt x="102" y="51"/>
                      </a:moveTo>
                      <a:cubicBezTo>
                        <a:pt x="102" y="23"/>
                        <a:pt x="79" y="0"/>
                        <a:pt x="51" y="0"/>
                      </a:cubicBezTo>
                      <a:cubicBezTo>
                        <a:pt x="23" y="0"/>
                        <a:pt x="0" y="23"/>
                        <a:pt x="0" y="51"/>
                      </a:cubicBezTo>
                      <a:cubicBezTo>
                        <a:pt x="0" y="66"/>
                        <a:pt x="7" y="80"/>
                        <a:pt x="17" y="89"/>
                      </a:cubicBezTo>
                      <a:cubicBezTo>
                        <a:pt x="4" y="103"/>
                        <a:pt x="4" y="103"/>
                        <a:pt x="4" y="103"/>
                      </a:cubicBezTo>
                      <a:cubicBezTo>
                        <a:pt x="3" y="104"/>
                        <a:pt x="3" y="106"/>
                        <a:pt x="4" y="107"/>
                      </a:cubicBezTo>
                      <a:cubicBezTo>
                        <a:pt x="5" y="108"/>
                        <a:pt x="7" y="108"/>
                        <a:pt x="8" y="107"/>
                      </a:cubicBezTo>
                      <a:cubicBezTo>
                        <a:pt x="22" y="93"/>
                        <a:pt x="22" y="93"/>
                        <a:pt x="22" y="93"/>
                      </a:cubicBezTo>
                      <a:cubicBezTo>
                        <a:pt x="30" y="99"/>
                        <a:pt x="40" y="102"/>
                        <a:pt x="51" y="102"/>
                      </a:cubicBezTo>
                      <a:cubicBezTo>
                        <a:pt x="62" y="102"/>
                        <a:pt x="72" y="99"/>
                        <a:pt x="80" y="93"/>
                      </a:cubicBezTo>
                      <a:cubicBezTo>
                        <a:pt x="94" y="107"/>
                        <a:pt x="94" y="107"/>
                        <a:pt x="94" y="107"/>
                      </a:cubicBezTo>
                      <a:cubicBezTo>
                        <a:pt x="95" y="108"/>
                        <a:pt x="97" y="108"/>
                        <a:pt x="98" y="107"/>
                      </a:cubicBezTo>
                      <a:cubicBezTo>
                        <a:pt x="99" y="106"/>
                        <a:pt x="99" y="104"/>
                        <a:pt x="98" y="103"/>
                      </a:cubicBezTo>
                      <a:cubicBezTo>
                        <a:pt x="85" y="89"/>
                        <a:pt x="85" y="89"/>
                        <a:pt x="85" y="89"/>
                      </a:cubicBezTo>
                      <a:cubicBezTo>
                        <a:pt x="95" y="80"/>
                        <a:pt x="102" y="66"/>
                        <a:pt x="102" y="51"/>
                      </a:cubicBezTo>
                      <a:close/>
                      <a:moveTo>
                        <a:pt x="51" y="96"/>
                      </a:moveTo>
                      <a:cubicBezTo>
                        <a:pt x="26" y="96"/>
                        <a:pt x="6" y="76"/>
                        <a:pt x="6" y="51"/>
                      </a:cubicBezTo>
                      <a:cubicBezTo>
                        <a:pt x="6" y="26"/>
                        <a:pt x="26" y="6"/>
                        <a:pt x="51" y="6"/>
                      </a:cubicBezTo>
                      <a:cubicBezTo>
                        <a:pt x="76" y="6"/>
                        <a:pt x="96" y="26"/>
                        <a:pt x="96" y="51"/>
                      </a:cubicBezTo>
                      <a:cubicBezTo>
                        <a:pt x="96" y="76"/>
                        <a:pt x="76" y="96"/>
                        <a:pt x="51" y="9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11"/>
                <p:cNvSpPr>
                  <a:spLocks noEditPoints="1"/>
                </p:cNvSpPr>
                <p:nvPr/>
              </p:nvSpPr>
              <p:spPr bwMode="auto">
                <a:xfrm>
                  <a:off x="1244" y="1756"/>
                  <a:ext cx="94" cy="117"/>
                </a:xfrm>
                <a:custGeom>
                  <a:avLst/>
                  <a:gdLst>
                    <a:gd name="T0" fmla="*/ 33 w 39"/>
                    <a:gd name="T1" fmla="*/ 31 h 48"/>
                    <a:gd name="T2" fmla="*/ 33 w 39"/>
                    <a:gd name="T3" fmla="*/ 0 h 48"/>
                    <a:gd name="T4" fmla="*/ 27 w 39"/>
                    <a:gd name="T5" fmla="*/ 0 h 48"/>
                    <a:gd name="T6" fmla="*/ 27 w 39"/>
                    <a:gd name="T7" fmla="*/ 31 h 48"/>
                    <a:gd name="T8" fmla="*/ 22 w 39"/>
                    <a:gd name="T9" fmla="*/ 36 h 48"/>
                    <a:gd name="T10" fmla="*/ 0 w 39"/>
                    <a:gd name="T11" fmla="*/ 36 h 48"/>
                    <a:gd name="T12" fmla="*/ 0 w 39"/>
                    <a:gd name="T13" fmla="*/ 42 h 48"/>
                    <a:gd name="T14" fmla="*/ 22 w 39"/>
                    <a:gd name="T15" fmla="*/ 42 h 48"/>
                    <a:gd name="T16" fmla="*/ 30 w 39"/>
                    <a:gd name="T17" fmla="*/ 48 h 48"/>
                    <a:gd name="T18" fmla="*/ 39 w 39"/>
                    <a:gd name="T19" fmla="*/ 39 h 48"/>
                    <a:gd name="T20" fmla="*/ 33 w 39"/>
                    <a:gd name="T21" fmla="*/ 31 h 48"/>
                    <a:gd name="T22" fmla="*/ 30 w 39"/>
                    <a:gd name="T23" fmla="*/ 42 h 48"/>
                    <a:gd name="T24" fmla="*/ 27 w 39"/>
                    <a:gd name="T25" fmla="*/ 39 h 48"/>
                    <a:gd name="T26" fmla="*/ 30 w 39"/>
                    <a:gd name="T27" fmla="*/ 36 h 48"/>
                    <a:gd name="T28" fmla="*/ 33 w 39"/>
                    <a:gd name="T29" fmla="*/ 39 h 48"/>
                    <a:gd name="T30" fmla="*/ 30 w 39"/>
                    <a:gd name="T31" fmla="*/ 4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 h="48">
                      <a:moveTo>
                        <a:pt x="33" y="31"/>
                      </a:moveTo>
                      <a:cubicBezTo>
                        <a:pt x="33" y="0"/>
                        <a:pt x="33" y="0"/>
                        <a:pt x="33" y="0"/>
                      </a:cubicBezTo>
                      <a:cubicBezTo>
                        <a:pt x="27" y="0"/>
                        <a:pt x="27" y="0"/>
                        <a:pt x="27" y="0"/>
                      </a:cubicBezTo>
                      <a:cubicBezTo>
                        <a:pt x="27" y="31"/>
                        <a:pt x="27" y="31"/>
                        <a:pt x="27" y="31"/>
                      </a:cubicBezTo>
                      <a:cubicBezTo>
                        <a:pt x="24" y="31"/>
                        <a:pt x="22" y="33"/>
                        <a:pt x="22" y="36"/>
                      </a:cubicBezTo>
                      <a:cubicBezTo>
                        <a:pt x="0" y="36"/>
                        <a:pt x="0" y="36"/>
                        <a:pt x="0" y="36"/>
                      </a:cubicBezTo>
                      <a:cubicBezTo>
                        <a:pt x="0" y="42"/>
                        <a:pt x="0" y="42"/>
                        <a:pt x="0" y="42"/>
                      </a:cubicBezTo>
                      <a:cubicBezTo>
                        <a:pt x="22" y="42"/>
                        <a:pt x="22" y="42"/>
                        <a:pt x="22" y="42"/>
                      </a:cubicBezTo>
                      <a:cubicBezTo>
                        <a:pt x="23" y="45"/>
                        <a:pt x="26" y="48"/>
                        <a:pt x="30" y="48"/>
                      </a:cubicBezTo>
                      <a:cubicBezTo>
                        <a:pt x="35" y="48"/>
                        <a:pt x="39" y="44"/>
                        <a:pt x="39" y="39"/>
                      </a:cubicBezTo>
                      <a:cubicBezTo>
                        <a:pt x="39" y="35"/>
                        <a:pt x="36" y="32"/>
                        <a:pt x="33" y="31"/>
                      </a:cubicBezTo>
                      <a:close/>
                      <a:moveTo>
                        <a:pt x="30" y="42"/>
                      </a:moveTo>
                      <a:cubicBezTo>
                        <a:pt x="28" y="42"/>
                        <a:pt x="27" y="41"/>
                        <a:pt x="27" y="39"/>
                      </a:cubicBezTo>
                      <a:cubicBezTo>
                        <a:pt x="27" y="37"/>
                        <a:pt x="28" y="36"/>
                        <a:pt x="30" y="36"/>
                      </a:cubicBezTo>
                      <a:cubicBezTo>
                        <a:pt x="32" y="36"/>
                        <a:pt x="33" y="37"/>
                        <a:pt x="33" y="39"/>
                      </a:cubicBezTo>
                      <a:cubicBezTo>
                        <a:pt x="33" y="41"/>
                        <a:pt x="32" y="42"/>
                        <a:pt x="30" y="4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12"/>
                <p:cNvSpPr>
                  <a:spLocks/>
                </p:cNvSpPr>
                <p:nvPr/>
              </p:nvSpPr>
              <p:spPr bwMode="auto">
                <a:xfrm>
                  <a:off x="1171" y="1698"/>
                  <a:ext cx="102" cy="99"/>
                </a:xfrm>
                <a:custGeom>
                  <a:avLst/>
                  <a:gdLst>
                    <a:gd name="T0" fmla="*/ 6 w 42"/>
                    <a:gd name="T1" fmla="*/ 24 h 41"/>
                    <a:gd name="T2" fmla="*/ 24 w 42"/>
                    <a:gd name="T3" fmla="*/ 6 h 41"/>
                    <a:gd name="T4" fmla="*/ 37 w 42"/>
                    <a:gd name="T5" fmla="*/ 11 h 41"/>
                    <a:gd name="T6" fmla="*/ 42 w 42"/>
                    <a:gd name="T7" fmla="*/ 9 h 41"/>
                    <a:gd name="T8" fmla="*/ 24 w 42"/>
                    <a:gd name="T9" fmla="*/ 0 h 41"/>
                    <a:gd name="T10" fmla="*/ 0 w 42"/>
                    <a:gd name="T11" fmla="*/ 24 h 41"/>
                    <a:gd name="T12" fmla="*/ 7 w 42"/>
                    <a:gd name="T13" fmla="*/ 41 h 41"/>
                    <a:gd name="T14" fmla="*/ 10 w 42"/>
                    <a:gd name="T15" fmla="*/ 35 h 41"/>
                    <a:gd name="T16" fmla="*/ 6 w 42"/>
                    <a:gd name="T17" fmla="*/ 2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41">
                      <a:moveTo>
                        <a:pt x="6" y="24"/>
                      </a:moveTo>
                      <a:cubicBezTo>
                        <a:pt x="6" y="14"/>
                        <a:pt x="14" y="6"/>
                        <a:pt x="24" y="6"/>
                      </a:cubicBezTo>
                      <a:cubicBezTo>
                        <a:pt x="29" y="6"/>
                        <a:pt x="33" y="8"/>
                        <a:pt x="37" y="11"/>
                      </a:cubicBezTo>
                      <a:cubicBezTo>
                        <a:pt x="38" y="10"/>
                        <a:pt x="40" y="9"/>
                        <a:pt x="42" y="9"/>
                      </a:cubicBezTo>
                      <a:cubicBezTo>
                        <a:pt x="38" y="3"/>
                        <a:pt x="31" y="0"/>
                        <a:pt x="24" y="0"/>
                      </a:cubicBezTo>
                      <a:cubicBezTo>
                        <a:pt x="11" y="0"/>
                        <a:pt x="0" y="11"/>
                        <a:pt x="0" y="24"/>
                      </a:cubicBezTo>
                      <a:cubicBezTo>
                        <a:pt x="0" y="31"/>
                        <a:pt x="3" y="37"/>
                        <a:pt x="7" y="41"/>
                      </a:cubicBezTo>
                      <a:cubicBezTo>
                        <a:pt x="8" y="39"/>
                        <a:pt x="9" y="37"/>
                        <a:pt x="10" y="35"/>
                      </a:cubicBezTo>
                      <a:cubicBezTo>
                        <a:pt x="8" y="32"/>
                        <a:pt x="6" y="28"/>
                        <a:pt x="6" y="2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13"/>
                <p:cNvSpPr>
                  <a:spLocks/>
                </p:cNvSpPr>
                <p:nvPr/>
              </p:nvSpPr>
              <p:spPr bwMode="auto">
                <a:xfrm>
                  <a:off x="1360" y="1698"/>
                  <a:ext cx="101" cy="99"/>
                </a:xfrm>
                <a:custGeom>
                  <a:avLst/>
                  <a:gdLst>
                    <a:gd name="T0" fmla="*/ 18 w 42"/>
                    <a:gd name="T1" fmla="*/ 0 h 41"/>
                    <a:gd name="T2" fmla="*/ 0 w 42"/>
                    <a:gd name="T3" fmla="*/ 9 h 41"/>
                    <a:gd name="T4" fmla="*/ 5 w 42"/>
                    <a:gd name="T5" fmla="*/ 11 h 41"/>
                    <a:gd name="T6" fmla="*/ 18 w 42"/>
                    <a:gd name="T7" fmla="*/ 6 h 41"/>
                    <a:gd name="T8" fmla="*/ 36 w 42"/>
                    <a:gd name="T9" fmla="*/ 24 h 41"/>
                    <a:gd name="T10" fmla="*/ 32 w 42"/>
                    <a:gd name="T11" fmla="*/ 35 h 41"/>
                    <a:gd name="T12" fmla="*/ 35 w 42"/>
                    <a:gd name="T13" fmla="*/ 41 h 41"/>
                    <a:gd name="T14" fmla="*/ 42 w 42"/>
                    <a:gd name="T15" fmla="*/ 24 h 41"/>
                    <a:gd name="T16" fmla="*/ 18 w 42"/>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41">
                      <a:moveTo>
                        <a:pt x="18" y="0"/>
                      </a:moveTo>
                      <a:cubicBezTo>
                        <a:pt x="11" y="0"/>
                        <a:pt x="4" y="3"/>
                        <a:pt x="0" y="9"/>
                      </a:cubicBezTo>
                      <a:cubicBezTo>
                        <a:pt x="2" y="9"/>
                        <a:pt x="4" y="10"/>
                        <a:pt x="5" y="11"/>
                      </a:cubicBezTo>
                      <a:cubicBezTo>
                        <a:pt x="9" y="8"/>
                        <a:pt x="13" y="6"/>
                        <a:pt x="18" y="6"/>
                      </a:cubicBezTo>
                      <a:cubicBezTo>
                        <a:pt x="28" y="6"/>
                        <a:pt x="36" y="14"/>
                        <a:pt x="36" y="24"/>
                      </a:cubicBezTo>
                      <a:cubicBezTo>
                        <a:pt x="36" y="28"/>
                        <a:pt x="34" y="32"/>
                        <a:pt x="32" y="35"/>
                      </a:cubicBezTo>
                      <a:cubicBezTo>
                        <a:pt x="33" y="37"/>
                        <a:pt x="34" y="39"/>
                        <a:pt x="35" y="41"/>
                      </a:cubicBezTo>
                      <a:cubicBezTo>
                        <a:pt x="39" y="37"/>
                        <a:pt x="42" y="31"/>
                        <a:pt x="42" y="24"/>
                      </a:cubicBezTo>
                      <a:cubicBezTo>
                        <a:pt x="42" y="11"/>
                        <a:pt x="31" y="0"/>
                        <a:pt x="18"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5" name="组合 14"/>
            <p:cNvGrpSpPr/>
            <p:nvPr/>
          </p:nvGrpSpPr>
          <p:grpSpPr>
            <a:xfrm>
              <a:off x="4860858" y="3868943"/>
              <a:ext cx="2493274" cy="2493274"/>
              <a:chOff x="4860858" y="3868943"/>
              <a:chExt cx="2493274" cy="2493274"/>
            </a:xfrm>
          </p:grpSpPr>
          <p:sp>
            <p:nvSpPr>
              <p:cNvPr id="19" name="椭圆 18"/>
              <p:cNvSpPr/>
              <p:nvPr/>
            </p:nvSpPr>
            <p:spPr>
              <a:xfrm>
                <a:off x="4860858" y="3868943"/>
                <a:ext cx="2493274" cy="2493274"/>
              </a:xfrm>
              <a:prstGeom prst="ellipse">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20" name="Freeform 17"/>
              <p:cNvSpPr>
                <a:spLocks noEditPoints="1"/>
              </p:cNvSpPr>
              <p:nvPr/>
            </p:nvSpPr>
            <p:spPr bwMode="auto">
              <a:xfrm>
                <a:off x="5966919" y="4298476"/>
                <a:ext cx="258162" cy="258160"/>
              </a:xfrm>
              <a:custGeom>
                <a:avLst/>
                <a:gdLst>
                  <a:gd name="T0" fmla="*/ 114 w 120"/>
                  <a:gd name="T1" fmla="*/ 18 h 120"/>
                  <a:gd name="T2" fmla="*/ 78 w 120"/>
                  <a:gd name="T3" fmla="*/ 18 h 120"/>
                  <a:gd name="T4" fmla="*/ 78 w 120"/>
                  <a:gd name="T5" fmla="*/ 6 h 120"/>
                  <a:gd name="T6" fmla="*/ 72 w 120"/>
                  <a:gd name="T7" fmla="*/ 0 h 120"/>
                  <a:gd name="T8" fmla="*/ 48 w 120"/>
                  <a:gd name="T9" fmla="*/ 0 h 120"/>
                  <a:gd name="T10" fmla="*/ 42 w 120"/>
                  <a:gd name="T11" fmla="*/ 6 h 120"/>
                  <a:gd name="T12" fmla="*/ 42 w 120"/>
                  <a:gd name="T13" fmla="*/ 18 h 120"/>
                  <a:gd name="T14" fmla="*/ 6 w 120"/>
                  <a:gd name="T15" fmla="*/ 18 h 120"/>
                  <a:gd name="T16" fmla="*/ 0 w 120"/>
                  <a:gd name="T17" fmla="*/ 24 h 120"/>
                  <a:gd name="T18" fmla="*/ 0 w 120"/>
                  <a:gd name="T19" fmla="*/ 114 h 120"/>
                  <a:gd name="T20" fmla="*/ 6 w 120"/>
                  <a:gd name="T21" fmla="*/ 120 h 120"/>
                  <a:gd name="T22" fmla="*/ 114 w 120"/>
                  <a:gd name="T23" fmla="*/ 120 h 120"/>
                  <a:gd name="T24" fmla="*/ 120 w 120"/>
                  <a:gd name="T25" fmla="*/ 114 h 120"/>
                  <a:gd name="T26" fmla="*/ 120 w 120"/>
                  <a:gd name="T27" fmla="*/ 24 h 120"/>
                  <a:gd name="T28" fmla="*/ 114 w 120"/>
                  <a:gd name="T29" fmla="*/ 18 h 120"/>
                  <a:gd name="T30" fmla="*/ 48 w 120"/>
                  <a:gd name="T31" fmla="*/ 6 h 120"/>
                  <a:gd name="T32" fmla="*/ 72 w 120"/>
                  <a:gd name="T33" fmla="*/ 6 h 120"/>
                  <a:gd name="T34" fmla="*/ 72 w 120"/>
                  <a:gd name="T35" fmla="*/ 18 h 120"/>
                  <a:gd name="T36" fmla="*/ 48 w 120"/>
                  <a:gd name="T37" fmla="*/ 18 h 120"/>
                  <a:gd name="T38" fmla="*/ 48 w 120"/>
                  <a:gd name="T39" fmla="*/ 6 h 120"/>
                  <a:gd name="T40" fmla="*/ 114 w 120"/>
                  <a:gd name="T41" fmla="*/ 114 h 120"/>
                  <a:gd name="T42" fmla="*/ 6 w 120"/>
                  <a:gd name="T43" fmla="*/ 114 h 120"/>
                  <a:gd name="T44" fmla="*/ 6 w 120"/>
                  <a:gd name="T45" fmla="*/ 54 h 120"/>
                  <a:gd name="T46" fmla="*/ 48 w 120"/>
                  <a:gd name="T47" fmla="*/ 54 h 120"/>
                  <a:gd name="T48" fmla="*/ 48 w 120"/>
                  <a:gd name="T49" fmla="*/ 60 h 120"/>
                  <a:gd name="T50" fmla="*/ 54 w 120"/>
                  <a:gd name="T51" fmla="*/ 66 h 120"/>
                  <a:gd name="T52" fmla="*/ 66 w 120"/>
                  <a:gd name="T53" fmla="*/ 66 h 120"/>
                  <a:gd name="T54" fmla="*/ 72 w 120"/>
                  <a:gd name="T55" fmla="*/ 60 h 120"/>
                  <a:gd name="T56" fmla="*/ 72 w 120"/>
                  <a:gd name="T57" fmla="*/ 54 h 120"/>
                  <a:gd name="T58" fmla="*/ 114 w 120"/>
                  <a:gd name="T59" fmla="*/ 54 h 120"/>
                  <a:gd name="T60" fmla="*/ 114 w 120"/>
                  <a:gd name="T61" fmla="*/ 114 h 120"/>
                  <a:gd name="T62" fmla="*/ 54 w 120"/>
                  <a:gd name="T63" fmla="*/ 54 h 120"/>
                  <a:gd name="T64" fmla="*/ 66 w 120"/>
                  <a:gd name="T65" fmla="*/ 54 h 120"/>
                  <a:gd name="T66" fmla="*/ 66 w 120"/>
                  <a:gd name="T67" fmla="*/ 60 h 120"/>
                  <a:gd name="T68" fmla="*/ 54 w 120"/>
                  <a:gd name="T69" fmla="*/ 60 h 120"/>
                  <a:gd name="T70" fmla="*/ 54 w 120"/>
                  <a:gd name="T71" fmla="*/ 54 h 120"/>
                  <a:gd name="T72" fmla="*/ 6 w 120"/>
                  <a:gd name="T73" fmla="*/ 48 h 120"/>
                  <a:gd name="T74" fmla="*/ 6 w 120"/>
                  <a:gd name="T75" fmla="*/ 24 h 120"/>
                  <a:gd name="T76" fmla="*/ 48 w 120"/>
                  <a:gd name="T77" fmla="*/ 24 h 120"/>
                  <a:gd name="T78" fmla="*/ 72 w 120"/>
                  <a:gd name="T79" fmla="*/ 24 h 120"/>
                  <a:gd name="T80" fmla="*/ 114 w 120"/>
                  <a:gd name="T81" fmla="*/ 24 h 120"/>
                  <a:gd name="T82" fmla="*/ 114 w 120"/>
                  <a:gd name="T83" fmla="*/ 48 h 120"/>
                  <a:gd name="T84" fmla="*/ 6 w 120"/>
                  <a:gd name="T85" fmla="*/ 4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0" h="120">
                    <a:moveTo>
                      <a:pt x="114" y="18"/>
                    </a:moveTo>
                    <a:cubicBezTo>
                      <a:pt x="78" y="18"/>
                      <a:pt x="78" y="18"/>
                      <a:pt x="78" y="18"/>
                    </a:cubicBezTo>
                    <a:cubicBezTo>
                      <a:pt x="78" y="6"/>
                      <a:pt x="78" y="6"/>
                      <a:pt x="78" y="6"/>
                    </a:cubicBezTo>
                    <a:cubicBezTo>
                      <a:pt x="78" y="3"/>
                      <a:pt x="75" y="0"/>
                      <a:pt x="72" y="0"/>
                    </a:cubicBezTo>
                    <a:cubicBezTo>
                      <a:pt x="48" y="0"/>
                      <a:pt x="48" y="0"/>
                      <a:pt x="48" y="0"/>
                    </a:cubicBezTo>
                    <a:cubicBezTo>
                      <a:pt x="45" y="0"/>
                      <a:pt x="42" y="3"/>
                      <a:pt x="42" y="6"/>
                    </a:cubicBezTo>
                    <a:cubicBezTo>
                      <a:pt x="42" y="18"/>
                      <a:pt x="42" y="18"/>
                      <a:pt x="42" y="18"/>
                    </a:cubicBezTo>
                    <a:cubicBezTo>
                      <a:pt x="6" y="18"/>
                      <a:pt x="6" y="18"/>
                      <a:pt x="6" y="18"/>
                    </a:cubicBezTo>
                    <a:cubicBezTo>
                      <a:pt x="3" y="18"/>
                      <a:pt x="0" y="21"/>
                      <a:pt x="0" y="24"/>
                    </a:cubicBezTo>
                    <a:cubicBezTo>
                      <a:pt x="0" y="114"/>
                      <a:pt x="0" y="114"/>
                      <a:pt x="0" y="114"/>
                    </a:cubicBezTo>
                    <a:cubicBezTo>
                      <a:pt x="0" y="117"/>
                      <a:pt x="3" y="120"/>
                      <a:pt x="6" y="120"/>
                    </a:cubicBezTo>
                    <a:cubicBezTo>
                      <a:pt x="114" y="120"/>
                      <a:pt x="114" y="120"/>
                      <a:pt x="114" y="120"/>
                    </a:cubicBezTo>
                    <a:cubicBezTo>
                      <a:pt x="117" y="120"/>
                      <a:pt x="120" y="117"/>
                      <a:pt x="120" y="114"/>
                    </a:cubicBezTo>
                    <a:cubicBezTo>
                      <a:pt x="120" y="24"/>
                      <a:pt x="120" y="24"/>
                      <a:pt x="120" y="24"/>
                    </a:cubicBezTo>
                    <a:cubicBezTo>
                      <a:pt x="120" y="21"/>
                      <a:pt x="117" y="18"/>
                      <a:pt x="114" y="18"/>
                    </a:cubicBezTo>
                    <a:close/>
                    <a:moveTo>
                      <a:pt x="48" y="6"/>
                    </a:moveTo>
                    <a:cubicBezTo>
                      <a:pt x="72" y="6"/>
                      <a:pt x="72" y="6"/>
                      <a:pt x="72" y="6"/>
                    </a:cubicBezTo>
                    <a:cubicBezTo>
                      <a:pt x="72" y="18"/>
                      <a:pt x="72" y="18"/>
                      <a:pt x="72" y="18"/>
                    </a:cubicBezTo>
                    <a:cubicBezTo>
                      <a:pt x="48" y="18"/>
                      <a:pt x="48" y="18"/>
                      <a:pt x="48" y="18"/>
                    </a:cubicBezTo>
                    <a:lnTo>
                      <a:pt x="48" y="6"/>
                    </a:lnTo>
                    <a:close/>
                    <a:moveTo>
                      <a:pt x="114" y="114"/>
                    </a:moveTo>
                    <a:cubicBezTo>
                      <a:pt x="6" y="114"/>
                      <a:pt x="6" y="114"/>
                      <a:pt x="6" y="114"/>
                    </a:cubicBezTo>
                    <a:cubicBezTo>
                      <a:pt x="6" y="54"/>
                      <a:pt x="6" y="54"/>
                      <a:pt x="6" y="54"/>
                    </a:cubicBezTo>
                    <a:cubicBezTo>
                      <a:pt x="48" y="54"/>
                      <a:pt x="48" y="54"/>
                      <a:pt x="48" y="54"/>
                    </a:cubicBezTo>
                    <a:cubicBezTo>
                      <a:pt x="48" y="60"/>
                      <a:pt x="48" y="60"/>
                      <a:pt x="48" y="60"/>
                    </a:cubicBezTo>
                    <a:cubicBezTo>
                      <a:pt x="48" y="63"/>
                      <a:pt x="51" y="66"/>
                      <a:pt x="54" y="66"/>
                    </a:cubicBezTo>
                    <a:cubicBezTo>
                      <a:pt x="66" y="66"/>
                      <a:pt x="66" y="66"/>
                      <a:pt x="66" y="66"/>
                    </a:cubicBezTo>
                    <a:cubicBezTo>
                      <a:pt x="69" y="66"/>
                      <a:pt x="72" y="63"/>
                      <a:pt x="72" y="60"/>
                    </a:cubicBezTo>
                    <a:cubicBezTo>
                      <a:pt x="72" y="54"/>
                      <a:pt x="72" y="54"/>
                      <a:pt x="72" y="54"/>
                    </a:cubicBezTo>
                    <a:cubicBezTo>
                      <a:pt x="114" y="54"/>
                      <a:pt x="114" y="54"/>
                      <a:pt x="114" y="54"/>
                    </a:cubicBezTo>
                    <a:lnTo>
                      <a:pt x="114" y="114"/>
                    </a:lnTo>
                    <a:close/>
                    <a:moveTo>
                      <a:pt x="54" y="54"/>
                    </a:moveTo>
                    <a:cubicBezTo>
                      <a:pt x="66" y="54"/>
                      <a:pt x="66" y="54"/>
                      <a:pt x="66" y="54"/>
                    </a:cubicBezTo>
                    <a:cubicBezTo>
                      <a:pt x="66" y="60"/>
                      <a:pt x="66" y="60"/>
                      <a:pt x="66" y="60"/>
                    </a:cubicBezTo>
                    <a:cubicBezTo>
                      <a:pt x="54" y="60"/>
                      <a:pt x="54" y="60"/>
                      <a:pt x="54" y="60"/>
                    </a:cubicBezTo>
                    <a:lnTo>
                      <a:pt x="54" y="54"/>
                    </a:lnTo>
                    <a:close/>
                    <a:moveTo>
                      <a:pt x="6" y="48"/>
                    </a:moveTo>
                    <a:cubicBezTo>
                      <a:pt x="6" y="24"/>
                      <a:pt x="6" y="24"/>
                      <a:pt x="6" y="24"/>
                    </a:cubicBezTo>
                    <a:cubicBezTo>
                      <a:pt x="48" y="24"/>
                      <a:pt x="48" y="24"/>
                      <a:pt x="48" y="24"/>
                    </a:cubicBezTo>
                    <a:cubicBezTo>
                      <a:pt x="72" y="24"/>
                      <a:pt x="72" y="24"/>
                      <a:pt x="72" y="24"/>
                    </a:cubicBezTo>
                    <a:cubicBezTo>
                      <a:pt x="114" y="24"/>
                      <a:pt x="114" y="24"/>
                      <a:pt x="114" y="24"/>
                    </a:cubicBezTo>
                    <a:cubicBezTo>
                      <a:pt x="114" y="48"/>
                      <a:pt x="114" y="48"/>
                      <a:pt x="114" y="48"/>
                    </a:cubicBezTo>
                    <a:lnTo>
                      <a:pt x="6" y="48"/>
                    </a:lnTo>
                    <a:close/>
                  </a:path>
                </a:pathLst>
              </a:custGeom>
              <a:solidFill>
                <a:srgbClr val="E7EDEA"/>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6" name="组合 15"/>
            <p:cNvGrpSpPr/>
            <p:nvPr/>
          </p:nvGrpSpPr>
          <p:grpSpPr>
            <a:xfrm>
              <a:off x="5393561" y="4934347"/>
              <a:ext cx="1427869" cy="1427869"/>
              <a:chOff x="5393561" y="4934347"/>
              <a:chExt cx="1427869" cy="1427869"/>
            </a:xfrm>
          </p:grpSpPr>
          <p:sp>
            <p:nvSpPr>
              <p:cNvPr id="17" name="椭圆 16"/>
              <p:cNvSpPr/>
              <p:nvPr/>
            </p:nvSpPr>
            <p:spPr>
              <a:xfrm>
                <a:off x="5393561" y="4934347"/>
                <a:ext cx="1427869" cy="1427869"/>
              </a:xfrm>
              <a:prstGeom prst="ellipse">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18" name="Freeform 21"/>
              <p:cNvSpPr>
                <a:spLocks noEditPoints="1"/>
              </p:cNvSpPr>
              <p:nvPr/>
            </p:nvSpPr>
            <p:spPr bwMode="auto">
              <a:xfrm>
                <a:off x="5935037" y="5591102"/>
                <a:ext cx="321926" cy="238668"/>
              </a:xfrm>
              <a:custGeom>
                <a:avLst/>
                <a:gdLst>
                  <a:gd name="T0" fmla="*/ 86 w 120"/>
                  <a:gd name="T1" fmla="*/ 1 h 88"/>
                  <a:gd name="T2" fmla="*/ 65 w 120"/>
                  <a:gd name="T3" fmla="*/ 16 h 88"/>
                  <a:gd name="T4" fmla="*/ 69 w 120"/>
                  <a:gd name="T5" fmla="*/ 27 h 88"/>
                  <a:gd name="T6" fmla="*/ 53 w 120"/>
                  <a:gd name="T7" fmla="*/ 25 h 88"/>
                  <a:gd name="T8" fmla="*/ 57 w 120"/>
                  <a:gd name="T9" fmla="*/ 20 h 88"/>
                  <a:gd name="T10" fmla="*/ 41 w 120"/>
                  <a:gd name="T11" fmla="*/ 1 h 88"/>
                  <a:gd name="T12" fmla="*/ 1 w 120"/>
                  <a:gd name="T13" fmla="*/ 34 h 88"/>
                  <a:gd name="T14" fmla="*/ 1 w 120"/>
                  <a:gd name="T15" fmla="*/ 41 h 88"/>
                  <a:gd name="T16" fmla="*/ 20 w 120"/>
                  <a:gd name="T17" fmla="*/ 57 h 88"/>
                  <a:gd name="T18" fmla="*/ 24 w 120"/>
                  <a:gd name="T19" fmla="*/ 54 h 88"/>
                  <a:gd name="T20" fmla="*/ 50 w 120"/>
                  <a:gd name="T21" fmla="*/ 85 h 88"/>
                  <a:gd name="T22" fmla="*/ 61 w 120"/>
                  <a:gd name="T23" fmla="*/ 86 h 88"/>
                  <a:gd name="T24" fmla="*/ 69 w 120"/>
                  <a:gd name="T25" fmla="*/ 80 h 88"/>
                  <a:gd name="T26" fmla="*/ 77 w 120"/>
                  <a:gd name="T27" fmla="*/ 75 h 88"/>
                  <a:gd name="T28" fmla="*/ 85 w 120"/>
                  <a:gd name="T29" fmla="*/ 70 h 88"/>
                  <a:gd name="T30" fmla="*/ 97 w 120"/>
                  <a:gd name="T31" fmla="*/ 55 h 88"/>
                  <a:gd name="T32" fmla="*/ 104 w 120"/>
                  <a:gd name="T33" fmla="*/ 55 h 88"/>
                  <a:gd name="T34" fmla="*/ 119 w 120"/>
                  <a:gd name="T35" fmla="*/ 34 h 88"/>
                  <a:gd name="T36" fmla="*/ 6 w 120"/>
                  <a:gd name="T37" fmla="*/ 37 h 88"/>
                  <a:gd name="T38" fmla="*/ 50 w 120"/>
                  <a:gd name="T39" fmla="*/ 20 h 88"/>
                  <a:gd name="T40" fmla="*/ 81 w 120"/>
                  <a:gd name="T41" fmla="*/ 65 h 88"/>
                  <a:gd name="T42" fmla="*/ 78 w 120"/>
                  <a:gd name="T43" fmla="*/ 65 h 88"/>
                  <a:gd name="T44" fmla="*/ 74 w 120"/>
                  <a:gd name="T45" fmla="*/ 70 h 88"/>
                  <a:gd name="T46" fmla="*/ 72 w 120"/>
                  <a:gd name="T47" fmla="*/ 70 h 88"/>
                  <a:gd name="T48" fmla="*/ 67 w 120"/>
                  <a:gd name="T49" fmla="*/ 71 h 88"/>
                  <a:gd name="T50" fmla="*/ 65 w 120"/>
                  <a:gd name="T51" fmla="*/ 76 h 88"/>
                  <a:gd name="T52" fmla="*/ 62 w 120"/>
                  <a:gd name="T53" fmla="*/ 75 h 88"/>
                  <a:gd name="T54" fmla="*/ 57 w 120"/>
                  <a:gd name="T55" fmla="*/ 80 h 88"/>
                  <a:gd name="T56" fmla="*/ 56 w 120"/>
                  <a:gd name="T57" fmla="*/ 82 h 88"/>
                  <a:gd name="T58" fmla="*/ 46 w 120"/>
                  <a:gd name="T59" fmla="*/ 73 h 88"/>
                  <a:gd name="T60" fmla="*/ 48 w 120"/>
                  <a:gd name="T61" fmla="*/ 30 h 88"/>
                  <a:gd name="T62" fmla="*/ 44 w 120"/>
                  <a:gd name="T63" fmla="*/ 41 h 88"/>
                  <a:gd name="T64" fmla="*/ 40 w 120"/>
                  <a:gd name="T65" fmla="*/ 49 h 88"/>
                  <a:gd name="T66" fmla="*/ 48 w 120"/>
                  <a:gd name="T67" fmla="*/ 55 h 88"/>
                  <a:gd name="T68" fmla="*/ 64 w 120"/>
                  <a:gd name="T69" fmla="*/ 47 h 88"/>
                  <a:gd name="T70" fmla="*/ 81 w 120"/>
                  <a:gd name="T71" fmla="*/ 65 h 88"/>
                  <a:gd name="T72" fmla="*/ 67 w 120"/>
                  <a:gd name="T73" fmla="*/ 42 h 88"/>
                  <a:gd name="T74" fmla="*/ 56 w 120"/>
                  <a:gd name="T75" fmla="*/ 45 h 88"/>
                  <a:gd name="T76" fmla="*/ 46 w 120"/>
                  <a:gd name="T77" fmla="*/ 48 h 88"/>
                  <a:gd name="T78" fmla="*/ 62 w 120"/>
                  <a:gd name="T79" fmla="*/ 34 h 88"/>
                  <a:gd name="T80" fmla="*/ 93 w 120"/>
                  <a:gd name="T81" fmla="*/ 51 h 88"/>
                  <a:gd name="T82" fmla="*/ 83 w 120"/>
                  <a:gd name="T83" fmla="*/ 57 h 88"/>
                  <a:gd name="T84" fmla="*/ 70 w 120"/>
                  <a:gd name="T85" fmla="*/ 20 h 88"/>
                  <a:gd name="T86" fmla="*/ 114 w 120"/>
                  <a:gd name="T87" fmla="*/ 3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0" h="88">
                    <a:moveTo>
                      <a:pt x="119" y="34"/>
                    </a:moveTo>
                    <a:cubicBezTo>
                      <a:pt x="86" y="1"/>
                      <a:pt x="86" y="1"/>
                      <a:pt x="86" y="1"/>
                    </a:cubicBezTo>
                    <a:cubicBezTo>
                      <a:pt x="85" y="0"/>
                      <a:pt x="81" y="0"/>
                      <a:pt x="79" y="1"/>
                    </a:cubicBezTo>
                    <a:cubicBezTo>
                      <a:pt x="65" y="16"/>
                      <a:pt x="65" y="16"/>
                      <a:pt x="65" y="16"/>
                    </a:cubicBezTo>
                    <a:cubicBezTo>
                      <a:pt x="63" y="18"/>
                      <a:pt x="63" y="21"/>
                      <a:pt x="65" y="23"/>
                    </a:cubicBezTo>
                    <a:cubicBezTo>
                      <a:pt x="69" y="27"/>
                      <a:pt x="69" y="27"/>
                      <a:pt x="69" y="27"/>
                    </a:cubicBezTo>
                    <a:cubicBezTo>
                      <a:pt x="66" y="27"/>
                      <a:pt x="63" y="28"/>
                      <a:pt x="62" y="28"/>
                    </a:cubicBezTo>
                    <a:cubicBezTo>
                      <a:pt x="53" y="25"/>
                      <a:pt x="53" y="25"/>
                      <a:pt x="53" y="25"/>
                    </a:cubicBezTo>
                    <a:cubicBezTo>
                      <a:pt x="55" y="23"/>
                      <a:pt x="55" y="23"/>
                      <a:pt x="55" y="23"/>
                    </a:cubicBezTo>
                    <a:cubicBezTo>
                      <a:pt x="56" y="22"/>
                      <a:pt x="57" y="21"/>
                      <a:pt x="57" y="20"/>
                    </a:cubicBezTo>
                    <a:cubicBezTo>
                      <a:pt x="57" y="18"/>
                      <a:pt x="56" y="17"/>
                      <a:pt x="55" y="16"/>
                    </a:cubicBezTo>
                    <a:cubicBezTo>
                      <a:pt x="41" y="1"/>
                      <a:pt x="41" y="1"/>
                      <a:pt x="41" y="1"/>
                    </a:cubicBezTo>
                    <a:cubicBezTo>
                      <a:pt x="39" y="0"/>
                      <a:pt x="35" y="0"/>
                      <a:pt x="34" y="1"/>
                    </a:cubicBezTo>
                    <a:cubicBezTo>
                      <a:pt x="1" y="34"/>
                      <a:pt x="1" y="34"/>
                      <a:pt x="1" y="34"/>
                    </a:cubicBezTo>
                    <a:cubicBezTo>
                      <a:pt x="1" y="35"/>
                      <a:pt x="0" y="36"/>
                      <a:pt x="0" y="37"/>
                    </a:cubicBezTo>
                    <a:cubicBezTo>
                      <a:pt x="0" y="38"/>
                      <a:pt x="1" y="40"/>
                      <a:pt x="1" y="41"/>
                    </a:cubicBezTo>
                    <a:cubicBezTo>
                      <a:pt x="16" y="55"/>
                      <a:pt x="16" y="55"/>
                      <a:pt x="16" y="55"/>
                    </a:cubicBezTo>
                    <a:cubicBezTo>
                      <a:pt x="17" y="56"/>
                      <a:pt x="18" y="57"/>
                      <a:pt x="20" y="57"/>
                    </a:cubicBezTo>
                    <a:cubicBezTo>
                      <a:pt x="21" y="57"/>
                      <a:pt x="22" y="56"/>
                      <a:pt x="23" y="55"/>
                    </a:cubicBezTo>
                    <a:cubicBezTo>
                      <a:pt x="24" y="54"/>
                      <a:pt x="24" y="54"/>
                      <a:pt x="24" y="54"/>
                    </a:cubicBezTo>
                    <a:cubicBezTo>
                      <a:pt x="27" y="60"/>
                      <a:pt x="35" y="71"/>
                      <a:pt x="42" y="77"/>
                    </a:cubicBezTo>
                    <a:cubicBezTo>
                      <a:pt x="50" y="85"/>
                      <a:pt x="50" y="85"/>
                      <a:pt x="50" y="85"/>
                    </a:cubicBezTo>
                    <a:cubicBezTo>
                      <a:pt x="52" y="87"/>
                      <a:pt x="54" y="88"/>
                      <a:pt x="56" y="88"/>
                    </a:cubicBezTo>
                    <a:cubicBezTo>
                      <a:pt x="58" y="88"/>
                      <a:pt x="60" y="87"/>
                      <a:pt x="61" y="86"/>
                    </a:cubicBezTo>
                    <a:cubicBezTo>
                      <a:pt x="63" y="84"/>
                      <a:pt x="63" y="83"/>
                      <a:pt x="63" y="82"/>
                    </a:cubicBezTo>
                    <a:cubicBezTo>
                      <a:pt x="65" y="82"/>
                      <a:pt x="68" y="82"/>
                      <a:pt x="69" y="80"/>
                    </a:cubicBezTo>
                    <a:cubicBezTo>
                      <a:pt x="71" y="79"/>
                      <a:pt x="71" y="77"/>
                      <a:pt x="71" y="76"/>
                    </a:cubicBezTo>
                    <a:cubicBezTo>
                      <a:pt x="73" y="77"/>
                      <a:pt x="76" y="77"/>
                      <a:pt x="77" y="75"/>
                    </a:cubicBezTo>
                    <a:cubicBezTo>
                      <a:pt x="79" y="73"/>
                      <a:pt x="79" y="72"/>
                      <a:pt x="79" y="71"/>
                    </a:cubicBezTo>
                    <a:cubicBezTo>
                      <a:pt x="81" y="71"/>
                      <a:pt x="84" y="71"/>
                      <a:pt x="85" y="70"/>
                    </a:cubicBezTo>
                    <a:cubicBezTo>
                      <a:pt x="87" y="68"/>
                      <a:pt x="88" y="66"/>
                      <a:pt x="87" y="62"/>
                    </a:cubicBezTo>
                    <a:cubicBezTo>
                      <a:pt x="89" y="60"/>
                      <a:pt x="93" y="58"/>
                      <a:pt x="97" y="55"/>
                    </a:cubicBezTo>
                    <a:cubicBezTo>
                      <a:pt x="98" y="56"/>
                      <a:pt x="99" y="57"/>
                      <a:pt x="100" y="57"/>
                    </a:cubicBezTo>
                    <a:cubicBezTo>
                      <a:pt x="102" y="57"/>
                      <a:pt x="103" y="56"/>
                      <a:pt x="104" y="55"/>
                    </a:cubicBezTo>
                    <a:cubicBezTo>
                      <a:pt x="119" y="41"/>
                      <a:pt x="119" y="41"/>
                      <a:pt x="119" y="41"/>
                    </a:cubicBezTo>
                    <a:cubicBezTo>
                      <a:pt x="120" y="39"/>
                      <a:pt x="120" y="36"/>
                      <a:pt x="119" y="34"/>
                    </a:cubicBezTo>
                    <a:close/>
                    <a:moveTo>
                      <a:pt x="20" y="50"/>
                    </a:moveTo>
                    <a:cubicBezTo>
                      <a:pt x="6" y="37"/>
                      <a:pt x="6" y="37"/>
                      <a:pt x="6" y="37"/>
                    </a:cubicBezTo>
                    <a:cubicBezTo>
                      <a:pt x="37" y="6"/>
                      <a:pt x="37" y="6"/>
                      <a:pt x="37" y="6"/>
                    </a:cubicBezTo>
                    <a:cubicBezTo>
                      <a:pt x="50" y="20"/>
                      <a:pt x="50" y="20"/>
                      <a:pt x="50" y="20"/>
                    </a:cubicBezTo>
                    <a:lnTo>
                      <a:pt x="20" y="50"/>
                    </a:lnTo>
                    <a:close/>
                    <a:moveTo>
                      <a:pt x="81" y="65"/>
                    </a:moveTo>
                    <a:cubicBezTo>
                      <a:pt x="81" y="65"/>
                      <a:pt x="81" y="65"/>
                      <a:pt x="80" y="65"/>
                    </a:cubicBezTo>
                    <a:cubicBezTo>
                      <a:pt x="80" y="65"/>
                      <a:pt x="79" y="65"/>
                      <a:pt x="78" y="65"/>
                    </a:cubicBezTo>
                    <a:cubicBezTo>
                      <a:pt x="77" y="65"/>
                      <a:pt x="76" y="65"/>
                      <a:pt x="75" y="66"/>
                    </a:cubicBezTo>
                    <a:cubicBezTo>
                      <a:pt x="74" y="67"/>
                      <a:pt x="74" y="69"/>
                      <a:pt x="74" y="70"/>
                    </a:cubicBezTo>
                    <a:cubicBezTo>
                      <a:pt x="73" y="70"/>
                      <a:pt x="73" y="70"/>
                      <a:pt x="73" y="71"/>
                    </a:cubicBezTo>
                    <a:cubicBezTo>
                      <a:pt x="73" y="71"/>
                      <a:pt x="73" y="70"/>
                      <a:pt x="72" y="70"/>
                    </a:cubicBezTo>
                    <a:cubicBezTo>
                      <a:pt x="72" y="70"/>
                      <a:pt x="71" y="70"/>
                      <a:pt x="70" y="70"/>
                    </a:cubicBezTo>
                    <a:cubicBezTo>
                      <a:pt x="69" y="70"/>
                      <a:pt x="68" y="71"/>
                      <a:pt x="67" y="71"/>
                    </a:cubicBezTo>
                    <a:cubicBezTo>
                      <a:pt x="66" y="73"/>
                      <a:pt x="66" y="74"/>
                      <a:pt x="65" y="75"/>
                    </a:cubicBezTo>
                    <a:cubicBezTo>
                      <a:pt x="65" y="76"/>
                      <a:pt x="65" y="76"/>
                      <a:pt x="65" y="76"/>
                    </a:cubicBezTo>
                    <a:cubicBezTo>
                      <a:pt x="65" y="76"/>
                      <a:pt x="65" y="76"/>
                      <a:pt x="64" y="76"/>
                    </a:cubicBezTo>
                    <a:cubicBezTo>
                      <a:pt x="64" y="76"/>
                      <a:pt x="63" y="75"/>
                      <a:pt x="62" y="75"/>
                    </a:cubicBezTo>
                    <a:cubicBezTo>
                      <a:pt x="61" y="75"/>
                      <a:pt x="60" y="76"/>
                      <a:pt x="59" y="77"/>
                    </a:cubicBezTo>
                    <a:cubicBezTo>
                      <a:pt x="58" y="78"/>
                      <a:pt x="58" y="80"/>
                      <a:pt x="57" y="80"/>
                    </a:cubicBezTo>
                    <a:cubicBezTo>
                      <a:pt x="57" y="81"/>
                      <a:pt x="57" y="81"/>
                      <a:pt x="57" y="81"/>
                    </a:cubicBezTo>
                    <a:cubicBezTo>
                      <a:pt x="56" y="82"/>
                      <a:pt x="56" y="82"/>
                      <a:pt x="56" y="82"/>
                    </a:cubicBezTo>
                    <a:cubicBezTo>
                      <a:pt x="55" y="82"/>
                      <a:pt x="55" y="82"/>
                      <a:pt x="54" y="81"/>
                    </a:cubicBezTo>
                    <a:cubicBezTo>
                      <a:pt x="46" y="73"/>
                      <a:pt x="46" y="73"/>
                      <a:pt x="46" y="73"/>
                    </a:cubicBezTo>
                    <a:cubicBezTo>
                      <a:pt x="39" y="66"/>
                      <a:pt x="31" y="55"/>
                      <a:pt x="28" y="50"/>
                    </a:cubicBezTo>
                    <a:cubicBezTo>
                      <a:pt x="48" y="30"/>
                      <a:pt x="48" y="30"/>
                      <a:pt x="48" y="30"/>
                    </a:cubicBezTo>
                    <a:cubicBezTo>
                      <a:pt x="53" y="31"/>
                      <a:pt x="53" y="31"/>
                      <a:pt x="53" y="31"/>
                    </a:cubicBezTo>
                    <a:cubicBezTo>
                      <a:pt x="49" y="34"/>
                      <a:pt x="46" y="38"/>
                      <a:pt x="44" y="41"/>
                    </a:cubicBezTo>
                    <a:cubicBezTo>
                      <a:pt x="43" y="42"/>
                      <a:pt x="42" y="43"/>
                      <a:pt x="42" y="43"/>
                    </a:cubicBezTo>
                    <a:cubicBezTo>
                      <a:pt x="40" y="45"/>
                      <a:pt x="39" y="47"/>
                      <a:pt x="40" y="49"/>
                    </a:cubicBezTo>
                    <a:cubicBezTo>
                      <a:pt x="41" y="51"/>
                      <a:pt x="42" y="52"/>
                      <a:pt x="43" y="53"/>
                    </a:cubicBezTo>
                    <a:cubicBezTo>
                      <a:pt x="45" y="55"/>
                      <a:pt x="46" y="55"/>
                      <a:pt x="48" y="55"/>
                    </a:cubicBezTo>
                    <a:cubicBezTo>
                      <a:pt x="52" y="55"/>
                      <a:pt x="56" y="53"/>
                      <a:pt x="59" y="50"/>
                    </a:cubicBezTo>
                    <a:cubicBezTo>
                      <a:pt x="60" y="49"/>
                      <a:pt x="62" y="48"/>
                      <a:pt x="64" y="47"/>
                    </a:cubicBezTo>
                    <a:cubicBezTo>
                      <a:pt x="70" y="52"/>
                      <a:pt x="75" y="57"/>
                      <a:pt x="79" y="61"/>
                    </a:cubicBezTo>
                    <a:cubicBezTo>
                      <a:pt x="82" y="64"/>
                      <a:pt x="81" y="65"/>
                      <a:pt x="81" y="65"/>
                    </a:cubicBezTo>
                    <a:close/>
                    <a:moveTo>
                      <a:pt x="83" y="57"/>
                    </a:moveTo>
                    <a:cubicBezTo>
                      <a:pt x="78" y="51"/>
                      <a:pt x="72" y="46"/>
                      <a:pt x="67" y="42"/>
                    </a:cubicBezTo>
                    <a:cubicBezTo>
                      <a:pt x="66" y="41"/>
                      <a:pt x="64" y="41"/>
                      <a:pt x="62" y="42"/>
                    </a:cubicBezTo>
                    <a:cubicBezTo>
                      <a:pt x="60" y="42"/>
                      <a:pt x="58" y="43"/>
                      <a:pt x="56" y="45"/>
                    </a:cubicBezTo>
                    <a:cubicBezTo>
                      <a:pt x="53" y="47"/>
                      <a:pt x="50" y="49"/>
                      <a:pt x="48" y="49"/>
                    </a:cubicBezTo>
                    <a:cubicBezTo>
                      <a:pt x="48" y="49"/>
                      <a:pt x="47" y="48"/>
                      <a:pt x="46" y="48"/>
                    </a:cubicBezTo>
                    <a:cubicBezTo>
                      <a:pt x="46" y="48"/>
                      <a:pt x="47" y="46"/>
                      <a:pt x="48" y="45"/>
                    </a:cubicBezTo>
                    <a:cubicBezTo>
                      <a:pt x="52" y="41"/>
                      <a:pt x="56" y="36"/>
                      <a:pt x="62" y="34"/>
                    </a:cubicBezTo>
                    <a:cubicBezTo>
                      <a:pt x="67" y="32"/>
                      <a:pt x="70" y="33"/>
                      <a:pt x="75" y="33"/>
                    </a:cubicBezTo>
                    <a:cubicBezTo>
                      <a:pt x="93" y="51"/>
                      <a:pt x="93" y="51"/>
                      <a:pt x="93" y="51"/>
                    </a:cubicBezTo>
                    <a:cubicBezTo>
                      <a:pt x="89" y="53"/>
                      <a:pt x="86" y="55"/>
                      <a:pt x="84" y="57"/>
                    </a:cubicBezTo>
                    <a:cubicBezTo>
                      <a:pt x="84" y="57"/>
                      <a:pt x="84" y="57"/>
                      <a:pt x="83" y="57"/>
                    </a:cubicBezTo>
                    <a:close/>
                    <a:moveTo>
                      <a:pt x="100" y="50"/>
                    </a:moveTo>
                    <a:cubicBezTo>
                      <a:pt x="70" y="20"/>
                      <a:pt x="70" y="20"/>
                      <a:pt x="70" y="20"/>
                    </a:cubicBezTo>
                    <a:cubicBezTo>
                      <a:pt x="83" y="6"/>
                      <a:pt x="83" y="6"/>
                      <a:pt x="83" y="6"/>
                    </a:cubicBezTo>
                    <a:cubicBezTo>
                      <a:pt x="114" y="37"/>
                      <a:pt x="114" y="37"/>
                      <a:pt x="114" y="37"/>
                    </a:cubicBezTo>
                    <a:lnTo>
                      <a:pt x="100" y="50"/>
                    </a:lnTo>
                    <a:close/>
                  </a:path>
                </a:pathLst>
              </a:custGeom>
              <a:solidFill>
                <a:srgbClr val="E7EDEA"/>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1" name="Group 65"/>
          <p:cNvGrpSpPr/>
          <p:nvPr/>
        </p:nvGrpSpPr>
        <p:grpSpPr>
          <a:xfrm>
            <a:off x="757842" y="1986216"/>
            <a:ext cx="3134319" cy="1198222"/>
            <a:chOff x="8515859" y="2558764"/>
            <a:chExt cx="3332848" cy="1136233"/>
          </a:xfrm>
        </p:grpSpPr>
        <p:sp>
          <p:nvSpPr>
            <p:cNvPr id="32" name="TextBox 66"/>
            <p:cNvSpPr txBox="1"/>
            <p:nvPr/>
          </p:nvSpPr>
          <p:spPr>
            <a:xfrm>
              <a:off x="10168755" y="2558764"/>
              <a:ext cx="1679310" cy="376370"/>
            </a:xfrm>
            <a:prstGeom prst="rect">
              <a:avLst/>
            </a:prstGeom>
            <a:noFill/>
          </p:spPr>
          <p:txBody>
            <a:bodyPr wrap="none" rtlCol="0">
              <a:spAutoFit/>
            </a:bodyPr>
            <a:lstStyle/>
            <a:p>
              <a:pPr algn="r">
                <a:lnSpc>
                  <a:spcPct val="130000"/>
                </a:lnSpc>
              </a:pPr>
              <a:r>
                <a:rPr lang="zh-CN" altLang="en-US" b="1" dirty="0">
                  <a:solidFill>
                    <a:srgbClr val="DB2A2A"/>
                  </a:solidFill>
                  <a:latin typeface="方正姚体" panose="02010601030101010101" pitchFamily="2" charset="-122"/>
                  <a:ea typeface="方正姚体" panose="02010601030101010101" pitchFamily="2" charset="-122"/>
                  <a:sym typeface="Arial" panose="020B0604020202020204" pitchFamily="34" charset="0"/>
                </a:rPr>
                <a:t>相关标题文字</a:t>
              </a:r>
              <a:endParaRPr lang="en-GB" b="1" dirty="0">
                <a:solidFill>
                  <a:srgbClr val="DB2A2A"/>
                </a:solidFill>
                <a:latin typeface="方正姚体" panose="02010601030101010101" pitchFamily="2" charset="-122"/>
                <a:ea typeface="方正姚体" panose="02010601030101010101" pitchFamily="2" charset="-122"/>
                <a:sym typeface="Arial" panose="020B0604020202020204" pitchFamily="34" charset="0"/>
              </a:endParaRPr>
            </a:p>
          </p:txBody>
        </p:sp>
        <p:sp>
          <p:nvSpPr>
            <p:cNvPr id="33" name="Rectangle 67"/>
            <p:cNvSpPr/>
            <p:nvPr/>
          </p:nvSpPr>
          <p:spPr>
            <a:xfrm>
              <a:off x="8515859" y="2924503"/>
              <a:ext cx="3332848" cy="770494"/>
            </a:xfrm>
            <a:prstGeom prst="rect">
              <a:avLst/>
            </a:prstGeom>
          </p:spPr>
          <p:txBody>
            <a:bodyPr wrap="square">
              <a:spAutoFit/>
            </a:bodyPr>
            <a:lstStyle/>
            <a:p>
              <a:pPr algn="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Group 65"/>
          <p:cNvGrpSpPr/>
          <p:nvPr/>
        </p:nvGrpSpPr>
        <p:grpSpPr>
          <a:xfrm>
            <a:off x="8213689" y="1986216"/>
            <a:ext cx="3216400" cy="1198222"/>
            <a:chOff x="8781638" y="2558764"/>
            <a:chExt cx="3420127" cy="1136233"/>
          </a:xfrm>
        </p:grpSpPr>
        <p:sp>
          <p:nvSpPr>
            <p:cNvPr id="35" name="TextBox 66"/>
            <p:cNvSpPr txBox="1"/>
            <p:nvPr/>
          </p:nvSpPr>
          <p:spPr>
            <a:xfrm>
              <a:off x="8781638" y="2558764"/>
              <a:ext cx="1679310" cy="376370"/>
            </a:xfrm>
            <a:prstGeom prst="rect">
              <a:avLst/>
            </a:prstGeom>
            <a:noFill/>
          </p:spPr>
          <p:txBody>
            <a:bodyPr wrap="none" rtlCol="0">
              <a:spAutoFit/>
            </a:bodyPr>
            <a:lstStyle/>
            <a:p>
              <a:pPr>
                <a:lnSpc>
                  <a:spcPct val="130000"/>
                </a:lnSpc>
              </a:pPr>
              <a:r>
                <a:rPr lang="zh-CN" altLang="en-US" b="1" dirty="0">
                  <a:solidFill>
                    <a:srgbClr val="DB2A2A"/>
                  </a:solidFill>
                  <a:latin typeface="方正姚体" panose="02010601030101010101" pitchFamily="2" charset="-122"/>
                  <a:ea typeface="方正姚体" panose="02010601030101010101" pitchFamily="2" charset="-122"/>
                  <a:sym typeface="Arial" panose="020B0604020202020204" pitchFamily="34" charset="0"/>
                </a:rPr>
                <a:t>相关标题文字</a:t>
              </a:r>
              <a:endParaRPr lang="en-GB" b="1" dirty="0">
                <a:solidFill>
                  <a:srgbClr val="DB2A2A"/>
                </a:solidFill>
                <a:latin typeface="方正姚体" panose="02010601030101010101" pitchFamily="2" charset="-122"/>
                <a:ea typeface="方正姚体" panose="02010601030101010101" pitchFamily="2" charset="-122"/>
                <a:sym typeface="Arial" panose="020B0604020202020204" pitchFamily="34" charset="0"/>
              </a:endParaRPr>
            </a:p>
          </p:txBody>
        </p:sp>
        <p:sp>
          <p:nvSpPr>
            <p:cNvPr id="36" name="Rectangle 67"/>
            <p:cNvSpPr/>
            <p:nvPr/>
          </p:nvSpPr>
          <p:spPr>
            <a:xfrm>
              <a:off x="8797071" y="2924503"/>
              <a:ext cx="3404694" cy="770494"/>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Group 65"/>
          <p:cNvGrpSpPr/>
          <p:nvPr/>
        </p:nvGrpSpPr>
        <p:grpSpPr>
          <a:xfrm>
            <a:off x="8213689" y="4908726"/>
            <a:ext cx="3170718" cy="1198222"/>
            <a:chOff x="8797071" y="2558764"/>
            <a:chExt cx="3371553" cy="1136233"/>
          </a:xfrm>
        </p:grpSpPr>
        <p:sp>
          <p:nvSpPr>
            <p:cNvPr id="38" name="TextBox 66"/>
            <p:cNvSpPr txBox="1"/>
            <p:nvPr/>
          </p:nvSpPr>
          <p:spPr>
            <a:xfrm>
              <a:off x="8797071" y="2558764"/>
              <a:ext cx="1679310" cy="376370"/>
            </a:xfrm>
            <a:prstGeom prst="rect">
              <a:avLst/>
            </a:prstGeom>
            <a:noFill/>
          </p:spPr>
          <p:txBody>
            <a:bodyPr wrap="none" rtlCol="0">
              <a:spAutoFit/>
            </a:bodyPr>
            <a:lstStyle/>
            <a:p>
              <a:pPr>
                <a:lnSpc>
                  <a:spcPct val="130000"/>
                </a:lnSpc>
              </a:pPr>
              <a:r>
                <a:rPr lang="zh-CN" altLang="en-US" b="1" dirty="0">
                  <a:solidFill>
                    <a:srgbClr val="DB2A2A"/>
                  </a:solidFill>
                  <a:latin typeface="方正姚体" panose="02010601030101010101" pitchFamily="2" charset="-122"/>
                  <a:ea typeface="方正姚体" panose="02010601030101010101" pitchFamily="2" charset="-122"/>
                  <a:sym typeface="Arial" panose="020B0604020202020204" pitchFamily="34" charset="0"/>
                </a:rPr>
                <a:t>相关标题文字</a:t>
              </a:r>
              <a:endParaRPr lang="en-GB" b="1" dirty="0">
                <a:solidFill>
                  <a:srgbClr val="DB2A2A"/>
                </a:solidFill>
                <a:latin typeface="方正姚体" panose="02010601030101010101" pitchFamily="2" charset="-122"/>
                <a:ea typeface="方正姚体" panose="02010601030101010101" pitchFamily="2" charset="-122"/>
                <a:sym typeface="Arial" panose="020B0604020202020204" pitchFamily="34" charset="0"/>
              </a:endParaRPr>
            </a:p>
          </p:txBody>
        </p:sp>
        <p:sp>
          <p:nvSpPr>
            <p:cNvPr id="39" name="Rectangle 67"/>
            <p:cNvSpPr/>
            <p:nvPr/>
          </p:nvSpPr>
          <p:spPr>
            <a:xfrm>
              <a:off x="8797071" y="2924503"/>
              <a:ext cx="3371553" cy="770494"/>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Group 65"/>
          <p:cNvGrpSpPr/>
          <p:nvPr/>
        </p:nvGrpSpPr>
        <p:grpSpPr>
          <a:xfrm>
            <a:off x="962525" y="4908726"/>
            <a:ext cx="3108545" cy="1198222"/>
            <a:chOff x="8543265" y="2558764"/>
            <a:chExt cx="3305442" cy="1136233"/>
          </a:xfrm>
        </p:grpSpPr>
        <p:sp>
          <p:nvSpPr>
            <p:cNvPr id="41" name="TextBox 66"/>
            <p:cNvSpPr txBox="1"/>
            <p:nvPr/>
          </p:nvSpPr>
          <p:spPr>
            <a:xfrm>
              <a:off x="10168755" y="2558764"/>
              <a:ext cx="1679310" cy="376370"/>
            </a:xfrm>
            <a:prstGeom prst="rect">
              <a:avLst/>
            </a:prstGeom>
            <a:noFill/>
          </p:spPr>
          <p:txBody>
            <a:bodyPr wrap="none" rtlCol="0">
              <a:spAutoFit/>
            </a:bodyPr>
            <a:lstStyle/>
            <a:p>
              <a:pPr algn="r">
                <a:lnSpc>
                  <a:spcPct val="130000"/>
                </a:lnSpc>
              </a:pPr>
              <a:r>
                <a:rPr lang="zh-CN" altLang="en-US" b="1" dirty="0">
                  <a:solidFill>
                    <a:srgbClr val="DB2A2A"/>
                  </a:solidFill>
                  <a:latin typeface="方正姚体" panose="02010601030101010101" pitchFamily="2" charset="-122"/>
                  <a:ea typeface="方正姚体" panose="02010601030101010101" pitchFamily="2" charset="-122"/>
                  <a:sym typeface="Arial" panose="020B0604020202020204" pitchFamily="34" charset="0"/>
                </a:rPr>
                <a:t>相关标题文字</a:t>
              </a:r>
              <a:endParaRPr lang="en-GB" b="1" dirty="0">
                <a:solidFill>
                  <a:srgbClr val="DB2A2A"/>
                </a:solidFill>
                <a:latin typeface="方正姚体" panose="02010601030101010101" pitchFamily="2" charset="-122"/>
                <a:ea typeface="方正姚体" panose="02010601030101010101" pitchFamily="2" charset="-122"/>
                <a:sym typeface="Arial" panose="020B0604020202020204" pitchFamily="34" charset="0"/>
              </a:endParaRPr>
            </a:p>
          </p:txBody>
        </p:sp>
        <p:sp>
          <p:nvSpPr>
            <p:cNvPr id="42" name="Rectangle 67"/>
            <p:cNvSpPr/>
            <p:nvPr/>
          </p:nvSpPr>
          <p:spPr>
            <a:xfrm>
              <a:off x="8543265" y="2924503"/>
              <a:ext cx="3305442" cy="770494"/>
            </a:xfrm>
            <a:prstGeom prst="rect">
              <a:avLst/>
            </a:prstGeom>
          </p:spPr>
          <p:txBody>
            <a:bodyPr wrap="square">
              <a:spAutoFit/>
            </a:bodyPr>
            <a:lstStyle/>
            <a:p>
              <a:pPr algn="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988899546"/>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1000"/>
                                        <p:tgtEl>
                                          <p:spTgt spid="2"/>
                                        </p:tgtEl>
                                      </p:cBhvr>
                                    </p:animEffect>
                                  </p:childTnLst>
                                </p:cTn>
                              </p:par>
                              <p:par>
                                <p:cTn id="15" presetID="2" presetClass="entr" presetSubtype="2" fill="hold" nodeType="withEffect">
                                  <p:stCondLst>
                                    <p:cond delay="2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2450"/>
                            </p:stCondLst>
                            <p:childTnLst>
                              <p:par>
                                <p:cTn id="26" presetID="2" presetClass="entr" presetSubtype="4"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childTnLst>
                          </p:cTn>
                        </p:par>
                        <p:par>
                          <p:cTn id="30" fill="hold">
                            <p:stCondLst>
                              <p:cond delay="2950"/>
                            </p:stCondLst>
                            <p:childTnLst>
                              <p:par>
                                <p:cTn id="31" presetID="22" presetClass="entr" presetSubtype="2"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right)">
                                      <p:cBhvr>
                                        <p:cTn id="33" dur="500"/>
                                        <p:tgtEl>
                                          <p:spTgt spid="31"/>
                                        </p:tgtEl>
                                      </p:cBhvr>
                                    </p:animEffect>
                                  </p:childTnLst>
                                </p:cTn>
                              </p:par>
                              <p:par>
                                <p:cTn id="34" presetID="22" presetClass="entr" presetSubtype="8" fill="hold" nodeType="with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wipe(left)">
                                      <p:cBhvr>
                                        <p:cTn id="36" dur="500"/>
                                        <p:tgtEl>
                                          <p:spTgt spid="34"/>
                                        </p:tgtEl>
                                      </p:cBhvr>
                                    </p:animEffect>
                                  </p:childTnLst>
                                </p:cTn>
                              </p:par>
                              <p:par>
                                <p:cTn id="37" presetID="22" presetClass="entr" presetSubtype="8" fill="hold" nodeType="with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left)">
                                      <p:cBhvr>
                                        <p:cTn id="39" dur="500"/>
                                        <p:tgtEl>
                                          <p:spTgt spid="37"/>
                                        </p:tgtEl>
                                      </p:cBhvr>
                                    </p:animEffect>
                                  </p:childTnLst>
                                </p:cTn>
                              </p:par>
                              <p:par>
                                <p:cTn id="40" presetID="22" presetClass="entr" presetSubtype="2" fill="hold" nodeType="with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right)">
                                      <p:cBhvr>
                                        <p:cTn id="4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341822" y="668181"/>
            <a:ext cx="9721436"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574767" y="208955"/>
            <a:ext cx="632150" cy="569956"/>
            <a:chOff x="574767" y="208955"/>
            <a:chExt cx="632150" cy="569956"/>
          </a:xfrm>
        </p:grpSpPr>
        <p:sp>
          <p:nvSpPr>
            <p:cNvPr id="4" name="Freeform 5"/>
            <p:cNvSpPr>
              <a:spLocks/>
            </p:cNvSpPr>
            <p:nvPr/>
          </p:nvSpPr>
          <p:spPr bwMode="auto">
            <a:xfrm rot="1855731">
              <a:off x="574767" y="208955"/>
              <a:ext cx="632150" cy="56995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nvGrpSpPr>
            <p:cNvPr id="5" name="Group 4"/>
            <p:cNvGrpSpPr>
              <a:grpSpLocks noChangeAspect="1"/>
            </p:cNvGrpSpPr>
            <p:nvPr/>
          </p:nvGrpSpPr>
          <p:grpSpPr bwMode="auto">
            <a:xfrm flipH="1">
              <a:off x="757842" y="255640"/>
              <a:ext cx="257404" cy="412542"/>
              <a:chOff x="4638" y="-33"/>
              <a:chExt cx="667" cy="1069"/>
            </a:xfrm>
            <a:solidFill>
              <a:schemeClr val="bg1"/>
            </a:solidFill>
          </p:grpSpPr>
          <p:sp>
            <p:nvSpPr>
              <p:cNvPr id="6" name="Freeform 5"/>
              <p:cNvSpPr>
                <a:spLocks/>
              </p:cNvSpPr>
              <p:nvPr/>
            </p:nvSpPr>
            <p:spPr bwMode="auto">
              <a:xfrm>
                <a:off x="4638" y="556"/>
                <a:ext cx="667" cy="480"/>
              </a:xfrm>
              <a:custGeom>
                <a:avLst/>
                <a:gdLst>
                  <a:gd name="T0" fmla="*/ 67 w 67"/>
                  <a:gd name="T1" fmla="*/ 15 h 49"/>
                  <a:gd name="T2" fmla="*/ 52 w 67"/>
                  <a:gd name="T3" fmla="*/ 0 h 49"/>
                  <a:gd name="T4" fmla="*/ 38 w 67"/>
                  <a:gd name="T5" fmla="*/ 24 h 49"/>
                  <a:gd name="T6" fmla="*/ 36 w 67"/>
                  <a:gd name="T7" fmla="*/ 13 h 49"/>
                  <a:gd name="T8" fmla="*/ 38 w 67"/>
                  <a:gd name="T9" fmla="*/ 9 h 49"/>
                  <a:gd name="T10" fmla="*/ 34 w 67"/>
                  <a:gd name="T11" fmla="*/ 5 h 49"/>
                  <a:gd name="T12" fmla="*/ 30 w 67"/>
                  <a:gd name="T13" fmla="*/ 9 h 49"/>
                  <a:gd name="T14" fmla="*/ 31 w 67"/>
                  <a:gd name="T15" fmla="*/ 13 h 49"/>
                  <a:gd name="T16" fmla="*/ 30 w 67"/>
                  <a:gd name="T17" fmla="*/ 24 h 49"/>
                  <a:gd name="T18" fmla="*/ 16 w 67"/>
                  <a:gd name="T19" fmla="*/ 0 h 49"/>
                  <a:gd name="T20" fmla="*/ 1 w 67"/>
                  <a:gd name="T21" fmla="*/ 15 h 49"/>
                  <a:gd name="T22" fmla="*/ 0 w 67"/>
                  <a:gd name="T23" fmla="*/ 15 h 49"/>
                  <a:gd name="T24" fmla="*/ 0 w 67"/>
                  <a:gd name="T25" fmla="*/ 45 h 49"/>
                  <a:gd name="T26" fmla="*/ 1 w 67"/>
                  <a:gd name="T27" fmla="*/ 45 h 49"/>
                  <a:gd name="T28" fmla="*/ 34 w 67"/>
                  <a:gd name="T29" fmla="*/ 49 h 49"/>
                  <a:gd name="T30" fmla="*/ 66 w 67"/>
                  <a:gd name="T31" fmla="*/ 45 h 49"/>
                  <a:gd name="T32" fmla="*/ 67 w 67"/>
                  <a:gd name="T33" fmla="*/ 45 h 49"/>
                  <a:gd name="T34" fmla="*/ 67 w 67"/>
                  <a:gd name="T35" fmla="*/ 1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49">
                    <a:moveTo>
                      <a:pt x="67" y="15"/>
                    </a:moveTo>
                    <a:cubicBezTo>
                      <a:pt x="66" y="9"/>
                      <a:pt x="60" y="3"/>
                      <a:pt x="52" y="0"/>
                    </a:cubicBezTo>
                    <a:cubicBezTo>
                      <a:pt x="38" y="24"/>
                      <a:pt x="38" y="24"/>
                      <a:pt x="38" y="24"/>
                    </a:cubicBezTo>
                    <a:cubicBezTo>
                      <a:pt x="36" y="13"/>
                      <a:pt x="36" y="13"/>
                      <a:pt x="36" y="13"/>
                    </a:cubicBezTo>
                    <a:cubicBezTo>
                      <a:pt x="37" y="12"/>
                      <a:pt x="38" y="11"/>
                      <a:pt x="38" y="9"/>
                    </a:cubicBezTo>
                    <a:cubicBezTo>
                      <a:pt x="38" y="7"/>
                      <a:pt x="36" y="5"/>
                      <a:pt x="34" y="5"/>
                    </a:cubicBezTo>
                    <a:cubicBezTo>
                      <a:pt x="31" y="5"/>
                      <a:pt x="30" y="7"/>
                      <a:pt x="30" y="9"/>
                    </a:cubicBezTo>
                    <a:cubicBezTo>
                      <a:pt x="30" y="11"/>
                      <a:pt x="30" y="12"/>
                      <a:pt x="31" y="13"/>
                    </a:cubicBezTo>
                    <a:cubicBezTo>
                      <a:pt x="30" y="24"/>
                      <a:pt x="30" y="24"/>
                      <a:pt x="30" y="24"/>
                    </a:cubicBezTo>
                    <a:cubicBezTo>
                      <a:pt x="16" y="0"/>
                      <a:pt x="16" y="0"/>
                      <a:pt x="16" y="0"/>
                    </a:cubicBezTo>
                    <a:cubicBezTo>
                      <a:pt x="8" y="3"/>
                      <a:pt x="2" y="9"/>
                      <a:pt x="1" y="15"/>
                    </a:cubicBezTo>
                    <a:cubicBezTo>
                      <a:pt x="0" y="15"/>
                      <a:pt x="0" y="15"/>
                      <a:pt x="0" y="15"/>
                    </a:cubicBezTo>
                    <a:cubicBezTo>
                      <a:pt x="0" y="45"/>
                      <a:pt x="0" y="45"/>
                      <a:pt x="0" y="45"/>
                    </a:cubicBezTo>
                    <a:cubicBezTo>
                      <a:pt x="1" y="45"/>
                      <a:pt x="1" y="45"/>
                      <a:pt x="1" y="45"/>
                    </a:cubicBezTo>
                    <a:cubicBezTo>
                      <a:pt x="4" y="47"/>
                      <a:pt x="18" y="49"/>
                      <a:pt x="34" y="49"/>
                    </a:cubicBezTo>
                    <a:cubicBezTo>
                      <a:pt x="50" y="49"/>
                      <a:pt x="63" y="47"/>
                      <a:pt x="66" y="45"/>
                    </a:cubicBezTo>
                    <a:cubicBezTo>
                      <a:pt x="67" y="45"/>
                      <a:pt x="67" y="45"/>
                      <a:pt x="67" y="45"/>
                    </a:cubicBezTo>
                    <a:cubicBezTo>
                      <a:pt x="67" y="15"/>
                      <a:pt x="67" y="15"/>
                      <a:pt x="67"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685594"/>
                <a:endParaRPr lang="zh-CN" altLang="en-US" sz="1350">
                  <a:solidFill>
                    <a:prstClr val="black"/>
                  </a:solidFill>
                </a:endParaRPr>
              </a:p>
            </p:txBody>
          </p:sp>
          <p:sp>
            <p:nvSpPr>
              <p:cNvPr id="7" name="Freeform 6"/>
              <p:cNvSpPr>
                <a:spLocks noEditPoints="1"/>
              </p:cNvSpPr>
              <p:nvPr/>
            </p:nvSpPr>
            <p:spPr bwMode="auto">
              <a:xfrm>
                <a:off x="4737" y="-33"/>
                <a:ext cx="449" cy="589"/>
              </a:xfrm>
              <a:custGeom>
                <a:avLst/>
                <a:gdLst>
                  <a:gd name="T0" fmla="*/ 3 w 45"/>
                  <a:gd name="T1" fmla="*/ 38 h 60"/>
                  <a:gd name="T2" fmla="*/ 7 w 45"/>
                  <a:gd name="T3" fmla="*/ 43 h 60"/>
                  <a:gd name="T4" fmla="*/ 23 w 45"/>
                  <a:gd name="T5" fmla="*/ 60 h 60"/>
                  <a:gd name="T6" fmla="*/ 40 w 45"/>
                  <a:gd name="T7" fmla="*/ 43 h 60"/>
                  <a:gd name="T8" fmla="*/ 40 w 45"/>
                  <a:gd name="T9" fmla="*/ 43 h 60"/>
                  <a:gd name="T10" fmla="*/ 44 w 45"/>
                  <a:gd name="T11" fmla="*/ 38 h 60"/>
                  <a:gd name="T12" fmla="*/ 41 w 45"/>
                  <a:gd name="T13" fmla="*/ 33 h 60"/>
                  <a:gd name="T14" fmla="*/ 41 w 45"/>
                  <a:gd name="T15" fmla="*/ 33 h 60"/>
                  <a:gd name="T16" fmla="*/ 36 w 45"/>
                  <a:gd name="T17" fmla="*/ 13 h 60"/>
                  <a:gd name="T18" fmla="*/ 12 w 45"/>
                  <a:gd name="T19" fmla="*/ 10 h 60"/>
                  <a:gd name="T20" fmla="*/ 6 w 45"/>
                  <a:gd name="T21" fmla="*/ 33 h 60"/>
                  <a:gd name="T22" fmla="*/ 6 w 45"/>
                  <a:gd name="T23" fmla="*/ 33 h 60"/>
                  <a:gd name="T24" fmla="*/ 3 w 45"/>
                  <a:gd name="T25" fmla="*/ 38 h 60"/>
                  <a:gd name="T26" fmla="*/ 8 w 45"/>
                  <a:gd name="T27" fmla="*/ 34 h 60"/>
                  <a:gd name="T28" fmla="*/ 8 w 45"/>
                  <a:gd name="T29" fmla="*/ 34 h 60"/>
                  <a:gd name="T30" fmla="*/ 8 w 45"/>
                  <a:gd name="T31" fmla="*/ 34 h 60"/>
                  <a:gd name="T32" fmla="*/ 8 w 45"/>
                  <a:gd name="T33" fmla="*/ 32 h 60"/>
                  <a:gd name="T34" fmla="*/ 9 w 45"/>
                  <a:gd name="T35" fmla="*/ 25 h 60"/>
                  <a:gd name="T36" fmla="*/ 11 w 45"/>
                  <a:gd name="T37" fmla="*/ 23 h 60"/>
                  <a:gd name="T38" fmla="*/ 29 w 45"/>
                  <a:gd name="T39" fmla="*/ 19 h 60"/>
                  <a:gd name="T40" fmla="*/ 38 w 45"/>
                  <a:gd name="T41" fmla="*/ 34 h 60"/>
                  <a:gd name="T42" fmla="*/ 38 w 45"/>
                  <a:gd name="T43" fmla="*/ 34 h 60"/>
                  <a:gd name="T44" fmla="*/ 39 w 45"/>
                  <a:gd name="T45" fmla="*/ 34 h 60"/>
                  <a:gd name="T46" fmla="*/ 40 w 45"/>
                  <a:gd name="T47" fmla="*/ 34 h 60"/>
                  <a:gd name="T48" fmla="*/ 42 w 45"/>
                  <a:gd name="T49" fmla="*/ 35 h 60"/>
                  <a:gd name="T50" fmla="*/ 43 w 45"/>
                  <a:gd name="T51" fmla="*/ 38 h 60"/>
                  <a:gd name="T52" fmla="*/ 42 w 45"/>
                  <a:gd name="T53" fmla="*/ 41 h 60"/>
                  <a:gd name="T54" fmla="*/ 40 w 45"/>
                  <a:gd name="T55" fmla="*/ 42 h 60"/>
                  <a:gd name="T56" fmla="*/ 40 w 45"/>
                  <a:gd name="T57" fmla="*/ 42 h 60"/>
                  <a:gd name="T58" fmla="*/ 39 w 45"/>
                  <a:gd name="T59" fmla="*/ 42 h 60"/>
                  <a:gd name="T60" fmla="*/ 38 w 45"/>
                  <a:gd name="T61" fmla="*/ 43 h 60"/>
                  <a:gd name="T62" fmla="*/ 33 w 45"/>
                  <a:gd name="T63" fmla="*/ 54 h 60"/>
                  <a:gd name="T64" fmla="*/ 29 w 45"/>
                  <a:gd name="T65" fmla="*/ 58 h 60"/>
                  <a:gd name="T66" fmla="*/ 23 w 45"/>
                  <a:gd name="T67" fmla="*/ 59 h 60"/>
                  <a:gd name="T68" fmla="*/ 18 w 45"/>
                  <a:gd name="T69" fmla="*/ 58 h 60"/>
                  <a:gd name="T70" fmla="*/ 14 w 45"/>
                  <a:gd name="T71" fmla="*/ 54 h 60"/>
                  <a:gd name="T72" fmla="*/ 8 w 45"/>
                  <a:gd name="T73" fmla="*/ 43 h 60"/>
                  <a:gd name="T74" fmla="*/ 8 w 45"/>
                  <a:gd name="T75" fmla="*/ 42 h 60"/>
                  <a:gd name="T76" fmla="*/ 7 w 45"/>
                  <a:gd name="T77" fmla="*/ 42 h 60"/>
                  <a:gd name="T78" fmla="*/ 5 w 45"/>
                  <a:gd name="T79" fmla="*/ 38 h 60"/>
                  <a:gd name="T80" fmla="*/ 5 w 45"/>
                  <a:gd name="T81" fmla="*/ 35 h 60"/>
                  <a:gd name="T82" fmla="*/ 8 w 45"/>
                  <a:gd name="T8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5" h="60">
                    <a:moveTo>
                      <a:pt x="3" y="38"/>
                    </a:moveTo>
                    <a:cubicBezTo>
                      <a:pt x="3" y="40"/>
                      <a:pt x="5" y="43"/>
                      <a:pt x="7" y="43"/>
                    </a:cubicBezTo>
                    <a:cubicBezTo>
                      <a:pt x="9" y="53"/>
                      <a:pt x="16" y="60"/>
                      <a:pt x="23" y="60"/>
                    </a:cubicBezTo>
                    <a:cubicBezTo>
                      <a:pt x="31" y="60"/>
                      <a:pt x="38" y="53"/>
                      <a:pt x="40" y="43"/>
                    </a:cubicBezTo>
                    <a:cubicBezTo>
                      <a:pt x="40" y="43"/>
                      <a:pt x="40" y="43"/>
                      <a:pt x="40" y="43"/>
                    </a:cubicBezTo>
                    <a:cubicBezTo>
                      <a:pt x="42" y="43"/>
                      <a:pt x="44" y="41"/>
                      <a:pt x="44" y="38"/>
                    </a:cubicBezTo>
                    <a:cubicBezTo>
                      <a:pt x="44" y="35"/>
                      <a:pt x="43" y="33"/>
                      <a:pt x="41" y="33"/>
                    </a:cubicBezTo>
                    <a:cubicBezTo>
                      <a:pt x="41" y="33"/>
                      <a:pt x="41" y="33"/>
                      <a:pt x="41" y="33"/>
                    </a:cubicBezTo>
                    <a:cubicBezTo>
                      <a:pt x="41" y="33"/>
                      <a:pt x="45" y="18"/>
                      <a:pt x="36" y="13"/>
                    </a:cubicBezTo>
                    <a:cubicBezTo>
                      <a:pt x="35" y="0"/>
                      <a:pt x="12" y="10"/>
                      <a:pt x="12" y="10"/>
                    </a:cubicBezTo>
                    <a:cubicBezTo>
                      <a:pt x="0" y="17"/>
                      <a:pt x="6" y="33"/>
                      <a:pt x="6" y="33"/>
                    </a:cubicBezTo>
                    <a:cubicBezTo>
                      <a:pt x="6" y="33"/>
                      <a:pt x="6" y="33"/>
                      <a:pt x="6" y="33"/>
                    </a:cubicBezTo>
                    <a:cubicBezTo>
                      <a:pt x="4" y="34"/>
                      <a:pt x="3" y="36"/>
                      <a:pt x="3" y="38"/>
                    </a:cubicBezTo>
                    <a:close/>
                    <a:moveTo>
                      <a:pt x="8" y="34"/>
                    </a:moveTo>
                    <a:cubicBezTo>
                      <a:pt x="8" y="34"/>
                      <a:pt x="8" y="34"/>
                      <a:pt x="8" y="34"/>
                    </a:cubicBezTo>
                    <a:cubicBezTo>
                      <a:pt x="8" y="34"/>
                      <a:pt x="8" y="34"/>
                      <a:pt x="8" y="34"/>
                    </a:cubicBezTo>
                    <a:cubicBezTo>
                      <a:pt x="8" y="32"/>
                      <a:pt x="8" y="32"/>
                      <a:pt x="8" y="32"/>
                    </a:cubicBezTo>
                    <a:cubicBezTo>
                      <a:pt x="9" y="25"/>
                      <a:pt x="9" y="25"/>
                      <a:pt x="9" y="25"/>
                    </a:cubicBezTo>
                    <a:cubicBezTo>
                      <a:pt x="10" y="24"/>
                      <a:pt x="11" y="23"/>
                      <a:pt x="11" y="23"/>
                    </a:cubicBezTo>
                    <a:cubicBezTo>
                      <a:pt x="21" y="24"/>
                      <a:pt x="29" y="19"/>
                      <a:pt x="29" y="19"/>
                    </a:cubicBezTo>
                    <a:cubicBezTo>
                      <a:pt x="36" y="13"/>
                      <a:pt x="38" y="34"/>
                      <a:pt x="38" y="34"/>
                    </a:cubicBezTo>
                    <a:cubicBezTo>
                      <a:pt x="38" y="34"/>
                      <a:pt x="38" y="34"/>
                      <a:pt x="38" y="34"/>
                    </a:cubicBezTo>
                    <a:cubicBezTo>
                      <a:pt x="39" y="34"/>
                      <a:pt x="39" y="34"/>
                      <a:pt x="39" y="34"/>
                    </a:cubicBezTo>
                    <a:cubicBezTo>
                      <a:pt x="40" y="34"/>
                      <a:pt x="40" y="34"/>
                      <a:pt x="40" y="34"/>
                    </a:cubicBezTo>
                    <a:cubicBezTo>
                      <a:pt x="41" y="34"/>
                      <a:pt x="41" y="34"/>
                      <a:pt x="42" y="35"/>
                    </a:cubicBezTo>
                    <a:cubicBezTo>
                      <a:pt x="43" y="35"/>
                      <a:pt x="43" y="37"/>
                      <a:pt x="43" y="38"/>
                    </a:cubicBezTo>
                    <a:cubicBezTo>
                      <a:pt x="43" y="39"/>
                      <a:pt x="43" y="40"/>
                      <a:pt x="42" y="41"/>
                    </a:cubicBezTo>
                    <a:cubicBezTo>
                      <a:pt x="41" y="41"/>
                      <a:pt x="41" y="42"/>
                      <a:pt x="40" y="42"/>
                    </a:cubicBezTo>
                    <a:cubicBezTo>
                      <a:pt x="40" y="42"/>
                      <a:pt x="40" y="42"/>
                      <a:pt x="40" y="42"/>
                    </a:cubicBezTo>
                    <a:cubicBezTo>
                      <a:pt x="39" y="42"/>
                      <a:pt x="39" y="42"/>
                      <a:pt x="39" y="42"/>
                    </a:cubicBezTo>
                    <a:cubicBezTo>
                      <a:pt x="38" y="43"/>
                      <a:pt x="38" y="43"/>
                      <a:pt x="38" y="43"/>
                    </a:cubicBezTo>
                    <a:cubicBezTo>
                      <a:pt x="38" y="47"/>
                      <a:pt x="36" y="51"/>
                      <a:pt x="33" y="54"/>
                    </a:cubicBezTo>
                    <a:cubicBezTo>
                      <a:pt x="32" y="56"/>
                      <a:pt x="30" y="57"/>
                      <a:pt x="29" y="58"/>
                    </a:cubicBezTo>
                    <a:cubicBezTo>
                      <a:pt x="27" y="58"/>
                      <a:pt x="25" y="59"/>
                      <a:pt x="23" y="59"/>
                    </a:cubicBezTo>
                    <a:cubicBezTo>
                      <a:pt x="22" y="59"/>
                      <a:pt x="20" y="58"/>
                      <a:pt x="18" y="58"/>
                    </a:cubicBezTo>
                    <a:cubicBezTo>
                      <a:pt x="17" y="57"/>
                      <a:pt x="15" y="56"/>
                      <a:pt x="14" y="54"/>
                    </a:cubicBezTo>
                    <a:cubicBezTo>
                      <a:pt x="11" y="51"/>
                      <a:pt x="9" y="47"/>
                      <a:pt x="8" y="43"/>
                    </a:cubicBezTo>
                    <a:cubicBezTo>
                      <a:pt x="8" y="42"/>
                      <a:pt x="8" y="42"/>
                      <a:pt x="8" y="42"/>
                    </a:cubicBezTo>
                    <a:cubicBezTo>
                      <a:pt x="7" y="42"/>
                      <a:pt x="7" y="42"/>
                      <a:pt x="7" y="42"/>
                    </a:cubicBezTo>
                    <a:cubicBezTo>
                      <a:pt x="6" y="42"/>
                      <a:pt x="5" y="40"/>
                      <a:pt x="5" y="38"/>
                    </a:cubicBezTo>
                    <a:cubicBezTo>
                      <a:pt x="5" y="37"/>
                      <a:pt x="5" y="35"/>
                      <a:pt x="5" y="35"/>
                    </a:cubicBezTo>
                    <a:cubicBezTo>
                      <a:pt x="6" y="34"/>
                      <a:pt x="7" y="34"/>
                      <a:pt x="8"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685594"/>
                <a:endParaRPr lang="zh-CN" altLang="en-US" sz="1350">
                  <a:solidFill>
                    <a:prstClr val="black"/>
                  </a:solidFill>
                </a:endParaRPr>
              </a:p>
            </p:txBody>
          </p:sp>
        </p:grpSp>
      </p:grpSp>
      <p:grpSp>
        <p:nvGrpSpPr>
          <p:cNvPr id="8" name="组合 7"/>
          <p:cNvGrpSpPr/>
          <p:nvPr/>
        </p:nvGrpSpPr>
        <p:grpSpPr>
          <a:xfrm>
            <a:off x="11096635" y="434075"/>
            <a:ext cx="488724" cy="440638"/>
            <a:chOff x="3720691" y="2824413"/>
            <a:chExt cx="1341120" cy="1209172"/>
          </a:xfrm>
          <a:solidFill>
            <a:srgbClr val="158875"/>
          </a:solidFill>
        </p:grpSpPr>
        <p:sp>
          <p:nvSpPr>
            <p:cNvPr id="9"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10"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sp>
        <p:nvSpPr>
          <p:cNvPr id="11" name="文本占位符 4"/>
          <p:cNvSpPr txBox="1">
            <a:spLocks/>
          </p:cNvSpPr>
          <p:nvPr/>
        </p:nvSpPr>
        <p:spPr>
          <a:xfrm>
            <a:off x="1299849" y="90887"/>
            <a:ext cx="10515600" cy="5823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b="1" dirty="0">
                <a:solidFill>
                  <a:srgbClr val="DB2A2A"/>
                </a:solidFill>
                <a:latin typeface="方正姚体" panose="02010601030101010101" pitchFamily="2" charset="-122"/>
                <a:ea typeface="方正姚体" panose="02010601030101010101" pitchFamily="2" charset="-122"/>
              </a:rPr>
              <a:t>三、点击添加你的标题</a:t>
            </a:r>
          </a:p>
        </p:txBody>
      </p:sp>
      <p:cxnSp>
        <p:nvCxnSpPr>
          <p:cNvPr id="12" name="Straight Connector 8"/>
          <p:cNvCxnSpPr/>
          <p:nvPr/>
        </p:nvCxnSpPr>
        <p:spPr>
          <a:xfrm>
            <a:off x="6102350" y="5078198"/>
            <a:ext cx="0" cy="1814276"/>
          </a:xfrm>
          <a:prstGeom prst="line">
            <a:avLst/>
          </a:prstGeom>
          <a:ln>
            <a:solidFill>
              <a:schemeClr val="bg1">
                <a:lumMod val="65000"/>
              </a:schemeClr>
            </a:solidFill>
            <a:prstDash val="sysDash"/>
            <a:headEnd type="oval"/>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7"/>
          <p:cNvCxnSpPr/>
          <p:nvPr/>
        </p:nvCxnSpPr>
        <p:spPr>
          <a:xfrm>
            <a:off x="6102350" y="2124245"/>
            <a:ext cx="0" cy="2019831"/>
          </a:xfrm>
          <a:prstGeom prst="line">
            <a:avLst/>
          </a:prstGeom>
          <a:ln>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 name="TextBox 23"/>
          <p:cNvSpPr txBox="1">
            <a:spLocks noChangeArrowheads="1"/>
          </p:cNvSpPr>
          <p:nvPr/>
        </p:nvSpPr>
        <p:spPr bwMode="auto">
          <a:xfrm>
            <a:off x="6586473" y="1417899"/>
            <a:ext cx="3646097" cy="2531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r>
              <a:rPr lang="en-US" altLang="zh-CN" sz="2200" dirty="0">
                <a:solidFill>
                  <a:srgbClr val="DB2A2A"/>
                </a:solidFill>
                <a:latin typeface="Impact" pitchFamily="34" charset="0"/>
              </a:rPr>
              <a:t>2010</a:t>
            </a:r>
          </a:p>
          <a:p>
            <a:r>
              <a:rPr lang="zh-CN" altLang="en-US" sz="3599" b="1" dirty="0">
                <a:solidFill>
                  <a:srgbClr val="DB2A2A"/>
                </a:solidFill>
                <a:latin typeface="方正姚体" panose="02010601030101010101" pitchFamily="2" charset="-122"/>
                <a:ea typeface="方正姚体" panose="02010601030101010101" pitchFamily="2" charset="-122"/>
              </a:rPr>
              <a:t>开始</a:t>
            </a:r>
            <a:endParaRPr lang="en-US" altLang="zh-CN" sz="3599" b="1" dirty="0">
              <a:solidFill>
                <a:srgbClr val="DB2A2A"/>
              </a:solidFill>
              <a:latin typeface="方正姚体" panose="02010601030101010101" pitchFamily="2" charset="-122"/>
              <a:ea typeface="方正姚体" panose="02010601030101010101" pitchFamily="2" charset="-122"/>
            </a:endParaRPr>
          </a:p>
          <a:p>
            <a:r>
              <a:rPr lang="en-US" altLang="zh-CN" sz="1600" dirty="0">
                <a:latin typeface="Roboto Regular" charset="0"/>
              </a:rPr>
              <a:t>—</a:t>
            </a:r>
          </a:p>
          <a:p>
            <a:pPr>
              <a:lnSpc>
                <a:spcPct val="150000"/>
              </a:lnSpc>
            </a:pPr>
            <a:r>
              <a:rPr lang="zh-CN" altLang="en-US" sz="1200" dirty="0">
                <a:solidFill>
                  <a:schemeClr val="tx1">
                    <a:lumMod val="85000"/>
                    <a:lumOff val="15000"/>
                  </a:schemeClr>
                </a:solidFill>
                <a:latin typeface="微软雅黑" pitchFamily="34" charset="-122"/>
                <a:ea typeface="微软雅黑" pitchFamily="34" charset="-122"/>
              </a:rPr>
              <a:t>你请按照你的文字多少设置相应的动画在这里输入你的信息或者复制你的文字信息你请按照你的文字多少设置相应的动画在这里输入你的信息或者复制你的文字信息</a:t>
            </a:r>
            <a:endParaRPr lang="en-US" altLang="zh-CN" sz="1200" dirty="0">
              <a:solidFill>
                <a:schemeClr val="tx1">
                  <a:lumMod val="85000"/>
                  <a:lumOff val="15000"/>
                </a:schemeClr>
              </a:solidFill>
              <a:latin typeface="微软雅黑" pitchFamily="34" charset="-122"/>
              <a:ea typeface="微软雅黑" pitchFamily="34" charset="-122"/>
            </a:endParaRPr>
          </a:p>
          <a:p>
            <a:r>
              <a:rPr lang="en-US" altLang="zh-CN" sz="1250" dirty="0">
                <a:latin typeface="Roboto Light" charset="0"/>
              </a:rPr>
              <a:t>.</a:t>
            </a:r>
          </a:p>
        </p:txBody>
      </p:sp>
      <p:sp>
        <p:nvSpPr>
          <p:cNvPr id="15" name="TextBox 25"/>
          <p:cNvSpPr txBox="1">
            <a:spLocks noChangeArrowheads="1"/>
          </p:cNvSpPr>
          <p:nvPr/>
        </p:nvSpPr>
        <p:spPr bwMode="auto">
          <a:xfrm>
            <a:off x="2307771" y="4140107"/>
            <a:ext cx="3367597" cy="2200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algn="r"/>
            <a:r>
              <a:rPr lang="en-US" altLang="zh-CN" sz="2200" b="1" dirty="0">
                <a:solidFill>
                  <a:srgbClr val="DB2A2A"/>
                </a:solidFill>
                <a:latin typeface="Impact" pitchFamily="34" charset="0"/>
              </a:rPr>
              <a:t>2013</a:t>
            </a:r>
          </a:p>
          <a:p>
            <a:pPr algn="r"/>
            <a:r>
              <a:rPr lang="zh-CN" altLang="en-US" sz="2699" b="1" dirty="0">
                <a:solidFill>
                  <a:srgbClr val="DB2A2A"/>
                </a:solidFill>
                <a:latin typeface="方正姚体" panose="02010601030101010101" pitchFamily="2" charset="-122"/>
                <a:ea typeface="方正姚体" panose="02010601030101010101" pitchFamily="2" charset="-122"/>
              </a:rPr>
              <a:t>添加标题</a:t>
            </a:r>
          </a:p>
          <a:p>
            <a:pPr algn="r"/>
            <a:r>
              <a:rPr lang="en-US" altLang="zh-CN" sz="1600" dirty="0">
                <a:latin typeface="Roboto Regular" charset="0"/>
              </a:rPr>
              <a:t>—</a:t>
            </a:r>
          </a:p>
          <a:p>
            <a:pPr algn="r">
              <a:lnSpc>
                <a:spcPct val="150000"/>
              </a:lnSpc>
            </a:pPr>
            <a:r>
              <a:rPr lang="zh-CN" altLang="en-US" sz="1200" dirty="0">
                <a:solidFill>
                  <a:schemeClr val="tx1">
                    <a:lumMod val="85000"/>
                    <a:lumOff val="15000"/>
                  </a:schemeClr>
                </a:solidFill>
                <a:latin typeface="微软雅黑" pitchFamily="34" charset="-122"/>
                <a:ea typeface="微软雅黑" pitchFamily="34" charset="-122"/>
              </a:rPr>
              <a:t>你请按照你的文字多少设置相应的动画在这里输入你的信息或者复制你的文字信息你请按照你的文字多少设置相应的动画在这里输入你的信息或者复制你的文字信息</a:t>
            </a:r>
            <a:endParaRPr lang="en-US" altLang="zh-CN" sz="1200" dirty="0">
              <a:solidFill>
                <a:schemeClr val="tx1">
                  <a:lumMod val="85000"/>
                  <a:lumOff val="15000"/>
                </a:schemeClr>
              </a:solidFill>
              <a:latin typeface="微软雅黑" pitchFamily="34" charset="-122"/>
              <a:ea typeface="微软雅黑" pitchFamily="34" charset="-122"/>
            </a:endParaRPr>
          </a:p>
        </p:txBody>
      </p:sp>
      <p:grpSp>
        <p:nvGrpSpPr>
          <p:cNvPr id="16" name="Group 13"/>
          <p:cNvGrpSpPr/>
          <p:nvPr/>
        </p:nvGrpSpPr>
        <p:grpSpPr>
          <a:xfrm>
            <a:off x="5904770" y="1438933"/>
            <a:ext cx="445950" cy="529444"/>
            <a:chOff x="14910683" y="10854964"/>
            <a:chExt cx="503520" cy="597793"/>
          </a:xfrm>
          <a:solidFill>
            <a:srgbClr val="DB2A2A"/>
          </a:solidFill>
        </p:grpSpPr>
        <p:sp>
          <p:nvSpPr>
            <p:cNvPr id="17" name="Freeform 73"/>
            <p:cNvSpPr>
              <a:spLocks noChangeArrowheads="1"/>
            </p:cNvSpPr>
            <p:nvPr/>
          </p:nvSpPr>
          <p:spPr bwMode="auto">
            <a:xfrm>
              <a:off x="15009507" y="10854964"/>
              <a:ext cx="404696" cy="348319"/>
            </a:xfrm>
            <a:custGeom>
              <a:avLst/>
              <a:gdLst>
                <a:gd name="T0" fmla="*/ 262 w 380"/>
                <a:gd name="T1" fmla="*/ 199 h 328"/>
                <a:gd name="T2" fmla="*/ 262 w 380"/>
                <a:gd name="T3" fmla="*/ 199 h 328"/>
                <a:gd name="T4" fmla="*/ 379 w 380"/>
                <a:gd name="T5" fmla="*/ 65 h 328"/>
                <a:gd name="T6" fmla="*/ 152 w 380"/>
                <a:gd name="T7" fmla="*/ 41 h 328"/>
                <a:gd name="T8" fmla="*/ 0 w 380"/>
                <a:gd name="T9" fmla="*/ 6 h 328"/>
                <a:gd name="T10" fmla="*/ 0 w 380"/>
                <a:gd name="T11" fmla="*/ 269 h 328"/>
                <a:gd name="T12" fmla="*/ 76 w 380"/>
                <a:gd name="T13" fmla="*/ 263 h 328"/>
                <a:gd name="T14" fmla="*/ 373 w 380"/>
                <a:gd name="T15" fmla="*/ 309 h 328"/>
                <a:gd name="T16" fmla="*/ 262 w 380"/>
                <a:gd name="T17" fmla="*/ 199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0" h="328">
                  <a:moveTo>
                    <a:pt x="262" y="199"/>
                  </a:moveTo>
                  <a:lnTo>
                    <a:pt x="262" y="199"/>
                  </a:lnTo>
                  <a:cubicBezTo>
                    <a:pt x="262" y="169"/>
                    <a:pt x="379" y="65"/>
                    <a:pt x="379" y="65"/>
                  </a:cubicBezTo>
                  <a:cubicBezTo>
                    <a:pt x="320" y="94"/>
                    <a:pt x="227" y="88"/>
                    <a:pt x="152" y="41"/>
                  </a:cubicBezTo>
                  <a:cubicBezTo>
                    <a:pt x="70" y="0"/>
                    <a:pt x="0" y="6"/>
                    <a:pt x="0" y="6"/>
                  </a:cubicBezTo>
                  <a:cubicBezTo>
                    <a:pt x="0" y="269"/>
                    <a:pt x="0" y="269"/>
                    <a:pt x="0" y="269"/>
                  </a:cubicBezTo>
                  <a:cubicBezTo>
                    <a:pt x="6" y="263"/>
                    <a:pt x="23" y="257"/>
                    <a:pt x="76" y="263"/>
                  </a:cubicBezTo>
                  <a:cubicBezTo>
                    <a:pt x="146" y="269"/>
                    <a:pt x="315" y="327"/>
                    <a:pt x="373" y="309"/>
                  </a:cubicBezTo>
                  <a:cubicBezTo>
                    <a:pt x="373" y="309"/>
                    <a:pt x="262" y="216"/>
                    <a:pt x="262" y="199"/>
                  </a:cubicBezTo>
                </a:path>
              </a:pathLst>
            </a:custGeom>
            <a:grpFill/>
            <a:ln>
              <a:noFill/>
            </a:ln>
            <a:effectLst/>
          </p:spPr>
          <p:txBody>
            <a:bodyPr wrap="none" lIns="76173" tIns="38087" rIns="76173" bIns="38087" anchor="ctr"/>
            <a:lstStyle/>
            <a:p>
              <a:pPr defTabSz="544211">
                <a:defRPr/>
              </a:pPr>
              <a:endParaRPr lang="en-US" sz="900"/>
            </a:p>
          </p:txBody>
        </p:sp>
        <p:sp>
          <p:nvSpPr>
            <p:cNvPr id="18" name="Freeform 74"/>
            <p:cNvSpPr>
              <a:spLocks noChangeArrowheads="1"/>
            </p:cNvSpPr>
            <p:nvPr/>
          </p:nvSpPr>
          <p:spPr bwMode="auto">
            <a:xfrm>
              <a:off x="14910683" y="10859674"/>
              <a:ext cx="56470" cy="593083"/>
            </a:xfrm>
            <a:custGeom>
              <a:avLst/>
              <a:gdLst>
                <a:gd name="T0" fmla="*/ 0 w 53"/>
                <a:gd name="T1" fmla="*/ 554 h 555"/>
                <a:gd name="T2" fmla="*/ 52 w 53"/>
                <a:gd name="T3" fmla="*/ 554 h 555"/>
                <a:gd name="T4" fmla="*/ 52 w 53"/>
                <a:gd name="T5" fmla="*/ 0 h 555"/>
                <a:gd name="T6" fmla="*/ 0 w 53"/>
                <a:gd name="T7" fmla="*/ 0 h 555"/>
                <a:gd name="T8" fmla="*/ 0 w 53"/>
                <a:gd name="T9" fmla="*/ 554 h 555"/>
              </a:gdLst>
              <a:ahLst/>
              <a:cxnLst>
                <a:cxn ang="0">
                  <a:pos x="T0" y="T1"/>
                </a:cxn>
                <a:cxn ang="0">
                  <a:pos x="T2" y="T3"/>
                </a:cxn>
                <a:cxn ang="0">
                  <a:pos x="T4" y="T5"/>
                </a:cxn>
                <a:cxn ang="0">
                  <a:pos x="T6" y="T7"/>
                </a:cxn>
                <a:cxn ang="0">
                  <a:pos x="T8" y="T9"/>
                </a:cxn>
              </a:cxnLst>
              <a:rect l="0" t="0" r="r" b="b"/>
              <a:pathLst>
                <a:path w="53" h="555">
                  <a:moveTo>
                    <a:pt x="0" y="554"/>
                  </a:moveTo>
                  <a:lnTo>
                    <a:pt x="52" y="554"/>
                  </a:lnTo>
                  <a:lnTo>
                    <a:pt x="52" y="0"/>
                  </a:lnTo>
                  <a:lnTo>
                    <a:pt x="0" y="0"/>
                  </a:lnTo>
                  <a:lnTo>
                    <a:pt x="0" y="554"/>
                  </a:lnTo>
                </a:path>
              </a:pathLst>
            </a:custGeom>
            <a:grpFill/>
            <a:ln>
              <a:noFill/>
            </a:ln>
            <a:effectLst/>
          </p:spPr>
          <p:txBody>
            <a:bodyPr wrap="none" lIns="76173" tIns="38087" rIns="76173" bIns="38087" anchor="ctr"/>
            <a:lstStyle/>
            <a:p>
              <a:pPr defTabSz="544211">
                <a:defRPr/>
              </a:pPr>
              <a:endParaRPr lang="en-US" sz="900"/>
            </a:p>
          </p:txBody>
        </p:sp>
      </p:grpSp>
      <p:grpSp>
        <p:nvGrpSpPr>
          <p:cNvPr id="19" name="Group 16"/>
          <p:cNvGrpSpPr/>
          <p:nvPr/>
        </p:nvGrpSpPr>
        <p:grpSpPr>
          <a:xfrm>
            <a:off x="5845235" y="4289164"/>
            <a:ext cx="501530" cy="498297"/>
            <a:chOff x="3866423" y="4766969"/>
            <a:chExt cx="622903" cy="618886"/>
          </a:xfrm>
          <a:solidFill>
            <a:srgbClr val="DB2A2A"/>
          </a:solidFill>
        </p:grpSpPr>
        <p:sp>
          <p:nvSpPr>
            <p:cNvPr id="20" name="Freeform 806"/>
            <p:cNvSpPr>
              <a:spLocks noChangeArrowheads="1"/>
            </p:cNvSpPr>
            <p:nvPr/>
          </p:nvSpPr>
          <p:spPr bwMode="auto">
            <a:xfrm>
              <a:off x="4267755" y="4766969"/>
              <a:ext cx="221571" cy="196535"/>
            </a:xfrm>
            <a:custGeom>
              <a:avLst/>
              <a:gdLst>
                <a:gd name="T0" fmla="*/ 219 w 234"/>
                <a:gd name="T1" fmla="*/ 54 h 206"/>
                <a:gd name="T2" fmla="*/ 219 w 234"/>
                <a:gd name="T3" fmla="*/ 54 h 206"/>
                <a:gd name="T4" fmla="*/ 205 w 234"/>
                <a:gd name="T5" fmla="*/ 28 h 206"/>
                <a:gd name="T6" fmla="*/ 164 w 234"/>
                <a:gd name="T7" fmla="*/ 0 h 206"/>
                <a:gd name="T8" fmla="*/ 110 w 234"/>
                <a:gd name="T9" fmla="*/ 28 h 206"/>
                <a:gd name="T10" fmla="*/ 0 w 234"/>
                <a:gd name="T11" fmla="*/ 205 h 206"/>
                <a:gd name="T12" fmla="*/ 56 w 234"/>
                <a:gd name="T13" fmla="*/ 205 h 206"/>
                <a:gd name="T14" fmla="*/ 42 w 234"/>
                <a:gd name="T15" fmla="*/ 191 h 206"/>
                <a:gd name="T16" fmla="*/ 124 w 234"/>
                <a:gd name="T17" fmla="*/ 40 h 206"/>
                <a:gd name="T18" fmla="*/ 150 w 234"/>
                <a:gd name="T19" fmla="*/ 28 h 206"/>
                <a:gd name="T20" fmla="*/ 191 w 234"/>
                <a:gd name="T21" fmla="*/ 54 h 206"/>
                <a:gd name="T22" fmla="*/ 205 w 234"/>
                <a:gd name="T23" fmla="*/ 54 h 206"/>
                <a:gd name="T24" fmla="*/ 191 w 234"/>
                <a:gd name="T25" fmla="*/ 68 h 206"/>
                <a:gd name="T26" fmla="*/ 124 w 234"/>
                <a:gd name="T27" fmla="*/ 205 h 206"/>
                <a:gd name="T28" fmla="*/ 150 w 234"/>
                <a:gd name="T29" fmla="*/ 205 h 206"/>
                <a:gd name="T30" fmla="*/ 219 w 234"/>
                <a:gd name="T31" fmla="*/ 82 h 206"/>
                <a:gd name="T32" fmla="*/ 219 w 234"/>
                <a:gd name="T33" fmla="*/ 5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4" h="206">
                  <a:moveTo>
                    <a:pt x="219" y="54"/>
                  </a:moveTo>
                  <a:lnTo>
                    <a:pt x="219" y="54"/>
                  </a:lnTo>
                  <a:cubicBezTo>
                    <a:pt x="219" y="40"/>
                    <a:pt x="219" y="28"/>
                    <a:pt x="205" y="28"/>
                  </a:cubicBezTo>
                  <a:cubicBezTo>
                    <a:pt x="164" y="0"/>
                    <a:pt x="164" y="0"/>
                    <a:pt x="164" y="0"/>
                  </a:cubicBezTo>
                  <a:cubicBezTo>
                    <a:pt x="137" y="0"/>
                    <a:pt x="124" y="0"/>
                    <a:pt x="110" y="28"/>
                  </a:cubicBezTo>
                  <a:cubicBezTo>
                    <a:pt x="0" y="205"/>
                    <a:pt x="0" y="205"/>
                    <a:pt x="0" y="205"/>
                  </a:cubicBezTo>
                  <a:cubicBezTo>
                    <a:pt x="56" y="205"/>
                    <a:pt x="56" y="205"/>
                    <a:pt x="56" y="205"/>
                  </a:cubicBezTo>
                  <a:cubicBezTo>
                    <a:pt x="42" y="191"/>
                    <a:pt x="42" y="191"/>
                    <a:pt x="42" y="191"/>
                  </a:cubicBezTo>
                  <a:cubicBezTo>
                    <a:pt x="124" y="40"/>
                    <a:pt x="124" y="40"/>
                    <a:pt x="124" y="40"/>
                  </a:cubicBezTo>
                  <a:cubicBezTo>
                    <a:pt x="137" y="28"/>
                    <a:pt x="137" y="28"/>
                    <a:pt x="150" y="28"/>
                  </a:cubicBezTo>
                  <a:cubicBezTo>
                    <a:pt x="191" y="54"/>
                    <a:pt x="191" y="54"/>
                    <a:pt x="191" y="54"/>
                  </a:cubicBezTo>
                  <a:lnTo>
                    <a:pt x="205" y="54"/>
                  </a:lnTo>
                  <a:cubicBezTo>
                    <a:pt x="205" y="68"/>
                    <a:pt x="205" y="68"/>
                    <a:pt x="191" y="68"/>
                  </a:cubicBezTo>
                  <a:cubicBezTo>
                    <a:pt x="124" y="205"/>
                    <a:pt x="124" y="205"/>
                    <a:pt x="124" y="205"/>
                  </a:cubicBezTo>
                  <a:cubicBezTo>
                    <a:pt x="150" y="205"/>
                    <a:pt x="150" y="205"/>
                    <a:pt x="150" y="205"/>
                  </a:cubicBezTo>
                  <a:cubicBezTo>
                    <a:pt x="219" y="82"/>
                    <a:pt x="219" y="82"/>
                    <a:pt x="219" y="82"/>
                  </a:cubicBezTo>
                  <a:cubicBezTo>
                    <a:pt x="233" y="68"/>
                    <a:pt x="233" y="68"/>
                    <a:pt x="219" y="54"/>
                  </a:cubicBezTo>
                </a:path>
              </a:pathLst>
            </a:custGeom>
            <a:grpFill/>
            <a:ln>
              <a:noFill/>
            </a:ln>
            <a:effectLst/>
          </p:spPr>
          <p:txBody>
            <a:bodyPr wrap="none" lIns="76173" tIns="38087" rIns="76173" bIns="38087" anchor="ctr"/>
            <a:lstStyle/>
            <a:p>
              <a:pPr defTabSz="544211">
                <a:defRPr/>
              </a:pPr>
              <a:endParaRPr lang="en-US" sz="900"/>
            </a:p>
          </p:txBody>
        </p:sp>
        <p:sp>
          <p:nvSpPr>
            <p:cNvPr id="21" name="Freeform 807"/>
            <p:cNvSpPr>
              <a:spLocks noChangeArrowheads="1"/>
            </p:cNvSpPr>
            <p:nvPr/>
          </p:nvSpPr>
          <p:spPr bwMode="auto">
            <a:xfrm>
              <a:off x="4343007" y="4804603"/>
              <a:ext cx="91972" cy="142175"/>
            </a:xfrm>
            <a:custGeom>
              <a:avLst/>
              <a:gdLst>
                <a:gd name="T0" fmla="*/ 14 w 97"/>
                <a:gd name="T1" fmla="*/ 151 h 152"/>
                <a:gd name="T2" fmla="*/ 14 w 97"/>
                <a:gd name="T3" fmla="*/ 151 h 152"/>
                <a:gd name="T4" fmla="*/ 28 w 97"/>
                <a:gd name="T5" fmla="*/ 137 h 152"/>
                <a:gd name="T6" fmla="*/ 96 w 97"/>
                <a:gd name="T7" fmla="*/ 28 h 152"/>
                <a:gd name="T8" fmla="*/ 82 w 97"/>
                <a:gd name="T9" fmla="*/ 14 h 152"/>
                <a:gd name="T10" fmla="*/ 68 w 97"/>
                <a:gd name="T11" fmla="*/ 14 h 152"/>
                <a:gd name="T12" fmla="*/ 0 w 97"/>
                <a:gd name="T13" fmla="*/ 123 h 152"/>
                <a:gd name="T14" fmla="*/ 14 w 97"/>
                <a:gd name="T15" fmla="*/ 137 h 152"/>
                <a:gd name="T16" fmla="*/ 14 w 97"/>
                <a:gd name="T17" fmla="*/ 151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152">
                  <a:moveTo>
                    <a:pt x="14" y="151"/>
                  </a:moveTo>
                  <a:lnTo>
                    <a:pt x="14" y="151"/>
                  </a:lnTo>
                  <a:cubicBezTo>
                    <a:pt x="28" y="151"/>
                    <a:pt x="28" y="137"/>
                    <a:pt x="28" y="137"/>
                  </a:cubicBezTo>
                  <a:cubicBezTo>
                    <a:pt x="96" y="28"/>
                    <a:pt x="96" y="28"/>
                    <a:pt x="96" y="28"/>
                  </a:cubicBezTo>
                  <a:cubicBezTo>
                    <a:pt x="96" y="14"/>
                    <a:pt x="96" y="14"/>
                    <a:pt x="82" y="14"/>
                  </a:cubicBezTo>
                  <a:cubicBezTo>
                    <a:pt x="82" y="0"/>
                    <a:pt x="68" y="14"/>
                    <a:pt x="68" y="14"/>
                  </a:cubicBezTo>
                  <a:cubicBezTo>
                    <a:pt x="0" y="123"/>
                    <a:pt x="0" y="123"/>
                    <a:pt x="0" y="123"/>
                  </a:cubicBezTo>
                  <a:cubicBezTo>
                    <a:pt x="0" y="137"/>
                    <a:pt x="0" y="137"/>
                    <a:pt x="14" y="137"/>
                  </a:cubicBezTo>
                  <a:cubicBezTo>
                    <a:pt x="14" y="151"/>
                    <a:pt x="14" y="151"/>
                    <a:pt x="14" y="151"/>
                  </a:cubicBezTo>
                </a:path>
              </a:pathLst>
            </a:custGeom>
            <a:grpFill/>
            <a:ln>
              <a:noFill/>
            </a:ln>
            <a:effectLst/>
          </p:spPr>
          <p:txBody>
            <a:bodyPr wrap="none" lIns="76173" tIns="38087" rIns="76173" bIns="38087" anchor="ctr"/>
            <a:lstStyle/>
            <a:p>
              <a:pPr defTabSz="544211">
                <a:defRPr/>
              </a:pPr>
              <a:endParaRPr lang="en-US" sz="900"/>
            </a:p>
          </p:txBody>
        </p:sp>
        <p:sp>
          <p:nvSpPr>
            <p:cNvPr id="22" name="Freeform 808"/>
            <p:cNvSpPr>
              <a:spLocks noChangeArrowheads="1"/>
            </p:cNvSpPr>
            <p:nvPr/>
          </p:nvSpPr>
          <p:spPr bwMode="auto">
            <a:xfrm>
              <a:off x="4205048" y="4971868"/>
              <a:ext cx="142140" cy="209084"/>
            </a:xfrm>
            <a:custGeom>
              <a:avLst/>
              <a:gdLst>
                <a:gd name="T0" fmla="*/ 0 w 150"/>
                <a:gd name="T1" fmla="*/ 178 h 220"/>
                <a:gd name="T2" fmla="*/ 0 w 150"/>
                <a:gd name="T3" fmla="*/ 178 h 220"/>
                <a:gd name="T4" fmla="*/ 0 w 150"/>
                <a:gd name="T5" fmla="*/ 191 h 220"/>
                <a:gd name="T6" fmla="*/ 13 w 150"/>
                <a:gd name="T7" fmla="*/ 205 h 220"/>
                <a:gd name="T8" fmla="*/ 27 w 150"/>
                <a:gd name="T9" fmla="*/ 219 h 220"/>
                <a:gd name="T10" fmla="*/ 54 w 150"/>
                <a:gd name="T11" fmla="*/ 205 h 220"/>
                <a:gd name="T12" fmla="*/ 149 w 150"/>
                <a:gd name="T13" fmla="*/ 42 h 220"/>
                <a:gd name="T14" fmla="*/ 149 w 150"/>
                <a:gd name="T15" fmla="*/ 42 h 220"/>
                <a:gd name="T16" fmla="*/ 95 w 150"/>
                <a:gd name="T17" fmla="*/ 0 h 220"/>
                <a:gd name="T18" fmla="*/ 0 w 150"/>
                <a:gd name="T19" fmla="*/ 17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220">
                  <a:moveTo>
                    <a:pt x="0" y="178"/>
                  </a:moveTo>
                  <a:lnTo>
                    <a:pt x="0" y="178"/>
                  </a:lnTo>
                  <a:cubicBezTo>
                    <a:pt x="0" y="191"/>
                    <a:pt x="0" y="191"/>
                    <a:pt x="0" y="191"/>
                  </a:cubicBezTo>
                  <a:cubicBezTo>
                    <a:pt x="0" y="205"/>
                    <a:pt x="0" y="205"/>
                    <a:pt x="13" y="205"/>
                  </a:cubicBezTo>
                  <a:cubicBezTo>
                    <a:pt x="27" y="219"/>
                    <a:pt x="27" y="219"/>
                    <a:pt x="27" y="219"/>
                  </a:cubicBezTo>
                  <a:cubicBezTo>
                    <a:pt x="41" y="219"/>
                    <a:pt x="54" y="219"/>
                    <a:pt x="54" y="205"/>
                  </a:cubicBezTo>
                  <a:cubicBezTo>
                    <a:pt x="149" y="42"/>
                    <a:pt x="149" y="42"/>
                    <a:pt x="149" y="42"/>
                  </a:cubicBezTo>
                  <a:lnTo>
                    <a:pt x="149" y="42"/>
                  </a:lnTo>
                  <a:cubicBezTo>
                    <a:pt x="95" y="0"/>
                    <a:pt x="95" y="0"/>
                    <a:pt x="95" y="0"/>
                  </a:cubicBezTo>
                  <a:lnTo>
                    <a:pt x="0" y="178"/>
                  </a:lnTo>
                </a:path>
              </a:pathLst>
            </a:custGeom>
            <a:grpFill/>
            <a:ln>
              <a:noFill/>
            </a:ln>
            <a:effectLst/>
          </p:spPr>
          <p:txBody>
            <a:bodyPr wrap="none" lIns="76173" tIns="38087" rIns="76173" bIns="38087" anchor="ctr"/>
            <a:lstStyle/>
            <a:p>
              <a:pPr defTabSz="544211">
                <a:defRPr/>
              </a:pPr>
              <a:endParaRPr lang="en-US" sz="900"/>
            </a:p>
          </p:txBody>
        </p:sp>
        <p:sp>
          <p:nvSpPr>
            <p:cNvPr id="23" name="Freeform 809"/>
            <p:cNvSpPr>
              <a:spLocks noChangeArrowheads="1"/>
            </p:cNvSpPr>
            <p:nvPr/>
          </p:nvSpPr>
          <p:spPr bwMode="auto">
            <a:xfrm>
              <a:off x="4188327" y="5193497"/>
              <a:ext cx="41805" cy="37633"/>
            </a:xfrm>
            <a:custGeom>
              <a:avLst/>
              <a:gdLst>
                <a:gd name="T0" fmla="*/ 14 w 42"/>
                <a:gd name="T1" fmla="*/ 0 h 41"/>
                <a:gd name="T2" fmla="*/ 14 w 42"/>
                <a:gd name="T3" fmla="*/ 0 h 41"/>
                <a:gd name="T4" fmla="*/ 0 w 42"/>
                <a:gd name="T5" fmla="*/ 40 h 41"/>
                <a:gd name="T6" fmla="*/ 41 w 42"/>
                <a:gd name="T7" fmla="*/ 14 h 41"/>
                <a:gd name="T8" fmla="*/ 27 w 42"/>
                <a:gd name="T9" fmla="*/ 14 h 41"/>
                <a:gd name="T10" fmla="*/ 14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14" y="0"/>
                  </a:moveTo>
                  <a:lnTo>
                    <a:pt x="14" y="0"/>
                  </a:lnTo>
                  <a:cubicBezTo>
                    <a:pt x="0" y="40"/>
                    <a:pt x="0" y="40"/>
                    <a:pt x="0" y="40"/>
                  </a:cubicBezTo>
                  <a:cubicBezTo>
                    <a:pt x="41" y="14"/>
                    <a:pt x="41" y="14"/>
                    <a:pt x="41" y="14"/>
                  </a:cubicBezTo>
                  <a:cubicBezTo>
                    <a:pt x="41" y="14"/>
                    <a:pt x="41" y="14"/>
                    <a:pt x="27" y="14"/>
                  </a:cubicBezTo>
                  <a:cubicBezTo>
                    <a:pt x="14" y="0"/>
                    <a:pt x="14" y="0"/>
                    <a:pt x="14" y="0"/>
                  </a:cubicBezTo>
                </a:path>
              </a:pathLst>
            </a:custGeom>
            <a:grpFill/>
            <a:ln>
              <a:noFill/>
            </a:ln>
            <a:effectLst/>
          </p:spPr>
          <p:txBody>
            <a:bodyPr wrap="none" lIns="76173" tIns="38087" rIns="76173" bIns="38087" anchor="ctr"/>
            <a:lstStyle/>
            <a:p>
              <a:pPr defTabSz="544211">
                <a:defRPr/>
              </a:pPr>
              <a:endParaRPr lang="en-US" sz="900"/>
            </a:p>
          </p:txBody>
        </p:sp>
        <p:sp>
          <p:nvSpPr>
            <p:cNvPr id="24" name="Freeform 810"/>
            <p:cNvSpPr>
              <a:spLocks noChangeArrowheads="1"/>
            </p:cNvSpPr>
            <p:nvPr/>
          </p:nvSpPr>
          <p:spPr bwMode="auto">
            <a:xfrm>
              <a:off x="3866423" y="4959326"/>
              <a:ext cx="581100" cy="426529"/>
            </a:xfrm>
            <a:custGeom>
              <a:avLst/>
              <a:gdLst>
                <a:gd name="T0" fmla="*/ 571 w 613"/>
                <a:gd name="T1" fmla="*/ 0 h 449"/>
                <a:gd name="T2" fmla="*/ 571 w 613"/>
                <a:gd name="T3" fmla="*/ 0 h 449"/>
                <a:gd name="T4" fmla="*/ 545 w 613"/>
                <a:gd name="T5" fmla="*/ 68 h 449"/>
                <a:gd name="T6" fmla="*/ 531 w 613"/>
                <a:gd name="T7" fmla="*/ 54 h 449"/>
                <a:gd name="T8" fmla="*/ 435 w 613"/>
                <a:gd name="T9" fmla="*/ 231 h 449"/>
                <a:gd name="T10" fmla="*/ 421 w 613"/>
                <a:gd name="T11" fmla="*/ 245 h 449"/>
                <a:gd name="T12" fmla="*/ 421 w 613"/>
                <a:gd name="T13" fmla="*/ 259 h 449"/>
                <a:gd name="T14" fmla="*/ 326 w 613"/>
                <a:gd name="T15" fmla="*/ 326 h 449"/>
                <a:gd name="T16" fmla="*/ 326 w 613"/>
                <a:gd name="T17" fmla="*/ 339 h 449"/>
                <a:gd name="T18" fmla="*/ 313 w 613"/>
                <a:gd name="T19" fmla="*/ 326 h 449"/>
                <a:gd name="T20" fmla="*/ 313 w 613"/>
                <a:gd name="T21" fmla="*/ 313 h 449"/>
                <a:gd name="T22" fmla="*/ 326 w 613"/>
                <a:gd name="T23" fmla="*/ 203 h 449"/>
                <a:gd name="T24" fmla="*/ 326 w 613"/>
                <a:gd name="T25" fmla="*/ 190 h 449"/>
                <a:gd name="T26" fmla="*/ 326 w 613"/>
                <a:gd name="T27" fmla="*/ 176 h 449"/>
                <a:gd name="T28" fmla="*/ 435 w 613"/>
                <a:gd name="T29" fmla="*/ 0 h 449"/>
                <a:gd name="T30" fmla="*/ 421 w 613"/>
                <a:gd name="T31" fmla="*/ 0 h 449"/>
                <a:gd name="T32" fmla="*/ 421 w 613"/>
                <a:gd name="T33" fmla="*/ 0 h 449"/>
                <a:gd name="T34" fmla="*/ 55 w 613"/>
                <a:gd name="T35" fmla="*/ 0 h 449"/>
                <a:gd name="T36" fmla="*/ 0 w 613"/>
                <a:gd name="T37" fmla="*/ 54 h 449"/>
                <a:gd name="T38" fmla="*/ 0 w 613"/>
                <a:gd name="T39" fmla="*/ 394 h 449"/>
                <a:gd name="T40" fmla="*/ 55 w 613"/>
                <a:gd name="T41" fmla="*/ 448 h 449"/>
                <a:gd name="T42" fmla="*/ 558 w 613"/>
                <a:gd name="T43" fmla="*/ 448 h 449"/>
                <a:gd name="T44" fmla="*/ 612 w 613"/>
                <a:gd name="T45" fmla="*/ 394 h 449"/>
                <a:gd name="T46" fmla="*/ 612 w 613"/>
                <a:gd name="T47" fmla="*/ 54 h 449"/>
                <a:gd name="T48" fmla="*/ 571 w 613"/>
                <a:gd name="T49" fmla="*/ 0 h 449"/>
                <a:gd name="T50" fmla="*/ 244 w 613"/>
                <a:gd name="T51" fmla="*/ 380 h 449"/>
                <a:gd name="T52" fmla="*/ 244 w 613"/>
                <a:gd name="T53" fmla="*/ 380 h 449"/>
                <a:gd name="T54" fmla="*/ 81 w 613"/>
                <a:gd name="T55" fmla="*/ 380 h 449"/>
                <a:gd name="T56" fmla="*/ 67 w 613"/>
                <a:gd name="T57" fmla="*/ 367 h 449"/>
                <a:gd name="T58" fmla="*/ 81 w 613"/>
                <a:gd name="T59" fmla="*/ 354 h 449"/>
                <a:gd name="T60" fmla="*/ 244 w 613"/>
                <a:gd name="T61" fmla="*/ 354 h 449"/>
                <a:gd name="T62" fmla="*/ 258 w 613"/>
                <a:gd name="T63" fmla="*/ 367 h 449"/>
                <a:gd name="T64" fmla="*/ 244 w 613"/>
                <a:gd name="T65" fmla="*/ 380 h 449"/>
                <a:gd name="T66" fmla="*/ 244 w 613"/>
                <a:gd name="T67" fmla="*/ 245 h 449"/>
                <a:gd name="T68" fmla="*/ 244 w 613"/>
                <a:gd name="T69" fmla="*/ 245 h 449"/>
                <a:gd name="T70" fmla="*/ 81 w 613"/>
                <a:gd name="T71" fmla="*/ 245 h 449"/>
                <a:gd name="T72" fmla="*/ 67 w 613"/>
                <a:gd name="T73" fmla="*/ 231 h 449"/>
                <a:gd name="T74" fmla="*/ 81 w 613"/>
                <a:gd name="T75" fmla="*/ 217 h 449"/>
                <a:gd name="T76" fmla="*/ 244 w 613"/>
                <a:gd name="T77" fmla="*/ 217 h 449"/>
                <a:gd name="T78" fmla="*/ 258 w 613"/>
                <a:gd name="T79" fmla="*/ 231 h 449"/>
                <a:gd name="T80" fmla="*/ 244 w 613"/>
                <a:gd name="T81" fmla="*/ 245 h 449"/>
                <a:gd name="T82" fmla="*/ 244 w 613"/>
                <a:gd name="T83" fmla="*/ 122 h 449"/>
                <a:gd name="T84" fmla="*/ 244 w 613"/>
                <a:gd name="T85" fmla="*/ 122 h 449"/>
                <a:gd name="T86" fmla="*/ 81 w 613"/>
                <a:gd name="T87" fmla="*/ 122 h 449"/>
                <a:gd name="T88" fmla="*/ 67 w 613"/>
                <a:gd name="T89" fmla="*/ 108 h 449"/>
                <a:gd name="T90" fmla="*/ 81 w 613"/>
                <a:gd name="T91" fmla="*/ 95 h 449"/>
                <a:gd name="T92" fmla="*/ 244 w 613"/>
                <a:gd name="T93" fmla="*/ 95 h 449"/>
                <a:gd name="T94" fmla="*/ 258 w 613"/>
                <a:gd name="T95" fmla="*/ 108 h 449"/>
                <a:gd name="T96" fmla="*/ 244 w 613"/>
                <a:gd name="T97" fmla="*/ 122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13" h="449">
                  <a:moveTo>
                    <a:pt x="571" y="0"/>
                  </a:moveTo>
                  <a:lnTo>
                    <a:pt x="571" y="0"/>
                  </a:lnTo>
                  <a:cubicBezTo>
                    <a:pt x="545" y="68"/>
                    <a:pt x="545" y="68"/>
                    <a:pt x="545" y="68"/>
                  </a:cubicBezTo>
                  <a:cubicBezTo>
                    <a:pt x="531" y="54"/>
                    <a:pt x="531" y="54"/>
                    <a:pt x="531" y="54"/>
                  </a:cubicBezTo>
                  <a:cubicBezTo>
                    <a:pt x="435" y="231"/>
                    <a:pt x="435" y="231"/>
                    <a:pt x="435" y="231"/>
                  </a:cubicBezTo>
                  <a:cubicBezTo>
                    <a:pt x="435" y="245"/>
                    <a:pt x="435" y="245"/>
                    <a:pt x="421" y="245"/>
                  </a:cubicBezTo>
                  <a:cubicBezTo>
                    <a:pt x="421" y="245"/>
                    <a:pt x="421" y="245"/>
                    <a:pt x="421" y="259"/>
                  </a:cubicBezTo>
                  <a:cubicBezTo>
                    <a:pt x="326" y="326"/>
                    <a:pt x="326" y="326"/>
                    <a:pt x="326" y="326"/>
                  </a:cubicBezTo>
                  <a:cubicBezTo>
                    <a:pt x="326" y="339"/>
                    <a:pt x="326" y="339"/>
                    <a:pt x="326" y="339"/>
                  </a:cubicBezTo>
                  <a:cubicBezTo>
                    <a:pt x="326" y="339"/>
                    <a:pt x="313" y="339"/>
                    <a:pt x="313" y="326"/>
                  </a:cubicBezTo>
                  <a:cubicBezTo>
                    <a:pt x="313" y="326"/>
                    <a:pt x="313" y="326"/>
                    <a:pt x="313" y="313"/>
                  </a:cubicBezTo>
                  <a:cubicBezTo>
                    <a:pt x="326" y="203"/>
                    <a:pt x="326" y="203"/>
                    <a:pt x="326" y="203"/>
                  </a:cubicBezTo>
                  <a:lnTo>
                    <a:pt x="326" y="190"/>
                  </a:lnTo>
                  <a:cubicBezTo>
                    <a:pt x="326" y="190"/>
                    <a:pt x="326" y="190"/>
                    <a:pt x="326" y="176"/>
                  </a:cubicBezTo>
                  <a:cubicBezTo>
                    <a:pt x="435" y="0"/>
                    <a:pt x="435" y="0"/>
                    <a:pt x="435" y="0"/>
                  </a:cubicBezTo>
                  <a:cubicBezTo>
                    <a:pt x="421" y="0"/>
                    <a:pt x="421" y="0"/>
                    <a:pt x="421" y="0"/>
                  </a:cubicBezTo>
                  <a:lnTo>
                    <a:pt x="421" y="0"/>
                  </a:lnTo>
                  <a:cubicBezTo>
                    <a:pt x="55" y="0"/>
                    <a:pt x="55" y="0"/>
                    <a:pt x="55" y="0"/>
                  </a:cubicBezTo>
                  <a:cubicBezTo>
                    <a:pt x="27" y="0"/>
                    <a:pt x="0" y="26"/>
                    <a:pt x="0" y="54"/>
                  </a:cubicBezTo>
                  <a:cubicBezTo>
                    <a:pt x="0" y="394"/>
                    <a:pt x="0" y="394"/>
                    <a:pt x="0" y="394"/>
                  </a:cubicBezTo>
                  <a:cubicBezTo>
                    <a:pt x="0" y="422"/>
                    <a:pt x="27" y="448"/>
                    <a:pt x="55" y="448"/>
                  </a:cubicBezTo>
                  <a:cubicBezTo>
                    <a:pt x="558" y="448"/>
                    <a:pt x="558" y="448"/>
                    <a:pt x="558" y="448"/>
                  </a:cubicBezTo>
                  <a:cubicBezTo>
                    <a:pt x="585" y="448"/>
                    <a:pt x="612" y="422"/>
                    <a:pt x="612" y="394"/>
                  </a:cubicBezTo>
                  <a:cubicBezTo>
                    <a:pt x="612" y="54"/>
                    <a:pt x="612" y="54"/>
                    <a:pt x="612" y="54"/>
                  </a:cubicBezTo>
                  <a:cubicBezTo>
                    <a:pt x="612" y="40"/>
                    <a:pt x="599" y="12"/>
                    <a:pt x="571" y="0"/>
                  </a:cubicBezTo>
                  <a:close/>
                  <a:moveTo>
                    <a:pt x="244" y="380"/>
                  </a:moveTo>
                  <a:lnTo>
                    <a:pt x="244" y="380"/>
                  </a:lnTo>
                  <a:cubicBezTo>
                    <a:pt x="81" y="380"/>
                    <a:pt x="81" y="380"/>
                    <a:pt x="81" y="380"/>
                  </a:cubicBezTo>
                  <a:lnTo>
                    <a:pt x="67" y="367"/>
                  </a:lnTo>
                  <a:cubicBezTo>
                    <a:pt x="67" y="354"/>
                    <a:pt x="81" y="354"/>
                    <a:pt x="81" y="354"/>
                  </a:cubicBezTo>
                  <a:cubicBezTo>
                    <a:pt x="244" y="354"/>
                    <a:pt x="244" y="354"/>
                    <a:pt x="244" y="354"/>
                  </a:cubicBezTo>
                  <a:cubicBezTo>
                    <a:pt x="258" y="354"/>
                    <a:pt x="258" y="354"/>
                    <a:pt x="258" y="367"/>
                  </a:cubicBezTo>
                  <a:cubicBezTo>
                    <a:pt x="258" y="367"/>
                    <a:pt x="258" y="380"/>
                    <a:pt x="244" y="380"/>
                  </a:cubicBezTo>
                  <a:close/>
                  <a:moveTo>
                    <a:pt x="244" y="245"/>
                  </a:moveTo>
                  <a:lnTo>
                    <a:pt x="244" y="245"/>
                  </a:lnTo>
                  <a:cubicBezTo>
                    <a:pt x="81" y="245"/>
                    <a:pt x="81" y="245"/>
                    <a:pt x="81" y="245"/>
                  </a:cubicBezTo>
                  <a:cubicBezTo>
                    <a:pt x="81" y="245"/>
                    <a:pt x="67" y="245"/>
                    <a:pt x="67" y="231"/>
                  </a:cubicBezTo>
                  <a:lnTo>
                    <a:pt x="81" y="217"/>
                  </a:lnTo>
                  <a:cubicBezTo>
                    <a:pt x="244" y="217"/>
                    <a:pt x="244" y="217"/>
                    <a:pt x="244" y="217"/>
                  </a:cubicBezTo>
                  <a:cubicBezTo>
                    <a:pt x="258" y="217"/>
                    <a:pt x="258" y="231"/>
                    <a:pt x="258" y="231"/>
                  </a:cubicBezTo>
                  <a:cubicBezTo>
                    <a:pt x="258" y="245"/>
                    <a:pt x="258" y="245"/>
                    <a:pt x="244" y="245"/>
                  </a:cubicBezTo>
                  <a:close/>
                  <a:moveTo>
                    <a:pt x="244" y="122"/>
                  </a:moveTo>
                  <a:lnTo>
                    <a:pt x="244" y="122"/>
                  </a:lnTo>
                  <a:cubicBezTo>
                    <a:pt x="81" y="122"/>
                    <a:pt x="81" y="122"/>
                    <a:pt x="81" y="122"/>
                  </a:cubicBezTo>
                  <a:cubicBezTo>
                    <a:pt x="81" y="122"/>
                    <a:pt x="67" y="122"/>
                    <a:pt x="67" y="108"/>
                  </a:cubicBezTo>
                  <a:cubicBezTo>
                    <a:pt x="67" y="95"/>
                    <a:pt x="81" y="95"/>
                    <a:pt x="81" y="95"/>
                  </a:cubicBezTo>
                  <a:cubicBezTo>
                    <a:pt x="244" y="95"/>
                    <a:pt x="244" y="95"/>
                    <a:pt x="244" y="95"/>
                  </a:cubicBezTo>
                  <a:cubicBezTo>
                    <a:pt x="258" y="95"/>
                    <a:pt x="258" y="95"/>
                    <a:pt x="258" y="108"/>
                  </a:cubicBezTo>
                  <a:cubicBezTo>
                    <a:pt x="258" y="122"/>
                    <a:pt x="258" y="122"/>
                    <a:pt x="244" y="122"/>
                  </a:cubicBezTo>
                  <a:close/>
                </a:path>
              </a:pathLst>
            </a:custGeom>
            <a:grpFill/>
            <a:ln>
              <a:noFill/>
            </a:ln>
            <a:effectLst/>
          </p:spPr>
          <p:txBody>
            <a:bodyPr wrap="none" lIns="76173" tIns="38087" rIns="76173" bIns="38087" anchor="ctr"/>
            <a:lstStyle/>
            <a:p>
              <a:pPr defTabSz="544211">
                <a:defRPr/>
              </a:pPr>
              <a:endParaRPr lang="en-US" sz="900"/>
            </a:p>
          </p:txBody>
        </p:sp>
        <p:sp>
          <p:nvSpPr>
            <p:cNvPr id="25" name="Freeform 811"/>
            <p:cNvSpPr>
              <a:spLocks noChangeArrowheads="1"/>
            </p:cNvSpPr>
            <p:nvPr/>
          </p:nvSpPr>
          <p:spPr bwMode="auto">
            <a:xfrm>
              <a:off x="4330466" y="4959326"/>
              <a:ext cx="54346" cy="25089"/>
            </a:xfrm>
            <a:custGeom>
              <a:avLst/>
              <a:gdLst>
                <a:gd name="T0" fmla="*/ 28 w 57"/>
                <a:gd name="T1" fmla="*/ 12 h 27"/>
                <a:gd name="T2" fmla="*/ 42 w 57"/>
                <a:gd name="T3" fmla="*/ 26 h 27"/>
                <a:gd name="T4" fmla="*/ 56 w 57"/>
                <a:gd name="T5" fmla="*/ 12 h 27"/>
                <a:gd name="T6" fmla="*/ 0 w 57"/>
                <a:gd name="T7" fmla="*/ 0 h 27"/>
                <a:gd name="T8" fmla="*/ 28 w 57"/>
                <a:gd name="T9" fmla="*/ 12 h 27"/>
              </a:gdLst>
              <a:ahLst/>
              <a:cxnLst>
                <a:cxn ang="0">
                  <a:pos x="T0" y="T1"/>
                </a:cxn>
                <a:cxn ang="0">
                  <a:pos x="T2" y="T3"/>
                </a:cxn>
                <a:cxn ang="0">
                  <a:pos x="T4" y="T5"/>
                </a:cxn>
                <a:cxn ang="0">
                  <a:pos x="T6" y="T7"/>
                </a:cxn>
                <a:cxn ang="0">
                  <a:pos x="T8" y="T9"/>
                </a:cxn>
              </a:cxnLst>
              <a:rect l="0" t="0" r="r" b="b"/>
              <a:pathLst>
                <a:path w="57" h="27">
                  <a:moveTo>
                    <a:pt x="28" y="12"/>
                  </a:moveTo>
                  <a:lnTo>
                    <a:pt x="42" y="26"/>
                  </a:lnTo>
                  <a:lnTo>
                    <a:pt x="56" y="12"/>
                  </a:lnTo>
                  <a:lnTo>
                    <a:pt x="0" y="0"/>
                  </a:lnTo>
                  <a:lnTo>
                    <a:pt x="28" y="12"/>
                  </a:lnTo>
                </a:path>
              </a:pathLst>
            </a:custGeom>
            <a:grpFill/>
            <a:ln>
              <a:noFill/>
            </a:ln>
            <a:effectLst/>
          </p:spPr>
          <p:txBody>
            <a:bodyPr wrap="none" lIns="76173" tIns="38087" rIns="76173" bIns="38087" anchor="ctr"/>
            <a:lstStyle/>
            <a:p>
              <a:pPr defTabSz="544211">
                <a:defRPr/>
              </a:pPr>
              <a:endParaRPr lang="en-US" sz="900"/>
            </a:p>
          </p:txBody>
        </p:sp>
      </p:grpSp>
    </p:spTree>
    <p:extLst>
      <p:ext uri="{BB962C8B-B14F-4D97-AF65-F5344CB8AC3E}">
        <p14:creationId xmlns:p14="http://schemas.microsoft.com/office/powerpoint/2010/main" val="720768437"/>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1000"/>
                                        <p:tgtEl>
                                          <p:spTgt spid="2"/>
                                        </p:tgtEl>
                                      </p:cBhvr>
                                    </p:animEffect>
                                  </p:childTnLst>
                                </p:cTn>
                              </p:par>
                              <p:par>
                                <p:cTn id="15" presetID="2" presetClass="entr" presetSubtype="2" fill="hold" nodeType="withEffect">
                                  <p:stCondLst>
                                    <p:cond delay="2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2450"/>
                            </p:stCondLst>
                            <p:childTnLst>
                              <p:par>
                                <p:cTn id="26" presetID="10" presetClass="entr" presetSubtype="0"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childTnLst>
                          </p:cTn>
                        </p:par>
                        <p:par>
                          <p:cTn id="29" fill="hold">
                            <p:stCondLst>
                              <p:cond delay="2950"/>
                            </p:stCondLst>
                            <p:childTnLst>
                              <p:par>
                                <p:cTn id="30" presetID="10" presetClass="entr" presetSubtype="0"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par>
                          <p:cTn id="33" fill="hold">
                            <p:stCondLst>
                              <p:cond delay="3450"/>
                            </p:stCondLst>
                            <p:childTnLst>
                              <p:par>
                                <p:cTn id="34" presetID="22" presetClass="entr" presetSubtype="1"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up)">
                                      <p:cBhvr>
                                        <p:cTn id="36" dur="500"/>
                                        <p:tgtEl>
                                          <p:spTgt spid="13"/>
                                        </p:tgtEl>
                                      </p:cBhvr>
                                    </p:animEffect>
                                  </p:childTnLst>
                                </p:cTn>
                              </p:par>
                            </p:childTnLst>
                          </p:cTn>
                        </p:par>
                        <p:par>
                          <p:cTn id="37" fill="hold">
                            <p:stCondLst>
                              <p:cond delay="3950"/>
                            </p:stCondLst>
                            <p:childTnLst>
                              <p:par>
                                <p:cTn id="38" presetID="10" presetClass="entr" presetSubtype="0" fill="hold"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childTnLst>
                          </p:cTn>
                        </p:par>
                        <p:par>
                          <p:cTn id="41" fill="hold">
                            <p:stCondLst>
                              <p:cond delay="4450"/>
                            </p:stCondLst>
                            <p:childTnLst>
                              <p:par>
                                <p:cTn id="42" presetID="10" presetClass="entr" presetSubtype="0"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childTnLst>
                          </p:cTn>
                        </p:par>
                        <p:par>
                          <p:cTn id="45" fill="hold">
                            <p:stCondLst>
                              <p:cond delay="4950"/>
                            </p:stCondLst>
                            <p:childTnLst>
                              <p:par>
                                <p:cTn id="46" presetID="22" presetClass="entr" presetSubtype="1"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up)">
                                      <p:cBhvr>
                                        <p:cTn id="4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8"/>
          <p:cNvCxnSpPr/>
          <p:nvPr/>
        </p:nvCxnSpPr>
        <p:spPr>
          <a:xfrm flipH="1">
            <a:off x="6113461" y="5164706"/>
            <a:ext cx="0" cy="1692848"/>
          </a:xfrm>
          <a:prstGeom prst="line">
            <a:avLst/>
          </a:prstGeom>
          <a:ln>
            <a:solidFill>
              <a:schemeClr val="bg1">
                <a:lumMod val="65000"/>
              </a:schemeClr>
            </a:solidFill>
            <a:prstDash val="sysDash"/>
            <a:headEnd type="oval"/>
            <a:tailEnd type="none"/>
          </a:ln>
        </p:spPr>
        <p:style>
          <a:lnRef idx="1">
            <a:schemeClr val="accent1"/>
          </a:lnRef>
          <a:fillRef idx="0">
            <a:schemeClr val="accent1"/>
          </a:fillRef>
          <a:effectRef idx="0">
            <a:schemeClr val="accent1"/>
          </a:effectRef>
          <a:fontRef idx="minor">
            <a:schemeClr val="tx1"/>
          </a:fontRef>
        </p:style>
      </p:cxnSp>
      <p:cxnSp>
        <p:nvCxnSpPr>
          <p:cNvPr id="3" name="Straight Connector 12"/>
          <p:cNvCxnSpPr/>
          <p:nvPr/>
        </p:nvCxnSpPr>
        <p:spPr>
          <a:xfrm flipH="1">
            <a:off x="6113461" y="2503608"/>
            <a:ext cx="0" cy="1620626"/>
          </a:xfrm>
          <a:prstGeom prst="line">
            <a:avLst/>
          </a:prstGeom>
          <a:ln>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 name="Straight Connector 13"/>
          <p:cNvCxnSpPr/>
          <p:nvPr/>
        </p:nvCxnSpPr>
        <p:spPr>
          <a:xfrm flipV="1">
            <a:off x="6103143" y="447"/>
            <a:ext cx="0" cy="1396025"/>
          </a:xfrm>
          <a:prstGeom prst="line">
            <a:avLst/>
          </a:prstGeom>
          <a:ln>
            <a:solidFill>
              <a:schemeClr val="bg1">
                <a:lumMod val="65000"/>
              </a:schemeClr>
            </a:solidFill>
            <a:prstDash val="sysDash"/>
            <a:headEnd type="oval"/>
            <a:tailEnd type="none"/>
          </a:ln>
        </p:spPr>
        <p:style>
          <a:lnRef idx="1">
            <a:schemeClr val="accent1"/>
          </a:lnRef>
          <a:fillRef idx="0">
            <a:schemeClr val="accent1"/>
          </a:fillRef>
          <a:effectRef idx="0">
            <a:schemeClr val="accent1"/>
          </a:effectRef>
          <a:fontRef idx="minor">
            <a:schemeClr val="tx1"/>
          </a:fontRef>
        </p:style>
      </p:cxnSp>
      <p:sp>
        <p:nvSpPr>
          <p:cNvPr id="5" name="Freeform 8"/>
          <p:cNvSpPr>
            <a:spLocks noChangeArrowheads="1"/>
          </p:cNvSpPr>
          <p:nvPr/>
        </p:nvSpPr>
        <p:spPr bwMode="auto">
          <a:xfrm>
            <a:off x="5873780" y="1700438"/>
            <a:ext cx="480156" cy="472220"/>
          </a:xfrm>
          <a:custGeom>
            <a:avLst/>
            <a:gdLst>
              <a:gd name="T0" fmla="*/ 310 w 497"/>
              <a:gd name="T1" fmla="*/ 336 h 444"/>
              <a:gd name="T2" fmla="*/ 310 w 497"/>
              <a:gd name="T3" fmla="*/ 336 h 444"/>
              <a:gd name="T4" fmla="*/ 221 w 497"/>
              <a:gd name="T5" fmla="*/ 257 h 444"/>
              <a:gd name="T6" fmla="*/ 248 w 497"/>
              <a:gd name="T7" fmla="*/ 195 h 444"/>
              <a:gd name="T8" fmla="*/ 274 w 497"/>
              <a:gd name="T9" fmla="*/ 151 h 444"/>
              <a:gd name="T10" fmla="*/ 266 w 497"/>
              <a:gd name="T11" fmla="*/ 133 h 444"/>
              <a:gd name="T12" fmla="*/ 274 w 497"/>
              <a:gd name="T13" fmla="*/ 89 h 444"/>
              <a:gd name="T14" fmla="*/ 177 w 497"/>
              <a:gd name="T15" fmla="*/ 0 h 444"/>
              <a:gd name="T16" fmla="*/ 70 w 497"/>
              <a:gd name="T17" fmla="*/ 89 h 444"/>
              <a:gd name="T18" fmla="*/ 79 w 497"/>
              <a:gd name="T19" fmla="*/ 133 h 444"/>
              <a:gd name="T20" fmla="*/ 70 w 497"/>
              <a:gd name="T21" fmla="*/ 151 h 444"/>
              <a:gd name="T22" fmla="*/ 97 w 497"/>
              <a:gd name="T23" fmla="*/ 195 h 444"/>
              <a:gd name="T24" fmla="*/ 123 w 497"/>
              <a:gd name="T25" fmla="*/ 257 h 444"/>
              <a:gd name="T26" fmla="*/ 35 w 497"/>
              <a:gd name="T27" fmla="*/ 336 h 444"/>
              <a:gd name="T28" fmla="*/ 0 w 497"/>
              <a:gd name="T29" fmla="*/ 345 h 444"/>
              <a:gd name="T30" fmla="*/ 0 w 497"/>
              <a:gd name="T31" fmla="*/ 443 h 444"/>
              <a:gd name="T32" fmla="*/ 398 w 497"/>
              <a:gd name="T33" fmla="*/ 443 h 444"/>
              <a:gd name="T34" fmla="*/ 398 w 497"/>
              <a:gd name="T35" fmla="*/ 399 h 444"/>
              <a:gd name="T36" fmla="*/ 310 w 497"/>
              <a:gd name="T37" fmla="*/ 336 h 444"/>
              <a:gd name="T38" fmla="*/ 425 w 497"/>
              <a:gd name="T39" fmla="*/ 195 h 444"/>
              <a:gd name="T40" fmla="*/ 425 w 497"/>
              <a:gd name="T41" fmla="*/ 195 h 444"/>
              <a:gd name="T42" fmla="*/ 425 w 497"/>
              <a:gd name="T43" fmla="*/ 124 h 444"/>
              <a:gd name="T44" fmla="*/ 372 w 497"/>
              <a:gd name="T45" fmla="*/ 124 h 444"/>
              <a:gd name="T46" fmla="*/ 372 w 497"/>
              <a:gd name="T47" fmla="*/ 195 h 444"/>
              <a:gd name="T48" fmla="*/ 301 w 497"/>
              <a:gd name="T49" fmla="*/ 195 h 444"/>
              <a:gd name="T50" fmla="*/ 301 w 497"/>
              <a:gd name="T51" fmla="*/ 248 h 444"/>
              <a:gd name="T52" fmla="*/ 372 w 497"/>
              <a:gd name="T53" fmla="*/ 248 h 444"/>
              <a:gd name="T54" fmla="*/ 372 w 497"/>
              <a:gd name="T55" fmla="*/ 319 h 444"/>
              <a:gd name="T56" fmla="*/ 425 w 497"/>
              <a:gd name="T57" fmla="*/ 319 h 444"/>
              <a:gd name="T58" fmla="*/ 425 w 497"/>
              <a:gd name="T59" fmla="*/ 248 h 444"/>
              <a:gd name="T60" fmla="*/ 496 w 497"/>
              <a:gd name="T61" fmla="*/ 248 h 444"/>
              <a:gd name="T62" fmla="*/ 496 w 497"/>
              <a:gd name="T63" fmla="*/ 195 h 444"/>
              <a:gd name="T64" fmla="*/ 425 w 497"/>
              <a:gd name="T65" fmla="*/ 195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7" h="444">
                <a:moveTo>
                  <a:pt x="310" y="336"/>
                </a:moveTo>
                <a:lnTo>
                  <a:pt x="310" y="336"/>
                </a:lnTo>
                <a:cubicBezTo>
                  <a:pt x="248" y="310"/>
                  <a:pt x="221" y="292"/>
                  <a:pt x="221" y="257"/>
                </a:cubicBezTo>
                <a:cubicBezTo>
                  <a:pt x="221" y="230"/>
                  <a:pt x="239" y="239"/>
                  <a:pt x="248" y="195"/>
                </a:cubicBezTo>
                <a:cubicBezTo>
                  <a:pt x="257" y="177"/>
                  <a:pt x="274" y="195"/>
                  <a:pt x="274" y="151"/>
                </a:cubicBezTo>
                <a:cubicBezTo>
                  <a:pt x="274" y="133"/>
                  <a:pt x="266" y="133"/>
                  <a:pt x="266" y="133"/>
                </a:cubicBezTo>
                <a:cubicBezTo>
                  <a:pt x="266" y="133"/>
                  <a:pt x="274" y="106"/>
                  <a:pt x="274" y="89"/>
                </a:cubicBezTo>
                <a:cubicBezTo>
                  <a:pt x="274" y="62"/>
                  <a:pt x="257" y="0"/>
                  <a:pt x="177" y="0"/>
                </a:cubicBezTo>
                <a:cubicBezTo>
                  <a:pt x="88" y="0"/>
                  <a:pt x="70" y="62"/>
                  <a:pt x="70" y="89"/>
                </a:cubicBezTo>
                <a:cubicBezTo>
                  <a:pt x="70" y="106"/>
                  <a:pt x="79" y="133"/>
                  <a:pt x="79" y="133"/>
                </a:cubicBezTo>
                <a:cubicBezTo>
                  <a:pt x="79" y="133"/>
                  <a:pt x="70" y="133"/>
                  <a:pt x="70" y="151"/>
                </a:cubicBezTo>
                <a:cubicBezTo>
                  <a:pt x="70" y="195"/>
                  <a:pt x="88" y="177"/>
                  <a:pt x="97" y="195"/>
                </a:cubicBezTo>
                <a:cubicBezTo>
                  <a:pt x="106" y="239"/>
                  <a:pt x="123" y="230"/>
                  <a:pt x="123" y="257"/>
                </a:cubicBezTo>
                <a:cubicBezTo>
                  <a:pt x="123" y="292"/>
                  <a:pt x="97" y="310"/>
                  <a:pt x="35" y="336"/>
                </a:cubicBezTo>
                <a:cubicBezTo>
                  <a:pt x="35" y="336"/>
                  <a:pt x="17" y="336"/>
                  <a:pt x="0" y="345"/>
                </a:cubicBezTo>
                <a:cubicBezTo>
                  <a:pt x="0" y="443"/>
                  <a:pt x="0" y="443"/>
                  <a:pt x="0" y="443"/>
                </a:cubicBezTo>
                <a:cubicBezTo>
                  <a:pt x="398" y="443"/>
                  <a:pt x="398" y="443"/>
                  <a:pt x="398" y="443"/>
                </a:cubicBezTo>
                <a:cubicBezTo>
                  <a:pt x="398" y="443"/>
                  <a:pt x="398" y="408"/>
                  <a:pt x="398" y="399"/>
                </a:cubicBezTo>
                <a:cubicBezTo>
                  <a:pt x="398" y="381"/>
                  <a:pt x="372" y="354"/>
                  <a:pt x="310" y="336"/>
                </a:cubicBezTo>
                <a:close/>
                <a:moveTo>
                  <a:pt x="425" y="195"/>
                </a:moveTo>
                <a:lnTo>
                  <a:pt x="425" y="195"/>
                </a:lnTo>
                <a:cubicBezTo>
                  <a:pt x="425" y="124"/>
                  <a:pt x="425" y="124"/>
                  <a:pt x="425" y="124"/>
                </a:cubicBezTo>
                <a:cubicBezTo>
                  <a:pt x="372" y="124"/>
                  <a:pt x="372" y="124"/>
                  <a:pt x="372" y="124"/>
                </a:cubicBezTo>
                <a:cubicBezTo>
                  <a:pt x="372" y="195"/>
                  <a:pt x="372" y="195"/>
                  <a:pt x="372" y="195"/>
                </a:cubicBezTo>
                <a:cubicBezTo>
                  <a:pt x="301" y="195"/>
                  <a:pt x="301" y="195"/>
                  <a:pt x="301" y="195"/>
                </a:cubicBezTo>
                <a:cubicBezTo>
                  <a:pt x="301" y="248"/>
                  <a:pt x="301" y="248"/>
                  <a:pt x="301" y="248"/>
                </a:cubicBezTo>
                <a:cubicBezTo>
                  <a:pt x="372" y="248"/>
                  <a:pt x="372" y="248"/>
                  <a:pt x="372" y="248"/>
                </a:cubicBezTo>
                <a:cubicBezTo>
                  <a:pt x="372" y="319"/>
                  <a:pt x="372" y="319"/>
                  <a:pt x="372" y="319"/>
                </a:cubicBezTo>
                <a:cubicBezTo>
                  <a:pt x="425" y="319"/>
                  <a:pt x="425" y="319"/>
                  <a:pt x="425" y="319"/>
                </a:cubicBezTo>
                <a:cubicBezTo>
                  <a:pt x="425" y="248"/>
                  <a:pt x="425" y="248"/>
                  <a:pt x="425" y="248"/>
                </a:cubicBezTo>
                <a:cubicBezTo>
                  <a:pt x="496" y="248"/>
                  <a:pt x="496" y="248"/>
                  <a:pt x="496" y="248"/>
                </a:cubicBezTo>
                <a:cubicBezTo>
                  <a:pt x="496" y="195"/>
                  <a:pt x="496" y="195"/>
                  <a:pt x="496" y="195"/>
                </a:cubicBezTo>
                <a:lnTo>
                  <a:pt x="425" y="195"/>
                </a:lnTo>
                <a:close/>
              </a:path>
            </a:pathLst>
          </a:custGeom>
          <a:solidFill>
            <a:srgbClr val="DB2A2A"/>
          </a:solidFill>
          <a:ln>
            <a:noFill/>
          </a:ln>
          <a:effectLst/>
          <a:extLst/>
        </p:spPr>
        <p:txBody>
          <a:bodyPr wrap="none" anchor="ctr"/>
          <a:lstStyle/>
          <a:p>
            <a:pPr defTabSz="544211">
              <a:defRPr/>
            </a:pPr>
            <a:endParaRPr lang="en-US" sz="900" dirty="0"/>
          </a:p>
        </p:txBody>
      </p:sp>
      <p:sp>
        <p:nvSpPr>
          <p:cNvPr id="6" name="Freeform 116"/>
          <p:cNvSpPr>
            <a:spLocks noChangeArrowheads="1"/>
          </p:cNvSpPr>
          <p:nvPr/>
        </p:nvSpPr>
        <p:spPr bwMode="auto">
          <a:xfrm>
            <a:off x="5880129" y="4343281"/>
            <a:ext cx="471426" cy="539680"/>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rgbClr val="DB2A2A"/>
          </a:solidFill>
          <a:ln>
            <a:noFill/>
          </a:ln>
          <a:effectLst/>
          <a:extLst/>
        </p:spPr>
        <p:txBody>
          <a:bodyPr wrap="none" anchor="ctr"/>
          <a:lstStyle/>
          <a:p>
            <a:pPr defTabSz="544211">
              <a:defRPr/>
            </a:pPr>
            <a:endParaRPr lang="en-US" sz="900" dirty="0"/>
          </a:p>
        </p:txBody>
      </p:sp>
      <p:sp>
        <p:nvSpPr>
          <p:cNvPr id="7" name="TextBox 32"/>
          <p:cNvSpPr txBox="1">
            <a:spLocks noChangeArrowheads="1"/>
          </p:cNvSpPr>
          <p:nvPr/>
        </p:nvSpPr>
        <p:spPr bwMode="auto">
          <a:xfrm>
            <a:off x="3438078" y="3949632"/>
            <a:ext cx="2237290" cy="2831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algn="r"/>
            <a:r>
              <a:rPr lang="en-US" altLang="zh-CN" sz="2400" dirty="0">
                <a:solidFill>
                  <a:srgbClr val="DB2A2A"/>
                </a:solidFill>
                <a:latin typeface="Impact" pitchFamily="34" charset="0"/>
              </a:rPr>
              <a:t>2017</a:t>
            </a:r>
          </a:p>
          <a:p>
            <a:pPr algn="r"/>
            <a:r>
              <a:rPr lang="zh-CN" altLang="en-US" sz="2999" b="1" dirty="0">
                <a:solidFill>
                  <a:srgbClr val="DB2A2A"/>
                </a:solidFill>
                <a:latin typeface="方正姚体" panose="02010601030101010101" pitchFamily="2" charset="-122"/>
                <a:ea typeface="方正姚体" panose="02010601030101010101" pitchFamily="2" charset="-122"/>
              </a:rPr>
              <a:t>添加标题</a:t>
            </a:r>
            <a:endParaRPr lang="en-US" altLang="zh-CN" sz="2999" b="1" dirty="0">
              <a:solidFill>
                <a:srgbClr val="DB2A2A"/>
              </a:solidFill>
              <a:latin typeface="方正姚体" panose="02010601030101010101" pitchFamily="2" charset="-122"/>
              <a:ea typeface="方正姚体" panose="02010601030101010101" pitchFamily="2" charset="-122"/>
            </a:endParaRPr>
          </a:p>
          <a:p>
            <a:pPr algn="r"/>
            <a:r>
              <a:rPr lang="en-US" altLang="zh-CN" sz="1600" dirty="0">
                <a:latin typeface="Roboto Regular" charset="0"/>
              </a:rPr>
              <a:t>—</a:t>
            </a:r>
          </a:p>
          <a:p>
            <a:pPr algn="r">
              <a:lnSpc>
                <a:spcPct val="150000"/>
              </a:lnSpc>
            </a:pPr>
            <a:r>
              <a:rPr lang="zh-CN" altLang="en-US" sz="1200" dirty="0">
                <a:solidFill>
                  <a:schemeClr val="tx1">
                    <a:lumMod val="85000"/>
                    <a:lumOff val="15000"/>
                  </a:schemeClr>
                </a:solidFill>
                <a:latin typeface="微软雅黑" pitchFamily="34" charset="-122"/>
                <a:ea typeface="微软雅黑" pitchFamily="34" charset="-122"/>
              </a:rPr>
              <a:t>你请按照你的文字多少设置相应的动画在这里输入你的信息或者复制你的文字信息</a:t>
            </a:r>
            <a:endParaRPr lang="en-US" altLang="zh-CN" sz="1200" dirty="0">
              <a:solidFill>
                <a:schemeClr val="tx1">
                  <a:lumMod val="85000"/>
                  <a:lumOff val="15000"/>
                </a:schemeClr>
              </a:solidFill>
              <a:latin typeface="微软雅黑" pitchFamily="34" charset="-122"/>
              <a:ea typeface="微软雅黑" pitchFamily="34" charset="-122"/>
            </a:endParaRPr>
          </a:p>
          <a:p>
            <a:pPr algn="r">
              <a:lnSpc>
                <a:spcPct val="150000"/>
              </a:lnSpc>
            </a:pPr>
            <a:r>
              <a:rPr lang="zh-CN" altLang="en-US" sz="1200" dirty="0">
                <a:solidFill>
                  <a:schemeClr val="tx1">
                    <a:lumMod val="85000"/>
                    <a:lumOff val="15000"/>
                  </a:schemeClr>
                </a:solidFill>
                <a:latin typeface="微软雅黑" pitchFamily="34" charset="-122"/>
                <a:ea typeface="微软雅黑" pitchFamily="34" charset="-122"/>
              </a:rPr>
              <a:t>你请按照你的文字多少设置相应的动画在这里输入你的信息或者复制你的文字信息</a:t>
            </a:r>
            <a:endParaRPr lang="en-US" altLang="zh-CN" sz="1200" dirty="0">
              <a:solidFill>
                <a:schemeClr val="tx1">
                  <a:lumMod val="85000"/>
                  <a:lumOff val="15000"/>
                </a:schemeClr>
              </a:solidFill>
              <a:latin typeface="微软雅黑" pitchFamily="34" charset="-122"/>
              <a:ea typeface="微软雅黑" pitchFamily="34" charset="-122"/>
            </a:endParaRPr>
          </a:p>
        </p:txBody>
      </p:sp>
      <p:sp>
        <p:nvSpPr>
          <p:cNvPr id="8" name="TextBox 33"/>
          <p:cNvSpPr txBox="1">
            <a:spLocks noChangeArrowheads="1"/>
          </p:cNvSpPr>
          <p:nvPr/>
        </p:nvSpPr>
        <p:spPr bwMode="auto">
          <a:xfrm>
            <a:off x="6586474" y="1417899"/>
            <a:ext cx="2238084" cy="2831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r>
              <a:rPr lang="en-US" altLang="zh-CN" sz="2400" dirty="0">
                <a:solidFill>
                  <a:srgbClr val="DB2A2A"/>
                </a:solidFill>
                <a:latin typeface="Impact" pitchFamily="34" charset="0"/>
              </a:rPr>
              <a:t>2015 </a:t>
            </a:r>
          </a:p>
          <a:p>
            <a:r>
              <a:rPr lang="zh-CN" altLang="en-US" sz="2999" b="1" dirty="0">
                <a:solidFill>
                  <a:srgbClr val="DB2A2A"/>
                </a:solidFill>
                <a:latin typeface="方正姚体" panose="02010601030101010101" pitchFamily="2" charset="-122"/>
                <a:ea typeface="方正姚体" panose="02010601030101010101" pitchFamily="2" charset="-122"/>
              </a:rPr>
              <a:t>添加标题</a:t>
            </a:r>
            <a:endParaRPr lang="en-US" altLang="zh-CN" sz="2999" b="1" dirty="0">
              <a:solidFill>
                <a:srgbClr val="DB2A2A"/>
              </a:solidFill>
              <a:latin typeface="方正姚体" panose="02010601030101010101" pitchFamily="2" charset="-122"/>
              <a:ea typeface="方正姚体" panose="02010601030101010101" pitchFamily="2" charset="-122"/>
            </a:endParaRPr>
          </a:p>
          <a:p>
            <a:r>
              <a:rPr lang="en-US" altLang="zh-CN" sz="1600" dirty="0">
                <a:latin typeface="Roboto Regular" charset="0"/>
              </a:rPr>
              <a:t>—</a:t>
            </a:r>
          </a:p>
          <a:p>
            <a:pPr>
              <a:lnSpc>
                <a:spcPct val="150000"/>
              </a:lnSpc>
            </a:pPr>
            <a:r>
              <a:rPr lang="zh-CN" altLang="en-US" sz="1200" dirty="0">
                <a:solidFill>
                  <a:schemeClr val="tx1">
                    <a:lumMod val="85000"/>
                    <a:lumOff val="15000"/>
                  </a:schemeClr>
                </a:solidFill>
                <a:latin typeface="微软雅黑" pitchFamily="34" charset="-122"/>
                <a:ea typeface="微软雅黑" pitchFamily="34" charset="-122"/>
              </a:rPr>
              <a:t>你请按照你的文字多少设置相应的动画在这里输入你的信息或者复制你的文字信息</a:t>
            </a:r>
            <a:endParaRPr lang="en-US" altLang="zh-CN" sz="1200" dirty="0">
              <a:solidFill>
                <a:schemeClr val="tx1">
                  <a:lumMod val="85000"/>
                  <a:lumOff val="15000"/>
                </a:schemeClr>
              </a:solidFill>
              <a:latin typeface="微软雅黑" pitchFamily="34" charset="-122"/>
              <a:ea typeface="微软雅黑" pitchFamily="34" charset="-122"/>
            </a:endParaRPr>
          </a:p>
          <a:p>
            <a:pPr>
              <a:lnSpc>
                <a:spcPct val="150000"/>
              </a:lnSpc>
            </a:pPr>
            <a:r>
              <a:rPr lang="zh-CN" altLang="en-US" sz="1200" dirty="0">
                <a:solidFill>
                  <a:schemeClr val="tx1">
                    <a:lumMod val="85000"/>
                    <a:lumOff val="15000"/>
                  </a:schemeClr>
                </a:solidFill>
                <a:latin typeface="微软雅黑" pitchFamily="34" charset="-122"/>
                <a:ea typeface="微软雅黑" pitchFamily="34" charset="-122"/>
              </a:rPr>
              <a:t>你请按照你的文字多少设置相应的动画在这里输入你的信息或者复制你的文字信息</a:t>
            </a:r>
            <a:endParaRPr lang="en-US" altLang="zh-CN" sz="1200" dirty="0">
              <a:solidFill>
                <a:schemeClr val="tx1">
                  <a:lumMod val="85000"/>
                  <a:lumOff val="1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122028278"/>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500"/>
                                        <p:tgtEl>
                                          <p:spTgt spid="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up)">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341822" y="668181"/>
            <a:ext cx="9721436"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574767" y="208955"/>
            <a:ext cx="632150" cy="569956"/>
            <a:chOff x="574767" y="208955"/>
            <a:chExt cx="632150" cy="569956"/>
          </a:xfrm>
        </p:grpSpPr>
        <p:sp>
          <p:nvSpPr>
            <p:cNvPr id="4" name="Freeform 5"/>
            <p:cNvSpPr>
              <a:spLocks/>
            </p:cNvSpPr>
            <p:nvPr/>
          </p:nvSpPr>
          <p:spPr bwMode="auto">
            <a:xfrm rot="1855731">
              <a:off x="574767" y="208955"/>
              <a:ext cx="632150" cy="56995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nvGrpSpPr>
            <p:cNvPr id="5" name="Group 4"/>
            <p:cNvGrpSpPr>
              <a:grpSpLocks noChangeAspect="1"/>
            </p:cNvGrpSpPr>
            <p:nvPr/>
          </p:nvGrpSpPr>
          <p:grpSpPr bwMode="auto">
            <a:xfrm flipH="1">
              <a:off x="757842" y="255640"/>
              <a:ext cx="257404" cy="412542"/>
              <a:chOff x="4638" y="-33"/>
              <a:chExt cx="667" cy="1069"/>
            </a:xfrm>
            <a:solidFill>
              <a:schemeClr val="bg1"/>
            </a:solidFill>
          </p:grpSpPr>
          <p:sp>
            <p:nvSpPr>
              <p:cNvPr id="6" name="Freeform 5"/>
              <p:cNvSpPr>
                <a:spLocks/>
              </p:cNvSpPr>
              <p:nvPr/>
            </p:nvSpPr>
            <p:spPr bwMode="auto">
              <a:xfrm>
                <a:off x="4638" y="556"/>
                <a:ext cx="667" cy="480"/>
              </a:xfrm>
              <a:custGeom>
                <a:avLst/>
                <a:gdLst>
                  <a:gd name="T0" fmla="*/ 67 w 67"/>
                  <a:gd name="T1" fmla="*/ 15 h 49"/>
                  <a:gd name="T2" fmla="*/ 52 w 67"/>
                  <a:gd name="T3" fmla="*/ 0 h 49"/>
                  <a:gd name="T4" fmla="*/ 38 w 67"/>
                  <a:gd name="T5" fmla="*/ 24 h 49"/>
                  <a:gd name="T6" fmla="*/ 36 w 67"/>
                  <a:gd name="T7" fmla="*/ 13 h 49"/>
                  <a:gd name="T8" fmla="*/ 38 w 67"/>
                  <a:gd name="T9" fmla="*/ 9 h 49"/>
                  <a:gd name="T10" fmla="*/ 34 w 67"/>
                  <a:gd name="T11" fmla="*/ 5 h 49"/>
                  <a:gd name="T12" fmla="*/ 30 w 67"/>
                  <a:gd name="T13" fmla="*/ 9 h 49"/>
                  <a:gd name="T14" fmla="*/ 31 w 67"/>
                  <a:gd name="T15" fmla="*/ 13 h 49"/>
                  <a:gd name="T16" fmla="*/ 30 w 67"/>
                  <a:gd name="T17" fmla="*/ 24 h 49"/>
                  <a:gd name="T18" fmla="*/ 16 w 67"/>
                  <a:gd name="T19" fmla="*/ 0 h 49"/>
                  <a:gd name="T20" fmla="*/ 1 w 67"/>
                  <a:gd name="T21" fmla="*/ 15 h 49"/>
                  <a:gd name="T22" fmla="*/ 0 w 67"/>
                  <a:gd name="T23" fmla="*/ 15 h 49"/>
                  <a:gd name="T24" fmla="*/ 0 w 67"/>
                  <a:gd name="T25" fmla="*/ 45 h 49"/>
                  <a:gd name="T26" fmla="*/ 1 w 67"/>
                  <a:gd name="T27" fmla="*/ 45 h 49"/>
                  <a:gd name="T28" fmla="*/ 34 w 67"/>
                  <a:gd name="T29" fmla="*/ 49 h 49"/>
                  <a:gd name="T30" fmla="*/ 66 w 67"/>
                  <a:gd name="T31" fmla="*/ 45 h 49"/>
                  <a:gd name="T32" fmla="*/ 67 w 67"/>
                  <a:gd name="T33" fmla="*/ 45 h 49"/>
                  <a:gd name="T34" fmla="*/ 67 w 67"/>
                  <a:gd name="T35" fmla="*/ 1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49">
                    <a:moveTo>
                      <a:pt x="67" y="15"/>
                    </a:moveTo>
                    <a:cubicBezTo>
                      <a:pt x="66" y="9"/>
                      <a:pt x="60" y="3"/>
                      <a:pt x="52" y="0"/>
                    </a:cubicBezTo>
                    <a:cubicBezTo>
                      <a:pt x="38" y="24"/>
                      <a:pt x="38" y="24"/>
                      <a:pt x="38" y="24"/>
                    </a:cubicBezTo>
                    <a:cubicBezTo>
                      <a:pt x="36" y="13"/>
                      <a:pt x="36" y="13"/>
                      <a:pt x="36" y="13"/>
                    </a:cubicBezTo>
                    <a:cubicBezTo>
                      <a:pt x="37" y="12"/>
                      <a:pt x="38" y="11"/>
                      <a:pt x="38" y="9"/>
                    </a:cubicBezTo>
                    <a:cubicBezTo>
                      <a:pt x="38" y="7"/>
                      <a:pt x="36" y="5"/>
                      <a:pt x="34" y="5"/>
                    </a:cubicBezTo>
                    <a:cubicBezTo>
                      <a:pt x="31" y="5"/>
                      <a:pt x="30" y="7"/>
                      <a:pt x="30" y="9"/>
                    </a:cubicBezTo>
                    <a:cubicBezTo>
                      <a:pt x="30" y="11"/>
                      <a:pt x="30" y="12"/>
                      <a:pt x="31" y="13"/>
                    </a:cubicBezTo>
                    <a:cubicBezTo>
                      <a:pt x="30" y="24"/>
                      <a:pt x="30" y="24"/>
                      <a:pt x="30" y="24"/>
                    </a:cubicBezTo>
                    <a:cubicBezTo>
                      <a:pt x="16" y="0"/>
                      <a:pt x="16" y="0"/>
                      <a:pt x="16" y="0"/>
                    </a:cubicBezTo>
                    <a:cubicBezTo>
                      <a:pt x="8" y="3"/>
                      <a:pt x="2" y="9"/>
                      <a:pt x="1" y="15"/>
                    </a:cubicBezTo>
                    <a:cubicBezTo>
                      <a:pt x="0" y="15"/>
                      <a:pt x="0" y="15"/>
                      <a:pt x="0" y="15"/>
                    </a:cubicBezTo>
                    <a:cubicBezTo>
                      <a:pt x="0" y="45"/>
                      <a:pt x="0" y="45"/>
                      <a:pt x="0" y="45"/>
                    </a:cubicBezTo>
                    <a:cubicBezTo>
                      <a:pt x="1" y="45"/>
                      <a:pt x="1" y="45"/>
                      <a:pt x="1" y="45"/>
                    </a:cubicBezTo>
                    <a:cubicBezTo>
                      <a:pt x="4" y="47"/>
                      <a:pt x="18" y="49"/>
                      <a:pt x="34" y="49"/>
                    </a:cubicBezTo>
                    <a:cubicBezTo>
                      <a:pt x="50" y="49"/>
                      <a:pt x="63" y="47"/>
                      <a:pt x="66" y="45"/>
                    </a:cubicBezTo>
                    <a:cubicBezTo>
                      <a:pt x="67" y="45"/>
                      <a:pt x="67" y="45"/>
                      <a:pt x="67" y="45"/>
                    </a:cubicBezTo>
                    <a:cubicBezTo>
                      <a:pt x="67" y="15"/>
                      <a:pt x="67" y="15"/>
                      <a:pt x="67"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685594"/>
                <a:endParaRPr lang="zh-CN" altLang="en-US" sz="1350">
                  <a:solidFill>
                    <a:prstClr val="black"/>
                  </a:solidFill>
                </a:endParaRPr>
              </a:p>
            </p:txBody>
          </p:sp>
          <p:sp>
            <p:nvSpPr>
              <p:cNvPr id="7" name="Freeform 6"/>
              <p:cNvSpPr>
                <a:spLocks noEditPoints="1"/>
              </p:cNvSpPr>
              <p:nvPr/>
            </p:nvSpPr>
            <p:spPr bwMode="auto">
              <a:xfrm>
                <a:off x="4737" y="-33"/>
                <a:ext cx="449" cy="589"/>
              </a:xfrm>
              <a:custGeom>
                <a:avLst/>
                <a:gdLst>
                  <a:gd name="T0" fmla="*/ 3 w 45"/>
                  <a:gd name="T1" fmla="*/ 38 h 60"/>
                  <a:gd name="T2" fmla="*/ 7 w 45"/>
                  <a:gd name="T3" fmla="*/ 43 h 60"/>
                  <a:gd name="T4" fmla="*/ 23 w 45"/>
                  <a:gd name="T5" fmla="*/ 60 h 60"/>
                  <a:gd name="T6" fmla="*/ 40 w 45"/>
                  <a:gd name="T7" fmla="*/ 43 h 60"/>
                  <a:gd name="T8" fmla="*/ 40 w 45"/>
                  <a:gd name="T9" fmla="*/ 43 h 60"/>
                  <a:gd name="T10" fmla="*/ 44 w 45"/>
                  <a:gd name="T11" fmla="*/ 38 h 60"/>
                  <a:gd name="T12" fmla="*/ 41 w 45"/>
                  <a:gd name="T13" fmla="*/ 33 h 60"/>
                  <a:gd name="T14" fmla="*/ 41 w 45"/>
                  <a:gd name="T15" fmla="*/ 33 h 60"/>
                  <a:gd name="T16" fmla="*/ 36 w 45"/>
                  <a:gd name="T17" fmla="*/ 13 h 60"/>
                  <a:gd name="T18" fmla="*/ 12 w 45"/>
                  <a:gd name="T19" fmla="*/ 10 h 60"/>
                  <a:gd name="T20" fmla="*/ 6 w 45"/>
                  <a:gd name="T21" fmla="*/ 33 h 60"/>
                  <a:gd name="T22" fmla="*/ 6 w 45"/>
                  <a:gd name="T23" fmla="*/ 33 h 60"/>
                  <a:gd name="T24" fmla="*/ 3 w 45"/>
                  <a:gd name="T25" fmla="*/ 38 h 60"/>
                  <a:gd name="T26" fmla="*/ 8 w 45"/>
                  <a:gd name="T27" fmla="*/ 34 h 60"/>
                  <a:gd name="T28" fmla="*/ 8 w 45"/>
                  <a:gd name="T29" fmla="*/ 34 h 60"/>
                  <a:gd name="T30" fmla="*/ 8 w 45"/>
                  <a:gd name="T31" fmla="*/ 34 h 60"/>
                  <a:gd name="T32" fmla="*/ 8 w 45"/>
                  <a:gd name="T33" fmla="*/ 32 h 60"/>
                  <a:gd name="T34" fmla="*/ 9 w 45"/>
                  <a:gd name="T35" fmla="*/ 25 h 60"/>
                  <a:gd name="T36" fmla="*/ 11 w 45"/>
                  <a:gd name="T37" fmla="*/ 23 h 60"/>
                  <a:gd name="T38" fmla="*/ 29 w 45"/>
                  <a:gd name="T39" fmla="*/ 19 h 60"/>
                  <a:gd name="T40" fmla="*/ 38 w 45"/>
                  <a:gd name="T41" fmla="*/ 34 h 60"/>
                  <a:gd name="T42" fmla="*/ 38 w 45"/>
                  <a:gd name="T43" fmla="*/ 34 h 60"/>
                  <a:gd name="T44" fmla="*/ 39 w 45"/>
                  <a:gd name="T45" fmla="*/ 34 h 60"/>
                  <a:gd name="T46" fmla="*/ 40 w 45"/>
                  <a:gd name="T47" fmla="*/ 34 h 60"/>
                  <a:gd name="T48" fmla="*/ 42 w 45"/>
                  <a:gd name="T49" fmla="*/ 35 h 60"/>
                  <a:gd name="T50" fmla="*/ 43 w 45"/>
                  <a:gd name="T51" fmla="*/ 38 h 60"/>
                  <a:gd name="T52" fmla="*/ 42 w 45"/>
                  <a:gd name="T53" fmla="*/ 41 h 60"/>
                  <a:gd name="T54" fmla="*/ 40 w 45"/>
                  <a:gd name="T55" fmla="*/ 42 h 60"/>
                  <a:gd name="T56" fmla="*/ 40 w 45"/>
                  <a:gd name="T57" fmla="*/ 42 h 60"/>
                  <a:gd name="T58" fmla="*/ 39 w 45"/>
                  <a:gd name="T59" fmla="*/ 42 h 60"/>
                  <a:gd name="T60" fmla="*/ 38 w 45"/>
                  <a:gd name="T61" fmla="*/ 43 h 60"/>
                  <a:gd name="T62" fmla="*/ 33 w 45"/>
                  <a:gd name="T63" fmla="*/ 54 h 60"/>
                  <a:gd name="T64" fmla="*/ 29 w 45"/>
                  <a:gd name="T65" fmla="*/ 58 h 60"/>
                  <a:gd name="T66" fmla="*/ 23 w 45"/>
                  <a:gd name="T67" fmla="*/ 59 h 60"/>
                  <a:gd name="T68" fmla="*/ 18 w 45"/>
                  <a:gd name="T69" fmla="*/ 58 h 60"/>
                  <a:gd name="T70" fmla="*/ 14 w 45"/>
                  <a:gd name="T71" fmla="*/ 54 h 60"/>
                  <a:gd name="T72" fmla="*/ 8 w 45"/>
                  <a:gd name="T73" fmla="*/ 43 h 60"/>
                  <a:gd name="T74" fmla="*/ 8 w 45"/>
                  <a:gd name="T75" fmla="*/ 42 h 60"/>
                  <a:gd name="T76" fmla="*/ 7 w 45"/>
                  <a:gd name="T77" fmla="*/ 42 h 60"/>
                  <a:gd name="T78" fmla="*/ 5 w 45"/>
                  <a:gd name="T79" fmla="*/ 38 h 60"/>
                  <a:gd name="T80" fmla="*/ 5 w 45"/>
                  <a:gd name="T81" fmla="*/ 35 h 60"/>
                  <a:gd name="T82" fmla="*/ 8 w 45"/>
                  <a:gd name="T8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5" h="60">
                    <a:moveTo>
                      <a:pt x="3" y="38"/>
                    </a:moveTo>
                    <a:cubicBezTo>
                      <a:pt x="3" y="40"/>
                      <a:pt x="5" y="43"/>
                      <a:pt x="7" y="43"/>
                    </a:cubicBezTo>
                    <a:cubicBezTo>
                      <a:pt x="9" y="53"/>
                      <a:pt x="16" y="60"/>
                      <a:pt x="23" y="60"/>
                    </a:cubicBezTo>
                    <a:cubicBezTo>
                      <a:pt x="31" y="60"/>
                      <a:pt x="38" y="53"/>
                      <a:pt x="40" y="43"/>
                    </a:cubicBezTo>
                    <a:cubicBezTo>
                      <a:pt x="40" y="43"/>
                      <a:pt x="40" y="43"/>
                      <a:pt x="40" y="43"/>
                    </a:cubicBezTo>
                    <a:cubicBezTo>
                      <a:pt x="42" y="43"/>
                      <a:pt x="44" y="41"/>
                      <a:pt x="44" y="38"/>
                    </a:cubicBezTo>
                    <a:cubicBezTo>
                      <a:pt x="44" y="35"/>
                      <a:pt x="43" y="33"/>
                      <a:pt x="41" y="33"/>
                    </a:cubicBezTo>
                    <a:cubicBezTo>
                      <a:pt x="41" y="33"/>
                      <a:pt x="41" y="33"/>
                      <a:pt x="41" y="33"/>
                    </a:cubicBezTo>
                    <a:cubicBezTo>
                      <a:pt x="41" y="33"/>
                      <a:pt x="45" y="18"/>
                      <a:pt x="36" y="13"/>
                    </a:cubicBezTo>
                    <a:cubicBezTo>
                      <a:pt x="35" y="0"/>
                      <a:pt x="12" y="10"/>
                      <a:pt x="12" y="10"/>
                    </a:cubicBezTo>
                    <a:cubicBezTo>
                      <a:pt x="0" y="17"/>
                      <a:pt x="6" y="33"/>
                      <a:pt x="6" y="33"/>
                    </a:cubicBezTo>
                    <a:cubicBezTo>
                      <a:pt x="6" y="33"/>
                      <a:pt x="6" y="33"/>
                      <a:pt x="6" y="33"/>
                    </a:cubicBezTo>
                    <a:cubicBezTo>
                      <a:pt x="4" y="34"/>
                      <a:pt x="3" y="36"/>
                      <a:pt x="3" y="38"/>
                    </a:cubicBezTo>
                    <a:close/>
                    <a:moveTo>
                      <a:pt x="8" y="34"/>
                    </a:moveTo>
                    <a:cubicBezTo>
                      <a:pt x="8" y="34"/>
                      <a:pt x="8" y="34"/>
                      <a:pt x="8" y="34"/>
                    </a:cubicBezTo>
                    <a:cubicBezTo>
                      <a:pt x="8" y="34"/>
                      <a:pt x="8" y="34"/>
                      <a:pt x="8" y="34"/>
                    </a:cubicBezTo>
                    <a:cubicBezTo>
                      <a:pt x="8" y="32"/>
                      <a:pt x="8" y="32"/>
                      <a:pt x="8" y="32"/>
                    </a:cubicBezTo>
                    <a:cubicBezTo>
                      <a:pt x="9" y="25"/>
                      <a:pt x="9" y="25"/>
                      <a:pt x="9" y="25"/>
                    </a:cubicBezTo>
                    <a:cubicBezTo>
                      <a:pt x="10" y="24"/>
                      <a:pt x="11" y="23"/>
                      <a:pt x="11" y="23"/>
                    </a:cubicBezTo>
                    <a:cubicBezTo>
                      <a:pt x="21" y="24"/>
                      <a:pt x="29" y="19"/>
                      <a:pt x="29" y="19"/>
                    </a:cubicBezTo>
                    <a:cubicBezTo>
                      <a:pt x="36" y="13"/>
                      <a:pt x="38" y="34"/>
                      <a:pt x="38" y="34"/>
                    </a:cubicBezTo>
                    <a:cubicBezTo>
                      <a:pt x="38" y="34"/>
                      <a:pt x="38" y="34"/>
                      <a:pt x="38" y="34"/>
                    </a:cubicBezTo>
                    <a:cubicBezTo>
                      <a:pt x="39" y="34"/>
                      <a:pt x="39" y="34"/>
                      <a:pt x="39" y="34"/>
                    </a:cubicBezTo>
                    <a:cubicBezTo>
                      <a:pt x="40" y="34"/>
                      <a:pt x="40" y="34"/>
                      <a:pt x="40" y="34"/>
                    </a:cubicBezTo>
                    <a:cubicBezTo>
                      <a:pt x="41" y="34"/>
                      <a:pt x="41" y="34"/>
                      <a:pt x="42" y="35"/>
                    </a:cubicBezTo>
                    <a:cubicBezTo>
                      <a:pt x="43" y="35"/>
                      <a:pt x="43" y="37"/>
                      <a:pt x="43" y="38"/>
                    </a:cubicBezTo>
                    <a:cubicBezTo>
                      <a:pt x="43" y="39"/>
                      <a:pt x="43" y="40"/>
                      <a:pt x="42" y="41"/>
                    </a:cubicBezTo>
                    <a:cubicBezTo>
                      <a:pt x="41" y="41"/>
                      <a:pt x="41" y="42"/>
                      <a:pt x="40" y="42"/>
                    </a:cubicBezTo>
                    <a:cubicBezTo>
                      <a:pt x="40" y="42"/>
                      <a:pt x="40" y="42"/>
                      <a:pt x="40" y="42"/>
                    </a:cubicBezTo>
                    <a:cubicBezTo>
                      <a:pt x="39" y="42"/>
                      <a:pt x="39" y="42"/>
                      <a:pt x="39" y="42"/>
                    </a:cubicBezTo>
                    <a:cubicBezTo>
                      <a:pt x="38" y="43"/>
                      <a:pt x="38" y="43"/>
                      <a:pt x="38" y="43"/>
                    </a:cubicBezTo>
                    <a:cubicBezTo>
                      <a:pt x="38" y="47"/>
                      <a:pt x="36" y="51"/>
                      <a:pt x="33" y="54"/>
                    </a:cubicBezTo>
                    <a:cubicBezTo>
                      <a:pt x="32" y="56"/>
                      <a:pt x="30" y="57"/>
                      <a:pt x="29" y="58"/>
                    </a:cubicBezTo>
                    <a:cubicBezTo>
                      <a:pt x="27" y="58"/>
                      <a:pt x="25" y="59"/>
                      <a:pt x="23" y="59"/>
                    </a:cubicBezTo>
                    <a:cubicBezTo>
                      <a:pt x="22" y="59"/>
                      <a:pt x="20" y="58"/>
                      <a:pt x="18" y="58"/>
                    </a:cubicBezTo>
                    <a:cubicBezTo>
                      <a:pt x="17" y="57"/>
                      <a:pt x="15" y="56"/>
                      <a:pt x="14" y="54"/>
                    </a:cubicBezTo>
                    <a:cubicBezTo>
                      <a:pt x="11" y="51"/>
                      <a:pt x="9" y="47"/>
                      <a:pt x="8" y="43"/>
                    </a:cubicBezTo>
                    <a:cubicBezTo>
                      <a:pt x="8" y="42"/>
                      <a:pt x="8" y="42"/>
                      <a:pt x="8" y="42"/>
                    </a:cubicBezTo>
                    <a:cubicBezTo>
                      <a:pt x="7" y="42"/>
                      <a:pt x="7" y="42"/>
                      <a:pt x="7" y="42"/>
                    </a:cubicBezTo>
                    <a:cubicBezTo>
                      <a:pt x="6" y="42"/>
                      <a:pt x="5" y="40"/>
                      <a:pt x="5" y="38"/>
                    </a:cubicBezTo>
                    <a:cubicBezTo>
                      <a:pt x="5" y="37"/>
                      <a:pt x="5" y="35"/>
                      <a:pt x="5" y="35"/>
                    </a:cubicBezTo>
                    <a:cubicBezTo>
                      <a:pt x="6" y="34"/>
                      <a:pt x="7" y="34"/>
                      <a:pt x="8"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685594"/>
                <a:endParaRPr lang="zh-CN" altLang="en-US" sz="1350">
                  <a:solidFill>
                    <a:prstClr val="black"/>
                  </a:solidFill>
                </a:endParaRPr>
              </a:p>
            </p:txBody>
          </p:sp>
        </p:grpSp>
      </p:grpSp>
      <p:grpSp>
        <p:nvGrpSpPr>
          <p:cNvPr id="8" name="组合 7"/>
          <p:cNvGrpSpPr/>
          <p:nvPr/>
        </p:nvGrpSpPr>
        <p:grpSpPr>
          <a:xfrm>
            <a:off x="11096635" y="434075"/>
            <a:ext cx="488724" cy="440638"/>
            <a:chOff x="3720691" y="2824413"/>
            <a:chExt cx="1341120" cy="1209172"/>
          </a:xfrm>
          <a:solidFill>
            <a:srgbClr val="158875"/>
          </a:solidFill>
        </p:grpSpPr>
        <p:sp>
          <p:nvSpPr>
            <p:cNvPr id="9"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10"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sp>
        <p:nvSpPr>
          <p:cNvPr id="11" name="文本占位符 4"/>
          <p:cNvSpPr txBox="1">
            <a:spLocks/>
          </p:cNvSpPr>
          <p:nvPr/>
        </p:nvSpPr>
        <p:spPr>
          <a:xfrm>
            <a:off x="1299849" y="90887"/>
            <a:ext cx="10515600" cy="5823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b="1" dirty="0">
                <a:solidFill>
                  <a:srgbClr val="DB2A2A"/>
                </a:solidFill>
                <a:latin typeface="方正姚体" panose="02010601030101010101" pitchFamily="2" charset="-122"/>
                <a:ea typeface="方正姚体" panose="02010601030101010101" pitchFamily="2" charset="-122"/>
              </a:rPr>
              <a:t>三、点击添加你的标题</a:t>
            </a:r>
          </a:p>
        </p:txBody>
      </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t="17778" b="31217"/>
          <a:stretch/>
        </p:blipFill>
        <p:spPr>
          <a:xfrm>
            <a:off x="0" y="1128146"/>
            <a:ext cx="12192000" cy="3963982"/>
          </a:xfrm>
          <a:prstGeom prst="rect">
            <a:avLst/>
          </a:prstGeom>
          <a:solidFill>
            <a:srgbClr val="DB2A2A"/>
          </a:solidFill>
          <a:ln>
            <a:noFill/>
          </a:ln>
          <a:effectLst>
            <a:outerShdw blurRad="63500" algn="ctr" rotWithShape="0">
              <a:prstClr val="black">
                <a:alpha val="40000"/>
              </a:prstClr>
            </a:outerShdw>
          </a:effectLst>
        </p:spPr>
      </p:pic>
      <p:sp>
        <p:nvSpPr>
          <p:cNvPr id="13" name="矩形 12"/>
          <p:cNvSpPr/>
          <p:nvPr/>
        </p:nvSpPr>
        <p:spPr>
          <a:xfrm>
            <a:off x="0" y="1128145"/>
            <a:ext cx="3827188" cy="5142025"/>
          </a:xfrm>
          <a:prstGeom prst="rect">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16" name="TextBox 19"/>
          <p:cNvSpPr txBox="1"/>
          <p:nvPr/>
        </p:nvSpPr>
        <p:spPr>
          <a:xfrm>
            <a:off x="183880" y="2149810"/>
            <a:ext cx="2781092" cy="307777"/>
          </a:xfrm>
          <a:prstGeom prst="rect">
            <a:avLst/>
          </a:prstGeom>
          <a:noFill/>
        </p:spPr>
        <p:txBody>
          <a:bodyPr wrap="square" lIns="0" tIns="0" rIns="0" bIns="0" rtlCol="0">
            <a:spAutoFit/>
          </a:bodyPr>
          <a:lstStyle/>
          <a:p>
            <a:r>
              <a:rPr lang="zh-CN" altLang="en-US" sz="2000" b="1" dirty="0">
                <a:solidFill>
                  <a:schemeClr val="bg1"/>
                </a:solidFill>
                <a:latin typeface="方正姚体" panose="02010601030101010101" pitchFamily="2" charset="-122"/>
                <a:ea typeface="方正姚体" panose="02010601030101010101" pitchFamily="2" charset="-122"/>
                <a:sym typeface="Arial" panose="020B0604020202020204" pitchFamily="34" charset="0"/>
              </a:rPr>
              <a:t>直接复制你的内容到此</a:t>
            </a:r>
            <a:endParaRPr lang="en-GB" sz="2000" b="1" dirty="0">
              <a:solidFill>
                <a:schemeClr val="bg1"/>
              </a:solidFill>
              <a:latin typeface="方正姚体" panose="02010601030101010101" pitchFamily="2" charset="-122"/>
              <a:ea typeface="方正姚体" panose="02010601030101010101" pitchFamily="2" charset="-122"/>
              <a:sym typeface="Arial" panose="020B0604020202020204" pitchFamily="34" charset="0"/>
            </a:endParaRPr>
          </a:p>
        </p:txBody>
      </p:sp>
      <p:sp>
        <p:nvSpPr>
          <p:cNvPr id="17" name="Rectangle 21"/>
          <p:cNvSpPr/>
          <p:nvPr/>
        </p:nvSpPr>
        <p:spPr>
          <a:xfrm>
            <a:off x="183880" y="2611476"/>
            <a:ext cx="3459428" cy="2285241"/>
          </a:xfrm>
          <a:prstGeom prst="rect">
            <a:avLst/>
          </a:prstGeom>
        </p:spPr>
        <p:txBody>
          <a:bodyPr wrap="square" lIns="0" tIns="0" rIns="0" bIns="0">
            <a:spAutoFit/>
          </a:bodyPr>
          <a:lstStyle/>
          <a:p>
            <a:pPr>
              <a:lnSpc>
                <a:spcPct val="150000"/>
              </a:lnSpc>
            </a:pPr>
            <a:r>
              <a:rPr lang="zh-CN" alt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Rectangle 6"/>
          <p:cNvSpPr/>
          <p:nvPr/>
        </p:nvSpPr>
        <p:spPr>
          <a:xfrm>
            <a:off x="4019135" y="5599692"/>
            <a:ext cx="7969665" cy="1107996"/>
          </a:xfrm>
          <a:prstGeom prst="rect">
            <a:avLst/>
          </a:prstGeom>
        </p:spPr>
        <p:txBody>
          <a:bodyPr wrap="square" lIns="0" tIns="0" rIns="0" bIns="0">
            <a:spAutoFit/>
          </a:bodyPr>
          <a:lstStyle/>
          <a:p>
            <a:pPr algn="just">
              <a:lnSpc>
                <a:spcPct val="150000"/>
              </a:lnSpc>
              <a:defRPr/>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r>
              <a:rPr lang="en-GB" altLang="zh-CN"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9"/>
          <p:cNvSpPr txBox="1"/>
          <p:nvPr/>
        </p:nvSpPr>
        <p:spPr>
          <a:xfrm>
            <a:off x="4019135" y="5211746"/>
            <a:ext cx="2773551" cy="307777"/>
          </a:xfrm>
          <a:prstGeom prst="rect">
            <a:avLst/>
          </a:prstGeom>
          <a:noFill/>
        </p:spPr>
        <p:txBody>
          <a:bodyPr wrap="square" lIns="0" tIns="0" rIns="0" bIns="0" rtlCol="0">
            <a:spAutoFit/>
          </a:bodyPr>
          <a:lstStyle/>
          <a:p>
            <a:pPr algn="just"/>
            <a:r>
              <a:rPr lang="zh-CN" altLang="en-US" sz="2000" b="1" dirty="0">
                <a:solidFill>
                  <a:srgbClr val="DB2A2A"/>
                </a:solidFill>
                <a:latin typeface="方正姚体" panose="02010601030101010101" pitchFamily="2" charset="-122"/>
                <a:ea typeface="方正姚体" panose="02010601030101010101" pitchFamily="2" charset="-122"/>
                <a:sym typeface="Arial" panose="020B0604020202020204" pitchFamily="34" charset="0"/>
              </a:rPr>
              <a:t>直接复制你的内容到此</a:t>
            </a:r>
            <a:endParaRPr lang="en-GB" sz="2000" b="1" dirty="0">
              <a:solidFill>
                <a:srgbClr val="DB2A2A"/>
              </a:solidFill>
              <a:latin typeface="方正姚体" panose="02010601030101010101" pitchFamily="2" charset="-122"/>
              <a:ea typeface="方正姚体" panose="02010601030101010101" pitchFamily="2" charset="-122"/>
              <a:sym typeface="Arial" panose="020B0604020202020204" pitchFamily="34" charset="0"/>
            </a:endParaRPr>
          </a:p>
        </p:txBody>
      </p:sp>
    </p:spTree>
    <p:extLst>
      <p:ext uri="{BB962C8B-B14F-4D97-AF65-F5344CB8AC3E}">
        <p14:creationId xmlns:p14="http://schemas.microsoft.com/office/powerpoint/2010/main" val="210075039"/>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1000"/>
                                        <p:tgtEl>
                                          <p:spTgt spid="2"/>
                                        </p:tgtEl>
                                      </p:cBhvr>
                                    </p:animEffect>
                                  </p:childTnLst>
                                </p:cTn>
                              </p:par>
                              <p:par>
                                <p:cTn id="15" presetID="2" presetClass="entr" presetSubtype="2" fill="hold" nodeType="withEffect">
                                  <p:stCondLst>
                                    <p:cond delay="2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2450"/>
                            </p:stCondLst>
                            <p:childTnLst>
                              <p:par>
                                <p:cTn id="26" presetID="42" presetClass="entr" presetSubtype="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anim calcmode="lin" valueType="num">
                                      <p:cBhvr>
                                        <p:cTn id="29" dur="500" fill="hold"/>
                                        <p:tgtEl>
                                          <p:spTgt spid="12"/>
                                        </p:tgtEl>
                                        <p:attrNameLst>
                                          <p:attrName>ppt_x</p:attrName>
                                        </p:attrNameLst>
                                      </p:cBhvr>
                                      <p:tavLst>
                                        <p:tav tm="0">
                                          <p:val>
                                            <p:strVal val="#ppt_x"/>
                                          </p:val>
                                        </p:tav>
                                        <p:tav tm="100000">
                                          <p:val>
                                            <p:strVal val="#ppt_x"/>
                                          </p:val>
                                        </p:tav>
                                      </p:tavLst>
                                    </p:anim>
                                    <p:anim calcmode="lin" valueType="num">
                                      <p:cBhvr>
                                        <p:cTn id="30" dur="500" fill="hold"/>
                                        <p:tgtEl>
                                          <p:spTgt spid="12"/>
                                        </p:tgtEl>
                                        <p:attrNameLst>
                                          <p:attrName>ppt_y</p:attrName>
                                        </p:attrNameLst>
                                      </p:cBhvr>
                                      <p:tavLst>
                                        <p:tav tm="0">
                                          <p:val>
                                            <p:strVal val="#ppt_y+.1"/>
                                          </p:val>
                                        </p:tav>
                                        <p:tav tm="100000">
                                          <p:val>
                                            <p:strVal val="#ppt_y"/>
                                          </p:val>
                                        </p:tav>
                                      </p:tavLst>
                                    </p:anim>
                                  </p:childTnLst>
                                </p:cTn>
                              </p:par>
                            </p:childTnLst>
                          </p:cTn>
                        </p:par>
                        <p:par>
                          <p:cTn id="31" fill="hold">
                            <p:stCondLst>
                              <p:cond delay="2950"/>
                            </p:stCondLst>
                            <p:childTnLst>
                              <p:par>
                                <p:cTn id="32" presetID="22" presetClass="entr" presetSubtype="1"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up)">
                                      <p:cBhvr>
                                        <p:cTn id="34" dur="500"/>
                                        <p:tgtEl>
                                          <p:spTgt spid="13"/>
                                        </p:tgtEl>
                                      </p:cBhvr>
                                    </p:animEffect>
                                  </p:childTnLst>
                                </p:cTn>
                              </p:par>
                            </p:childTnLst>
                          </p:cTn>
                        </p:par>
                        <p:par>
                          <p:cTn id="35" fill="hold">
                            <p:stCondLst>
                              <p:cond delay="3450"/>
                            </p:stCondLst>
                            <p:childTnLst>
                              <p:par>
                                <p:cTn id="36" presetID="10" presetClass="entr" presetSubtype="0"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childTnLst>
                          </p:cTn>
                        </p:par>
                        <p:par>
                          <p:cTn id="39" fill="hold">
                            <p:stCondLst>
                              <p:cond delay="3950"/>
                            </p:stCondLst>
                            <p:childTnLst>
                              <p:par>
                                <p:cTn id="40" presetID="10" presetClass="entr" presetSubtype="0"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par>
                                <p:cTn id="43" presetID="22" presetClass="entr" presetSubtype="1" fill="hold" grpId="0" nodeType="withEffect">
                                  <p:stCondLst>
                                    <p:cond delay="250"/>
                                  </p:stCondLst>
                                  <p:childTnLst>
                                    <p:set>
                                      <p:cBhvr>
                                        <p:cTn id="44" dur="1" fill="hold">
                                          <p:stCondLst>
                                            <p:cond delay="0"/>
                                          </p:stCondLst>
                                        </p:cTn>
                                        <p:tgtEl>
                                          <p:spTgt spid="18"/>
                                        </p:tgtEl>
                                        <p:attrNameLst>
                                          <p:attrName>style.visibility</p:attrName>
                                        </p:attrNameLst>
                                      </p:cBhvr>
                                      <p:to>
                                        <p:strVal val="visible"/>
                                      </p:to>
                                    </p:set>
                                    <p:animEffect transition="in" filter="wipe(up)">
                                      <p:cBhvr>
                                        <p:cTn id="45" dur="500"/>
                                        <p:tgtEl>
                                          <p:spTgt spid="18"/>
                                        </p:tgtEl>
                                      </p:cBhvr>
                                    </p:animEffect>
                                  </p:childTnLst>
                                </p:cTn>
                              </p:par>
                            </p:childTnLst>
                          </p:cTn>
                        </p:par>
                        <p:par>
                          <p:cTn id="46" fill="hold">
                            <p:stCondLst>
                              <p:cond delay="4700"/>
                            </p:stCondLst>
                            <p:childTnLst>
                              <p:par>
                                <p:cTn id="47" presetID="53" presetClass="entr" presetSubtype="16" fill="hold" grpId="0" nodeType="afterEffect">
                                  <p:stCondLst>
                                    <p:cond delay="0"/>
                                  </p:stCondLst>
                                  <p:iterate type="lt">
                                    <p:tmPct val="10000"/>
                                  </p:iterate>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P spid="16" grpId="0"/>
      <p:bldP spid="17" grpId="0"/>
      <p:bldP spid="18" grpId="0"/>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l="86429" b="83398"/>
          <a:stretch/>
        </p:blipFill>
        <p:spPr>
          <a:xfrm>
            <a:off x="10537371" y="29029"/>
            <a:ext cx="1654629" cy="1011941"/>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l="84286" t="50416"/>
          <a:stretch/>
        </p:blipFill>
        <p:spPr>
          <a:xfrm>
            <a:off x="10276114" y="3835830"/>
            <a:ext cx="1915886" cy="3022170"/>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r="79643" b="82921"/>
          <a:stretch/>
        </p:blipFill>
        <p:spPr>
          <a:xfrm>
            <a:off x="-1" y="0"/>
            <a:ext cx="2481943" cy="1040970"/>
          </a:xfrm>
          <a:prstGeom prst="rect">
            <a:avLst/>
          </a:prstGeom>
        </p:spPr>
      </p:pic>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7059" y="2407363"/>
            <a:ext cx="4629389" cy="4629389"/>
          </a:xfrm>
          <a:prstGeom prst="rect">
            <a:avLst/>
          </a:prstGeom>
        </p:spPr>
      </p:pic>
      <p:sp>
        <p:nvSpPr>
          <p:cNvPr id="21" name="文本框 20"/>
          <p:cNvSpPr txBox="1"/>
          <p:nvPr/>
        </p:nvSpPr>
        <p:spPr>
          <a:xfrm>
            <a:off x="6225726" y="2407363"/>
            <a:ext cx="5109092" cy="830997"/>
          </a:xfrm>
          <a:prstGeom prst="rect">
            <a:avLst/>
          </a:prstGeom>
          <a:noFill/>
        </p:spPr>
        <p:txBody>
          <a:bodyPr vert="horz" wrap="none" rtlCol="0" anchor="ctr">
            <a:spAutoFit/>
          </a:bodyPr>
          <a:lstStyle/>
          <a:p>
            <a:pPr algn="ctr"/>
            <a:r>
              <a:rPr lang="zh-CN" altLang="en-US" sz="4800" b="1" dirty="0">
                <a:solidFill>
                  <a:srgbClr val="DB2A2A"/>
                </a:solidFill>
                <a:latin typeface="方正姚体" panose="02010601030101010101" pitchFamily="2" charset="-122"/>
                <a:ea typeface="方正姚体" panose="02010601030101010101" pitchFamily="2" charset="-122"/>
              </a:rPr>
              <a:t>点击此处添加标题</a:t>
            </a:r>
          </a:p>
        </p:txBody>
      </p:sp>
      <p:sp>
        <p:nvSpPr>
          <p:cNvPr id="22" name="矩形 47"/>
          <p:cNvSpPr>
            <a:spLocks noChangeArrowheads="1"/>
          </p:cNvSpPr>
          <p:nvPr/>
        </p:nvSpPr>
        <p:spPr bwMode="auto">
          <a:xfrm>
            <a:off x="5846054" y="3419443"/>
            <a:ext cx="5868436" cy="498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10000"/>
              </a:lnSpc>
              <a:buNone/>
            </a:pPr>
            <a:r>
              <a:rPr lang="en-US" altLang="zh-CN" sz="1200" dirty="0">
                <a:solidFill>
                  <a:schemeClr val="tx1">
                    <a:lumMod val="75000"/>
                    <a:lumOff val="25000"/>
                  </a:schemeClr>
                </a:solidFill>
              </a:rPr>
              <a:t>Lorem ipsum dolor sit </a:t>
            </a:r>
            <a:r>
              <a:rPr lang="en-US" altLang="zh-CN" sz="1200" dirty="0" err="1">
                <a:solidFill>
                  <a:schemeClr val="tx1">
                    <a:lumMod val="75000"/>
                    <a:lumOff val="25000"/>
                  </a:schemeClr>
                </a:solidFill>
              </a:rPr>
              <a:t>amet</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consectetur</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adipiscing</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elit</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Donec</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luctus</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nibh</a:t>
            </a:r>
            <a:r>
              <a:rPr lang="en-US" altLang="zh-CN" sz="1200" dirty="0">
                <a:solidFill>
                  <a:schemeClr val="tx1">
                    <a:lumMod val="75000"/>
                    <a:lumOff val="25000"/>
                  </a:schemeClr>
                </a:solidFill>
              </a:rPr>
              <a:t> sit </a:t>
            </a:r>
            <a:r>
              <a:rPr lang="en-US" altLang="zh-CN" sz="1200" dirty="0" err="1">
                <a:solidFill>
                  <a:schemeClr val="tx1">
                    <a:lumMod val="75000"/>
                    <a:lumOff val="25000"/>
                  </a:schemeClr>
                </a:solidFill>
              </a:rPr>
              <a:t>amet</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sem</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vulputate</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venenatis</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bibendum</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orci</a:t>
            </a:r>
            <a:r>
              <a:rPr lang="en-US" altLang="zh-CN" sz="1200" dirty="0">
                <a:solidFill>
                  <a:schemeClr val="tx1">
                    <a:lumMod val="75000"/>
                    <a:lumOff val="25000"/>
                  </a:schemeClr>
                </a:solidFill>
              </a:rPr>
              <a:t> </a:t>
            </a:r>
            <a:r>
              <a:rPr lang="en-US" altLang="zh-CN" sz="1200" dirty="0" err="1">
                <a:solidFill>
                  <a:schemeClr val="tx1">
                    <a:lumMod val="75000"/>
                    <a:lumOff val="25000"/>
                  </a:schemeClr>
                </a:solidFill>
              </a:rPr>
              <a:t>pulvinar</a:t>
            </a:r>
            <a:r>
              <a:rPr lang="en-US" altLang="zh-CN" sz="1200" dirty="0">
                <a:solidFill>
                  <a:schemeClr val="tx1">
                    <a:lumMod val="75000"/>
                    <a:lumOff val="25000"/>
                  </a:schemeClr>
                </a:solidFill>
              </a:rPr>
              <a:t>. </a:t>
            </a:r>
          </a:p>
        </p:txBody>
      </p:sp>
      <p:sp>
        <p:nvSpPr>
          <p:cNvPr id="14" name="椭圆 13">
            <a:extLst>
              <a:ext uri="{FF2B5EF4-FFF2-40B4-BE49-F238E27FC236}">
                <a16:creationId xmlns:a16="http://schemas.microsoft.com/office/drawing/2014/main" xmlns="" id="{3195948C-C205-4AEE-9E51-B2A9350B26A7}"/>
              </a:ext>
            </a:extLst>
          </p:cNvPr>
          <p:cNvSpPr/>
          <p:nvPr/>
        </p:nvSpPr>
        <p:spPr>
          <a:xfrm>
            <a:off x="4958322" y="1622385"/>
            <a:ext cx="1137678" cy="113767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b="1" dirty="0"/>
              <a:t>四</a:t>
            </a:r>
          </a:p>
        </p:txBody>
      </p:sp>
    </p:spTree>
    <p:extLst>
      <p:ext uri="{BB962C8B-B14F-4D97-AF65-F5344CB8AC3E}">
        <p14:creationId xmlns:p14="http://schemas.microsoft.com/office/powerpoint/2010/main" val="34708742"/>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1000"/>
                                        <p:tgtEl>
                                          <p:spTgt spid="5"/>
                                        </p:tgtEl>
                                      </p:cBhvr>
                                    </p:animEffect>
                                  </p:childTnLst>
                                </p:cTn>
                              </p:par>
                            </p:childTnLst>
                          </p:cTn>
                        </p:par>
                        <p:par>
                          <p:cTn id="12" fill="hold">
                            <p:stCondLst>
                              <p:cond delay="15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1000"/>
                                        <p:tgtEl>
                                          <p:spTgt spid="6"/>
                                        </p:tgtEl>
                                      </p:cBhvr>
                                    </p:animEffect>
                                  </p:childTnLst>
                                </p:cTn>
                              </p:par>
                              <p:par>
                                <p:cTn id="16" presetID="22" presetClass="entr" presetSubtype="2"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right)">
                                      <p:cBhvr>
                                        <p:cTn id="18" dur="1000"/>
                                        <p:tgtEl>
                                          <p:spTgt spid="4"/>
                                        </p:tgtEl>
                                      </p:cBhvr>
                                    </p:animEffect>
                                  </p:childTnLst>
                                </p:cTn>
                              </p:par>
                            </p:childTnLst>
                          </p:cTn>
                        </p:par>
                        <p:par>
                          <p:cTn id="19" fill="hold">
                            <p:stCondLst>
                              <p:cond delay="2500"/>
                            </p:stCondLst>
                            <p:childTnLst>
                              <p:par>
                                <p:cTn id="20" presetID="6" presetClass="entr" presetSubtype="32"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circle(out)">
                                      <p:cBhvr>
                                        <p:cTn id="22" dur="750"/>
                                        <p:tgtEl>
                                          <p:spTgt spid="15"/>
                                        </p:tgtEl>
                                      </p:cBhvr>
                                    </p:animEffect>
                                  </p:childTnLst>
                                </p:cTn>
                              </p:par>
                            </p:childTnLst>
                          </p:cTn>
                        </p:par>
                        <p:par>
                          <p:cTn id="23" fill="hold">
                            <p:stCondLst>
                              <p:cond delay="3250"/>
                            </p:stCondLst>
                            <p:childTnLst>
                              <p:par>
                                <p:cTn id="24" presetID="16" presetClass="entr" presetSubtype="37"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barn(outVertical)">
                                      <p:cBhvr>
                                        <p:cTn id="26" dur="500"/>
                                        <p:tgtEl>
                                          <p:spTgt spid="21"/>
                                        </p:tgtEl>
                                      </p:cBhvr>
                                    </p:animEffect>
                                  </p:childTnLst>
                                </p:cTn>
                              </p:par>
                            </p:childTnLst>
                          </p:cTn>
                        </p:par>
                        <p:par>
                          <p:cTn id="27" fill="hold">
                            <p:stCondLst>
                              <p:cond delay="3750"/>
                            </p:stCondLst>
                            <p:childTnLst>
                              <p:par>
                                <p:cTn id="28" presetID="12" presetClass="entr" presetSubtype="1"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500"/>
                                        <p:tgtEl>
                                          <p:spTgt spid="22"/>
                                        </p:tgtEl>
                                        <p:attrNameLst>
                                          <p:attrName>ppt_y</p:attrName>
                                        </p:attrNameLst>
                                      </p:cBhvr>
                                      <p:tavLst>
                                        <p:tav tm="0">
                                          <p:val>
                                            <p:strVal val="#ppt_y-#ppt_h*1.125000"/>
                                          </p:val>
                                        </p:tav>
                                        <p:tav tm="100000">
                                          <p:val>
                                            <p:strVal val="#ppt_y"/>
                                          </p:val>
                                        </p:tav>
                                      </p:tavLst>
                                    </p:anim>
                                    <p:animEffect transition="in" filter="wipe(down)">
                                      <p:cBhvr>
                                        <p:cTn id="3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677" y="1571706"/>
            <a:ext cx="5664629" cy="1506277"/>
            <a:chOff x="-677" y="1571706"/>
            <a:chExt cx="5664629" cy="1506277"/>
          </a:xfrm>
        </p:grpSpPr>
        <p:sp>
          <p:nvSpPr>
            <p:cNvPr id="76" name="矩形 75"/>
            <p:cNvSpPr/>
            <p:nvPr/>
          </p:nvSpPr>
          <p:spPr>
            <a:xfrm>
              <a:off x="-677" y="1571706"/>
              <a:ext cx="5664629" cy="1506277"/>
            </a:xfrm>
            <a:prstGeom prst="rect">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64" name="Group 65"/>
            <p:cNvGrpSpPr/>
            <p:nvPr/>
          </p:nvGrpSpPr>
          <p:grpSpPr>
            <a:xfrm>
              <a:off x="658113" y="1709602"/>
              <a:ext cx="3134319" cy="1198222"/>
              <a:chOff x="8515859" y="2558764"/>
              <a:chExt cx="3332848" cy="1136233"/>
            </a:xfrm>
          </p:grpSpPr>
          <p:sp>
            <p:nvSpPr>
              <p:cNvPr id="165" name="TextBox 66"/>
              <p:cNvSpPr txBox="1"/>
              <p:nvPr/>
            </p:nvSpPr>
            <p:spPr>
              <a:xfrm>
                <a:off x="10168755" y="2558764"/>
                <a:ext cx="1679310" cy="376371"/>
              </a:xfrm>
              <a:prstGeom prst="rect">
                <a:avLst/>
              </a:prstGeom>
              <a:noFill/>
            </p:spPr>
            <p:txBody>
              <a:bodyPr wrap="none" rtlCol="0">
                <a:spAutoFit/>
              </a:bodyPr>
              <a:lstStyle/>
              <a:p>
                <a:pPr algn="r">
                  <a:lnSpc>
                    <a:spcPct val="130000"/>
                  </a:lnSpc>
                </a:pPr>
                <a:r>
                  <a:rPr lang="zh-CN" altLang="en-US" b="1" dirty="0">
                    <a:solidFill>
                      <a:schemeClr val="bg1"/>
                    </a:solidFill>
                    <a:latin typeface="方正姚体" panose="02010601030101010101" pitchFamily="2" charset="-122"/>
                    <a:ea typeface="方正姚体" panose="02010601030101010101" pitchFamily="2" charset="-122"/>
                    <a:sym typeface="Arial" panose="020B0604020202020204" pitchFamily="34" charset="0"/>
                  </a:rPr>
                  <a:t>相关标题文字</a:t>
                </a:r>
                <a:endParaRPr lang="en-GB" b="1" dirty="0">
                  <a:solidFill>
                    <a:schemeClr val="bg1"/>
                  </a:solidFill>
                  <a:latin typeface="方正姚体" panose="02010601030101010101" pitchFamily="2" charset="-122"/>
                  <a:ea typeface="方正姚体" panose="02010601030101010101" pitchFamily="2" charset="-122"/>
                  <a:sym typeface="Arial" panose="020B0604020202020204" pitchFamily="34" charset="0"/>
                </a:endParaRPr>
              </a:p>
            </p:txBody>
          </p:sp>
          <p:sp>
            <p:nvSpPr>
              <p:cNvPr id="166" name="Rectangle 67"/>
              <p:cNvSpPr/>
              <p:nvPr/>
            </p:nvSpPr>
            <p:spPr>
              <a:xfrm>
                <a:off x="8515859" y="2924503"/>
                <a:ext cx="3332848" cy="770494"/>
              </a:xfrm>
              <a:prstGeom prst="rect">
                <a:avLst/>
              </a:prstGeom>
            </p:spPr>
            <p:txBody>
              <a:bodyPr wrap="square">
                <a:spAutoFit/>
              </a:bodyPr>
              <a:lstStyle/>
              <a:p>
                <a:pPr algn="r">
                  <a:lnSpc>
                    <a:spcPct val="130000"/>
                  </a:lnSpc>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7" name="组合 16"/>
          <p:cNvGrpSpPr/>
          <p:nvPr/>
        </p:nvGrpSpPr>
        <p:grpSpPr>
          <a:xfrm>
            <a:off x="6528048" y="2524204"/>
            <a:ext cx="5664629" cy="1506277"/>
            <a:chOff x="6528048" y="2524204"/>
            <a:chExt cx="5664629" cy="1506277"/>
          </a:xfrm>
        </p:grpSpPr>
        <p:sp>
          <p:nvSpPr>
            <p:cNvPr id="75" name="矩形 74"/>
            <p:cNvSpPr/>
            <p:nvPr/>
          </p:nvSpPr>
          <p:spPr>
            <a:xfrm>
              <a:off x="6528048" y="2524204"/>
              <a:ext cx="5664629" cy="1506277"/>
            </a:xfrm>
            <a:prstGeom prst="rect">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67" name="Group 65"/>
            <p:cNvGrpSpPr/>
            <p:nvPr/>
          </p:nvGrpSpPr>
          <p:grpSpPr>
            <a:xfrm>
              <a:off x="8327549" y="2711360"/>
              <a:ext cx="3216400" cy="1198222"/>
              <a:chOff x="8781638" y="2558764"/>
              <a:chExt cx="3420127" cy="1136233"/>
            </a:xfrm>
          </p:grpSpPr>
          <p:sp>
            <p:nvSpPr>
              <p:cNvPr id="168" name="TextBox 66"/>
              <p:cNvSpPr txBox="1"/>
              <p:nvPr/>
            </p:nvSpPr>
            <p:spPr>
              <a:xfrm>
                <a:off x="8781638" y="2558764"/>
                <a:ext cx="1679310" cy="376371"/>
              </a:xfrm>
              <a:prstGeom prst="rect">
                <a:avLst/>
              </a:prstGeom>
              <a:noFill/>
            </p:spPr>
            <p:txBody>
              <a:bodyPr wrap="none" rtlCol="0">
                <a:spAutoFit/>
              </a:bodyPr>
              <a:lstStyle/>
              <a:p>
                <a:pPr>
                  <a:lnSpc>
                    <a:spcPct val="130000"/>
                  </a:lnSpc>
                </a:pPr>
                <a:r>
                  <a:rPr lang="zh-CN" altLang="en-US" b="1" dirty="0">
                    <a:solidFill>
                      <a:schemeClr val="bg1"/>
                    </a:solidFill>
                    <a:latin typeface="方正姚体" panose="02010601030101010101" pitchFamily="2" charset="-122"/>
                    <a:ea typeface="方正姚体" panose="02010601030101010101" pitchFamily="2" charset="-122"/>
                    <a:sym typeface="Arial" panose="020B0604020202020204" pitchFamily="34" charset="0"/>
                  </a:rPr>
                  <a:t>相关标题文字</a:t>
                </a:r>
                <a:endParaRPr lang="en-GB" b="1" dirty="0">
                  <a:solidFill>
                    <a:schemeClr val="bg1"/>
                  </a:solidFill>
                  <a:latin typeface="方正姚体" panose="02010601030101010101" pitchFamily="2" charset="-122"/>
                  <a:ea typeface="方正姚体" panose="02010601030101010101" pitchFamily="2" charset="-122"/>
                  <a:sym typeface="Arial" panose="020B0604020202020204" pitchFamily="34" charset="0"/>
                </a:endParaRPr>
              </a:p>
            </p:txBody>
          </p:sp>
          <p:sp>
            <p:nvSpPr>
              <p:cNvPr id="169" name="Rectangle 67"/>
              <p:cNvSpPr/>
              <p:nvPr/>
            </p:nvSpPr>
            <p:spPr>
              <a:xfrm>
                <a:off x="8797071" y="2924503"/>
                <a:ext cx="3404694" cy="770494"/>
              </a:xfrm>
              <a:prstGeom prst="rect">
                <a:avLst/>
              </a:prstGeom>
            </p:spPr>
            <p:txBody>
              <a:bodyPr wrap="square">
                <a:spAutoFit/>
              </a:bodyPr>
              <a:lstStyle/>
              <a:p>
                <a:pPr>
                  <a:lnSpc>
                    <a:spcPct val="130000"/>
                  </a:lnSpc>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8" name="组合 17"/>
          <p:cNvGrpSpPr/>
          <p:nvPr/>
        </p:nvGrpSpPr>
        <p:grpSpPr>
          <a:xfrm>
            <a:off x="6528048" y="4385908"/>
            <a:ext cx="5664629" cy="1506277"/>
            <a:chOff x="6528048" y="4385908"/>
            <a:chExt cx="5664629" cy="1506277"/>
          </a:xfrm>
        </p:grpSpPr>
        <p:sp>
          <p:nvSpPr>
            <p:cNvPr id="74" name="矩形 73"/>
            <p:cNvSpPr/>
            <p:nvPr/>
          </p:nvSpPr>
          <p:spPr>
            <a:xfrm>
              <a:off x="6528048" y="4385908"/>
              <a:ext cx="5664629" cy="1506277"/>
            </a:xfrm>
            <a:prstGeom prst="rect">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70" name="Group 65"/>
            <p:cNvGrpSpPr/>
            <p:nvPr/>
          </p:nvGrpSpPr>
          <p:grpSpPr>
            <a:xfrm>
              <a:off x="8342063" y="4575145"/>
              <a:ext cx="3170718" cy="1198222"/>
              <a:chOff x="8797071" y="2558764"/>
              <a:chExt cx="3371553" cy="1136233"/>
            </a:xfrm>
          </p:grpSpPr>
          <p:sp>
            <p:nvSpPr>
              <p:cNvPr id="171" name="TextBox 66"/>
              <p:cNvSpPr txBox="1"/>
              <p:nvPr/>
            </p:nvSpPr>
            <p:spPr>
              <a:xfrm>
                <a:off x="8797071" y="2558764"/>
                <a:ext cx="1679310" cy="376371"/>
              </a:xfrm>
              <a:prstGeom prst="rect">
                <a:avLst/>
              </a:prstGeom>
              <a:noFill/>
            </p:spPr>
            <p:txBody>
              <a:bodyPr wrap="none" rtlCol="0">
                <a:spAutoFit/>
              </a:bodyPr>
              <a:lstStyle/>
              <a:p>
                <a:pPr>
                  <a:lnSpc>
                    <a:spcPct val="130000"/>
                  </a:lnSpc>
                </a:pPr>
                <a:r>
                  <a:rPr lang="zh-CN" altLang="en-US" b="1" dirty="0">
                    <a:solidFill>
                      <a:schemeClr val="bg1"/>
                    </a:solidFill>
                    <a:latin typeface="方正姚体" panose="02010601030101010101" pitchFamily="2" charset="-122"/>
                    <a:ea typeface="方正姚体" panose="02010601030101010101" pitchFamily="2" charset="-122"/>
                    <a:sym typeface="Arial" panose="020B0604020202020204" pitchFamily="34" charset="0"/>
                  </a:rPr>
                  <a:t>相关标题文字</a:t>
                </a:r>
                <a:endParaRPr lang="en-GB" b="1" dirty="0">
                  <a:solidFill>
                    <a:schemeClr val="bg1"/>
                  </a:solidFill>
                  <a:latin typeface="方正姚体" panose="02010601030101010101" pitchFamily="2" charset="-122"/>
                  <a:ea typeface="方正姚体" panose="02010601030101010101" pitchFamily="2" charset="-122"/>
                  <a:sym typeface="Arial" panose="020B0604020202020204" pitchFamily="34" charset="0"/>
                </a:endParaRPr>
              </a:p>
            </p:txBody>
          </p:sp>
          <p:sp>
            <p:nvSpPr>
              <p:cNvPr id="172" name="Rectangle 67"/>
              <p:cNvSpPr/>
              <p:nvPr/>
            </p:nvSpPr>
            <p:spPr>
              <a:xfrm>
                <a:off x="8797071" y="2924503"/>
                <a:ext cx="3371553" cy="770494"/>
              </a:xfrm>
              <a:prstGeom prst="rect">
                <a:avLst/>
              </a:prstGeom>
            </p:spPr>
            <p:txBody>
              <a:bodyPr wrap="square">
                <a:spAutoFit/>
              </a:bodyPr>
              <a:lstStyle/>
              <a:p>
                <a:pPr>
                  <a:lnSpc>
                    <a:spcPct val="130000"/>
                  </a:lnSpc>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9" name="组合 18"/>
          <p:cNvGrpSpPr/>
          <p:nvPr/>
        </p:nvGrpSpPr>
        <p:grpSpPr>
          <a:xfrm>
            <a:off x="0" y="3433408"/>
            <a:ext cx="5664629" cy="1506277"/>
            <a:chOff x="0" y="3433408"/>
            <a:chExt cx="5664629" cy="1506277"/>
          </a:xfrm>
        </p:grpSpPr>
        <p:sp>
          <p:nvSpPr>
            <p:cNvPr id="73" name="矩形 72"/>
            <p:cNvSpPr/>
            <p:nvPr/>
          </p:nvSpPr>
          <p:spPr>
            <a:xfrm>
              <a:off x="0" y="3433408"/>
              <a:ext cx="5664629" cy="1506277"/>
            </a:xfrm>
            <a:prstGeom prst="rect">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73" name="Group 65"/>
            <p:cNvGrpSpPr/>
            <p:nvPr/>
          </p:nvGrpSpPr>
          <p:grpSpPr>
            <a:xfrm>
              <a:off x="653856" y="3582244"/>
              <a:ext cx="3108545" cy="1198222"/>
              <a:chOff x="8543265" y="2558764"/>
              <a:chExt cx="3305442" cy="1136233"/>
            </a:xfrm>
          </p:grpSpPr>
          <p:sp>
            <p:nvSpPr>
              <p:cNvPr id="174" name="TextBox 66"/>
              <p:cNvSpPr txBox="1"/>
              <p:nvPr/>
            </p:nvSpPr>
            <p:spPr>
              <a:xfrm>
                <a:off x="10168755" y="2558764"/>
                <a:ext cx="1679310" cy="376371"/>
              </a:xfrm>
              <a:prstGeom prst="rect">
                <a:avLst/>
              </a:prstGeom>
              <a:noFill/>
            </p:spPr>
            <p:txBody>
              <a:bodyPr wrap="none" rtlCol="0">
                <a:spAutoFit/>
              </a:bodyPr>
              <a:lstStyle/>
              <a:p>
                <a:pPr algn="r">
                  <a:lnSpc>
                    <a:spcPct val="130000"/>
                  </a:lnSpc>
                </a:pPr>
                <a:r>
                  <a:rPr lang="zh-CN" altLang="en-US" b="1" dirty="0">
                    <a:solidFill>
                      <a:schemeClr val="bg1"/>
                    </a:solidFill>
                    <a:latin typeface="方正姚体" panose="02010601030101010101" pitchFamily="2" charset="-122"/>
                    <a:ea typeface="方正姚体" panose="02010601030101010101" pitchFamily="2" charset="-122"/>
                    <a:sym typeface="Arial" panose="020B0604020202020204" pitchFamily="34" charset="0"/>
                  </a:rPr>
                  <a:t>相关标题文字</a:t>
                </a:r>
                <a:endParaRPr lang="en-GB" b="1" dirty="0">
                  <a:solidFill>
                    <a:schemeClr val="bg1"/>
                  </a:solidFill>
                  <a:latin typeface="方正姚体" panose="02010601030101010101" pitchFamily="2" charset="-122"/>
                  <a:ea typeface="方正姚体" panose="02010601030101010101" pitchFamily="2" charset="-122"/>
                  <a:sym typeface="Arial" panose="020B0604020202020204" pitchFamily="34" charset="0"/>
                </a:endParaRPr>
              </a:p>
            </p:txBody>
          </p:sp>
          <p:sp>
            <p:nvSpPr>
              <p:cNvPr id="175" name="Rectangle 67"/>
              <p:cNvSpPr/>
              <p:nvPr/>
            </p:nvSpPr>
            <p:spPr>
              <a:xfrm>
                <a:off x="8543265" y="2924503"/>
                <a:ext cx="3305442" cy="770494"/>
              </a:xfrm>
              <a:prstGeom prst="rect">
                <a:avLst/>
              </a:prstGeom>
            </p:spPr>
            <p:txBody>
              <a:bodyPr wrap="square">
                <a:spAutoFit/>
              </a:bodyPr>
              <a:lstStyle/>
              <a:p>
                <a:pPr algn="r">
                  <a:lnSpc>
                    <a:spcPct val="130000"/>
                  </a:lnSpc>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cxnSp>
        <p:nvCxnSpPr>
          <p:cNvPr id="2" name="直接连接符 1"/>
          <p:cNvCxnSpPr/>
          <p:nvPr/>
        </p:nvCxnSpPr>
        <p:spPr>
          <a:xfrm>
            <a:off x="1341822" y="668181"/>
            <a:ext cx="9721436"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574767" y="208955"/>
            <a:ext cx="632150" cy="569956"/>
            <a:chOff x="574767" y="208955"/>
            <a:chExt cx="632150" cy="569956"/>
          </a:xfrm>
        </p:grpSpPr>
        <p:sp>
          <p:nvSpPr>
            <p:cNvPr id="4" name="Freeform 5"/>
            <p:cNvSpPr>
              <a:spLocks/>
            </p:cNvSpPr>
            <p:nvPr/>
          </p:nvSpPr>
          <p:spPr bwMode="auto">
            <a:xfrm rot="1855731">
              <a:off x="574767" y="208955"/>
              <a:ext cx="632150" cy="56995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nvGrpSpPr>
            <p:cNvPr id="5" name="Group 4"/>
            <p:cNvGrpSpPr>
              <a:grpSpLocks noChangeAspect="1"/>
            </p:cNvGrpSpPr>
            <p:nvPr/>
          </p:nvGrpSpPr>
          <p:grpSpPr bwMode="auto">
            <a:xfrm flipH="1">
              <a:off x="757842" y="255640"/>
              <a:ext cx="257404" cy="412542"/>
              <a:chOff x="4638" y="-33"/>
              <a:chExt cx="667" cy="1069"/>
            </a:xfrm>
            <a:solidFill>
              <a:schemeClr val="bg1"/>
            </a:solidFill>
          </p:grpSpPr>
          <p:sp>
            <p:nvSpPr>
              <p:cNvPr id="6" name="Freeform 5"/>
              <p:cNvSpPr>
                <a:spLocks/>
              </p:cNvSpPr>
              <p:nvPr/>
            </p:nvSpPr>
            <p:spPr bwMode="auto">
              <a:xfrm>
                <a:off x="4638" y="556"/>
                <a:ext cx="667" cy="480"/>
              </a:xfrm>
              <a:custGeom>
                <a:avLst/>
                <a:gdLst>
                  <a:gd name="T0" fmla="*/ 67 w 67"/>
                  <a:gd name="T1" fmla="*/ 15 h 49"/>
                  <a:gd name="T2" fmla="*/ 52 w 67"/>
                  <a:gd name="T3" fmla="*/ 0 h 49"/>
                  <a:gd name="T4" fmla="*/ 38 w 67"/>
                  <a:gd name="T5" fmla="*/ 24 h 49"/>
                  <a:gd name="T6" fmla="*/ 36 w 67"/>
                  <a:gd name="T7" fmla="*/ 13 h 49"/>
                  <a:gd name="T8" fmla="*/ 38 w 67"/>
                  <a:gd name="T9" fmla="*/ 9 h 49"/>
                  <a:gd name="T10" fmla="*/ 34 w 67"/>
                  <a:gd name="T11" fmla="*/ 5 h 49"/>
                  <a:gd name="T12" fmla="*/ 30 w 67"/>
                  <a:gd name="T13" fmla="*/ 9 h 49"/>
                  <a:gd name="T14" fmla="*/ 31 w 67"/>
                  <a:gd name="T15" fmla="*/ 13 h 49"/>
                  <a:gd name="T16" fmla="*/ 30 w 67"/>
                  <a:gd name="T17" fmla="*/ 24 h 49"/>
                  <a:gd name="T18" fmla="*/ 16 w 67"/>
                  <a:gd name="T19" fmla="*/ 0 h 49"/>
                  <a:gd name="T20" fmla="*/ 1 w 67"/>
                  <a:gd name="T21" fmla="*/ 15 h 49"/>
                  <a:gd name="T22" fmla="*/ 0 w 67"/>
                  <a:gd name="T23" fmla="*/ 15 h 49"/>
                  <a:gd name="T24" fmla="*/ 0 w 67"/>
                  <a:gd name="T25" fmla="*/ 45 h 49"/>
                  <a:gd name="T26" fmla="*/ 1 w 67"/>
                  <a:gd name="T27" fmla="*/ 45 h 49"/>
                  <a:gd name="T28" fmla="*/ 34 w 67"/>
                  <a:gd name="T29" fmla="*/ 49 h 49"/>
                  <a:gd name="T30" fmla="*/ 66 w 67"/>
                  <a:gd name="T31" fmla="*/ 45 h 49"/>
                  <a:gd name="T32" fmla="*/ 67 w 67"/>
                  <a:gd name="T33" fmla="*/ 45 h 49"/>
                  <a:gd name="T34" fmla="*/ 67 w 67"/>
                  <a:gd name="T35" fmla="*/ 1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49">
                    <a:moveTo>
                      <a:pt x="67" y="15"/>
                    </a:moveTo>
                    <a:cubicBezTo>
                      <a:pt x="66" y="9"/>
                      <a:pt x="60" y="3"/>
                      <a:pt x="52" y="0"/>
                    </a:cubicBezTo>
                    <a:cubicBezTo>
                      <a:pt x="38" y="24"/>
                      <a:pt x="38" y="24"/>
                      <a:pt x="38" y="24"/>
                    </a:cubicBezTo>
                    <a:cubicBezTo>
                      <a:pt x="36" y="13"/>
                      <a:pt x="36" y="13"/>
                      <a:pt x="36" y="13"/>
                    </a:cubicBezTo>
                    <a:cubicBezTo>
                      <a:pt x="37" y="12"/>
                      <a:pt x="38" y="11"/>
                      <a:pt x="38" y="9"/>
                    </a:cubicBezTo>
                    <a:cubicBezTo>
                      <a:pt x="38" y="7"/>
                      <a:pt x="36" y="5"/>
                      <a:pt x="34" y="5"/>
                    </a:cubicBezTo>
                    <a:cubicBezTo>
                      <a:pt x="31" y="5"/>
                      <a:pt x="30" y="7"/>
                      <a:pt x="30" y="9"/>
                    </a:cubicBezTo>
                    <a:cubicBezTo>
                      <a:pt x="30" y="11"/>
                      <a:pt x="30" y="12"/>
                      <a:pt x="31" y="13"/>
                    </a:cubicBezTo>
                    <a:cubicBezTo>
                      <a:pt x="30" y="24"/>
                      <a:pt x="30" y="24"/>
                      <a:pt x="30" y="24"/>
                    </a:cubicBezTo>
                    <a:cubicBezTo>
                      <a:pt x="16" y="0"/>
                      <a:pt x="16" y="0"/>
                      <a:pt x="16" y="0"/>
                    </a:cubicBezTo>
                    <a:cubicBezTo>
                      <a:pt x="8" y="3"/>
                      <a:pt x="2" y="9"/>
                      <a:pt x="1" y="15"/>
                    </a:cubicBezTo>
                    <a:cubicBezTo>
                      <a:pt x="0" y="15"/>
                      <a:pt x="0" y="15"/>
                      <a:pt x="0" y="15"/>
                    </a:cubicBezTo>
                    <a:cubicBezTo>
                      <a:pt x="0" y="45"/>
                      <a:pt x="0" y="45"/>
                      <a:pt x="0" y="45"/>
                    </a:cubicBezTo>
                    <a:cubicBezTo>
                      <a:pt x="1" y="45"/>
                      <a:pt x="1" y="45"/>
                      <a:pt x="1" y="45"/>
                    </a:cubicBezTo>
                    <a:cubicBezTo>
                      <a:pt x="4" y="47"/>
                      <a:pt x="18" y="49"/>
                      <a:pt x="34" y="49"/>
                    </a:cubicBezTo>
                    <a:cubicBezTo>
                      <a:pt x="50" y="49"/>
                      <a:pt x="63" y="47"/>
                      <a:pt x="66" y="45"/>
                    </a:cubicBezTo>
                    <a:cubicBezTo>
                      <a:pt x="67" y="45"/>
                      <a:pt x="67" y="45"/>
                      <a:pt x="67" y="45"/>
                    </a:cubicBezTo>
                    <a:cubicBezTo>
                      <a:pt x="67" y="15"/>
                      <a:pt x="67" y="15"/>
                      <a:pt x="67"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685594"/>
                <a:endParaRPr lang="zh-CN" altLang="en-US" sz="1350">
                  <a:solidFill>
                    <a:prstClr val="black"/>
                  </a:solidFill>
                </a:endParaRPr>
              </a:p>
            </p:txBody>
          </p:sp>
          <p:sp>
            <p:nvSpPr>
              <p:cNvPr id="7" name="Freeform 6"/>
              <p:cNvSpPr>
                <a:spLocks noEditPoints="1"/>
              </p:cNvSpPr>
              <p:nvPr/>
            </p:nvSpPr>
            <p:spPr bwMode="auto">
              <a:xfrm>
                <a:off x="4737" y="-33"/>
                <a:ext cx="449" cy="589"/>
              </a:xfrm>
              <a:custGeom>
                <a:avLst/>
                <a:gdLst>
                  <a:gd name="T0" fmla="*/ 3 w 45"/>
                  <a:gd name="T1" fmla="*/ 38 h 60"/>
                  <a:gd name="T2" fmla="*/ 7 w 45"/>
                  <a:gd name="T3" fmla="*/ 43 h 60"/>
                  <a:gd name="T4" fmla="*/ 23 w 45"/>
                  <a:gd name="T5" fmla="*/ 60 h 60"/>
                  <a:gd name="T6" fmla="*/ 40 w 45"/>
                  <a:gd name="T7" fmla="*/ 43 h 60"/>
                  <a:gd name="T8" fmla="*/ 40 w 45"/>
                  <a:gd name="T9" fmla="*/ 43 h 60"/>
                  <a:gd name="T10" fmla="*/ 44 w 45"/>
                  <a:gd name="T11" fmla="*/ 38 h 60"/>
                  <a:gd name="T12" fmla="*/ 41 w 45"/>
                  <a:gd name="T13" fmla="*/ 33 h 60"/>
                  <a:gd name="T14" fmla="*/ 41 w 45"/>
                  <a:gd name="T15" fmla="*/ 33 h 60"/>
                  <a:gd name="T16" fmla="*/ 36 w 45"/>
                  <a:gd name="T17" fmla="*/ 13 h 60"/>
                  <a:gd name="T18" fmla="*/ 12 w 45"/>
                  <a:gd name="T19" fmla="*/ 10 h 60"/>
                  <a:gd name="T20" fmla="*/ 6 w 45"/>
                  <a:gd name="T21" fmla="*/ 33 h 60"/>
                  <a:gd name="T22" fmla="*/ 6 w 45"/>
                  <a:gd name="T23" fmla="*/ 33 h 60"/>
                  <a:gd name="T24" fmla="*/ 3 w 45"/>
                  <a:gd name="T25" fmla="*/ 38 h 60"/>
                  <a:gd name="T26" fmla="*/ 8 w 45"/>
                  <a:gd name="T27" fmla="*/ 34 h 60"/>
                  <a:gd name="T28" fmla="*/ 8 w 45"/>
                  <a:gd name="T29" fmla="*/ 34 h 60"/>
                  <a:gd name="T30" fmla="*/ 8 w 45"/>
                  <a:gd name="T31" fmla="*/ 34 h 60"/>
                  <a:gd name="T32" fmla="*/ 8 w 45"/>
                  <a:gd name="T33" fmla="*/ 32 h 60"/>
                  <a:gd name="T34" fmla="*/ 9 w 45"/>
                  <a:gd name="T35" fmla="*/ 25 h 60"/>
                  <a:gd name="T36" fmla="*/ 11 w 45"/>
                  <a:gd name="T37" fmla="*/ 23 h 60"/>
                  <a:gd name="T38" fmla="*/ 29 w 45"/>
                  <a:gd name="T39" fmla="*/ 19 h 60"/>
                  <a:gd name="T40" fmla="*/ 38 w 45"/>
                  <a:gd name="T41" fmla="*/ 34 h 60"/>
                  <a:gd name="T42" fmla="*/ 38 w 45"/>
                  <a:gd name="T43" fmla="*/ 34 h 60"/>
                  <a:gd name="T44" fmla="*/ 39 w 45"/>
                  <a:gd name="T45" fmla="*/ 34 h 60"/>
                  <a:gd name="T46" fmla="*/ 40 w 45"/>
                  <a:gd name="T47" fmla="*/ 34 h 60"/>
                  <a:gd name="T48" fmla="*/ 42 w 45"/>
                  <a:gd name="T49" fmla="*/ 35 h 60"/>
                  <a:gd name="T50" fmla="*/ 43 w 45"/>
                  <a:gd name="T51" fmla="*/ 38 h 60"/>
                  <a:gd name="T52" fmla="*/ 42 w 45"/>
                  <a:gd name="T53" fmla="*/ 41 h 60"/>
                  <a:gd name="T54" fmla="*/ 40 w 45"/>
                  <a:gd name="T55" fmla="*/ 42 h 60"/>
                  <a:gd name="T56" fmla="*/ 40 w 45"/>
                  <a:gd name="T57" fmla="*/ 42 h 60"/>
                  <a:gd name="T58" fmla="*/ 39 w 45"/>
                  <a:gd name="T59" fmla="*/ 42 h 60"/>
                  <a:gd name="T60" fmla="*/ 38 w 45"/>
                  <a:gd name="T61" fmla="*/ 43 h 60"/>
                  <a:gd name="T62" fmla="*/ 33 w 45"/>
                  <a:gd name="T63" fmla="*/ 54 h 60"/>
                  <a:gd name="T64" fmla="*/ 29 w 45"/>
                  <a:gd name="T65" fmla="*/ 58 h 60"/>
                  <a:gd name="T66" fmla="*/ 23 w 45"/>
                  <a:gd name="T67" fmla="*/ 59 h 60"/>
                  <a:gd name="T68" fmla="*/ 18 w 45"/>
                  <a:gd name="T69" fmla="*/ 58 h 60"/>
                  <a:gd name="T70" fmla="*/ 14 w 45"/>
                  <a:gd name="T71" fmla="*/ 54 h 60"/>
                  <a:gd name="T72" fmla="*/ 8 w 45"/>
                  <a:gd name="T73" fmla="*/ 43 h 60"/>
                  <a:gd name="T74" fmla="*/ 8 w 45"/>
                  <a:gd name="T75" fmla="*/ 42 h 60"/>
                  <a:gd name="T76" fmla="*/ 7 w 45"/>
                  <a:gd name="T77" fmla="*/ 42 h 60"/>
                  <a:gd name="T78" fmla="*/ 5 w 45"/>
                  <a:gd name="T79" fmla="*/ 38 h 60"/>
                  <a:gd name="T80" fmla="*/ 5 w 45"/>
                  <a:gd name="T81" fmla="*/ 35 h 60"/>
                  <a:gd name="T82" fmla="*/ 8 w 45"/>
                  <a:gd name="T8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5" h="60">
                    <a:moveTo>
                      <a:pt x="3" y="38"/>
                    </a:moveTo>
                    <a:cubicBezTo>
                      <a:pt x="3" y="40"/>
                      <a:pt x="5" y="43"/>
                      <a:pt x="7" y="43"/>
                    </a:cubicBezTo>
                    <a:cubicBezTo>
                      <a:pt x="9" y="53"/>
                      <a:pt x="16" y="60"/>
                      <a:pt x="23" y="60"/>
                    </a:cubicBezTo>
                    <a:cubicBezTo>
                      <a:pt x="31" y="60"/>
                      <a:pt x="38" y="53"/>
                      <a:pt x="40" y="43"/>
                    </a:cubicBezTo>
                    <a:cubicBezTo>
                      <a:pt x="40" y="43"/>
                      <a:pt x="40" y="43"/>
                      <a:pt x="40" y="43"/>
                    </a:cubicBezTo>
                    <a:cubicBezTo>
                      <a:pt x="42" y="43"/>
                      <a:pt x="44" y="41"/>
                      <a:pt x="44" y="38"/>
                    </a:cubicBezTo>
                    <a:cubicBezTo>
                      <a:pt x="44" y="35"/>
                      <a:pt x="43" y="33"/>
                      <a:pt x="41" y="33"/>
                    </a:cubicBezTo>
                    <a:cubicBezTo>
                      <a:pt x="41" y="33"/>
                      <a:pt x="41" y="33"/>
                      <a:pt x="41" y="33"/>
                    </a:cubicBezTo>
                    <a:cubicBezTo>
                      <a:pt x="41" y="33"/>
                      <a:pt x="45" y="18"/>
                      <a:pt x="36" y="13"/>
                    </a:cubicBezTo>
                    <a:cubicBezTo>
                      <a:pt x="35" y="0"/>
                      <a:pt x="12" y="10"/>
                      <a:pt x="12" y="10"/>
                    </a:cubicBezTo>
                    <a:cubicBezTo>
                      <a:pt x="0" y="17"/>
                      <a:pt x="6" y="33"/>
                      <a:pt x="6" y="33"/>
                    </a:cubicBezTo>
                    <a:cubicBezTo>
                      <a:pt x="6" y="33"/>
                      <a:pt x="6" y="33"/>
                      <a:pt x="6" y="33"/>
                    </a:cubicBezTo>
                    <a:cubicBezTo>
                      <a:pt x="4" y="34"/>
                      <a:pt x="3" y="36"/>
                      <a:pt x="3" y="38"/>
                    </a:cubicBezTo>
                    <a:close/>
                    <a:moveTo>
                      <a:pt x="8" y="34"/>
                    </a:moveTo>
                    <a:cubicBezTo>
                      <a:pt x="8" y="34"/>
                      <a:pt x="8" y="34"/>
                      <a:pt x="8" y="34"/>
                    </a:cubicBezTo>
                    <a:cubicBezTo>
                      <a:pt x="8" y="34"/>
                      <a:pt x="8" y="34"/>
                      <a:pt x="8" y="34"/>
                    </a:cubicBezTo>
                    <a:cubicBezTo>
                      <a:pt x="8" y="32"/>
                      <a:pt x="8" y="32"/>
                      <a:pt x="8" y="32"/>
                    </a:cubicBezTo>
                    <a:cubicBezTo>
                      <a:pt x="9" y="25"/>
                      <a:pt x="9" y="25"/>
                      <a:pt x="9" y="25"/>
                    </a:cubicBezTo>
                    <a:cubicBezTo>
                      <a:pt x="10" y="24"/>
                      <a:pt x="11" y="23"/>
                      <a:pt x="11" y="23"/>
                    </a:cubicBezTo>
                    <a:cubicBezTo>
                      <a:pt x="21" y="24"/>
                      <a:pt x="29" y="19"/>
                      <a:pt x="29" y="19"/>
                    </a:cubicBezTo>
                    <a:cubicBezTo>
                      <a:pt x="36" y="13"/>
                      <a:pt x="38" y="34"/>
                      <a:pt x="38" y="34"/>
                    </a:cubicBezTo>
                    <a:cubicBezTo>
                      <a:pt x="38" y="34"/>
                      <a:pt x="38" y="34"/>
                      <a:pt x="38" y="34"/>
                    </a:cubicBezTo>
                    <a:cubicBezTo>
                      <a:pt x="39" y="34"/>
                      <a:pt x="39" y="34"/>
                      <a:pt x="39" y="34"/>
                    </a:cubicBezTo>
                    <a:cubicBezTo>
                      <a:pt x="40" y="34"/>
                      <a:pt x="40" y="34"/>
                      <a:pt x="40" y="34"/>
                    </a:cubicBezTo>
                    <a:cubicBezTo>
                      <a:pt x="41" y="34"/>
                      <a:pt x="41" y="34"/>
                      <a:pt x="42" y="35"/>
                    </a:cubicBezTo>
                    <a:cubicBezTo>
                      <a:pt x="43" y="35"/>
                      <a:pt x="43" y="37"/>
                      <a:pt x="43" y="38"/>
                    </a:cubicBezTo>
                    <a:cubicBezTo>
                      <a:pt x="43" y="39"/>
                      <a:pt x="43" y="40"/>
                      <a:pt x="42" y="41"/>
                    </a:cubicBezTo>
                    <a:cubicBezTo>
                      <a:pt x="41" y="41"/>
                      <a:pt x="41" y="42"/>
                      <a:pt x="40" y="42"/>
                    </a:cubicBezTo>
                    <a:cubicBezTo>
                      <a:pt x="40" y="42"/>
                      <a:pt x="40" y="42"/>
                      <a:pt x="40" y="42"/>
                    </a:cubicBezTo>
                    <a:cubicBezTo>
                      <a:pt x="39" y="42"/>
                      <a:pt x="39" y="42"/>
                      <a:pt x="39" y="42"/>
                    </a:cubicBezTo>
                    <a:cubicBezTo>
                      <a:pt x="38" y="43"/>
                      <a:pt x="38" y="43"/>
                      <a:pt x="38" y="43"/>
                    </a:cubicBezTo>
                    <a:cubicBezTo>
                      <a:pt x="38" y="47"/>
                      <a:pt x="36" y="51"/>
                      <a:pt x="33" y="54"/>
                    </a:cubicBezTo>
                    <a:cubicBezTo>
                      <a:pt x="32" y="56"/>
                      <a:pt x="30" y="57"/>
                      <a:pt x="29" y="58"/>
                    </a:cubicBezTo>
                    <a:cubicBezTo>
                      <a:pt x="27" y="58"/>
                      <a:pt x="25" y="59"/>
                      <a:pt x="23" y="59"/>
                    </a:cubicBezTo>
                    <a:cubicBezTo>
                      <a:pt x="22" y="59"/>
                      <a:pt x="20" y="58"/>
                      <a:pt x="18" y="58"/>
                    </a:cubicBezTo>
                    <a:cubicBezTo>
                      <a:pt x="17" y="57"/>
                      <a:pt x="15" y="56"/>
                      <a:pt x="14" y="54"/>
                    </a:cubicBezTo>
                    <a:cubicBezTo>
                      <a:pt x="11" y="51"/>
                      <a:pt x="9" y="47"/>
                      <a:pt x="8" y="43"/>
                    </a:cubicBezTo>
                    <a:cubicBezTo>
                      <a:pt x="8" y="42"/>
                      <a:pt x="8" y="42"/>
                      <a:pt x="8" y="42"/>
                    </a:cubicBezTo>
                    <a:cubicBezTo>
                      <a:pt x="7" y="42"/>
                      <a:pt x="7" y="42"/>
                      <a:pt x="7" y="42"/>
                    </a:cubicBezTo>
                    <a:cubicBezTo>
                      <a:pt x="6" y="42"/>
                      <a:pt x="5" y="40"/>
                      <a:pt x="5" y="38"/>
                    </a:cubicBezTo>
                    <a:cubicBezTo>
                      <a:pt x="5" y="37"/>
                      <a:pt x="5" y="35"/>
                      <a:pt x="5" y="35"/>
                    </a:cubicBezTo>
                    <a:cubicBezTo>
                      <a:pt x="6" y="34"/>
                      <a:pt x="7" y="34"/>
                      <a:pt x="8"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685594"/>
                <a:endParaRPr lang="zh-CN" altLang="en-US" sz="1350">
                  <a:solidFill>
                    <a:prstClr val="black"/>
                  </a:solidFill>
                </a:endParaRPr>
              </a:p>
            </p:txBody>
          </p:sp>
        </p:grpSp>
      </p:grpSp>
      <p:grpSp>
        <p:nvGrpSpPr>
          <p:cNvPr id="8" name="组合 7"/>
          <p:cNvGrpSpPr/>
          <p:nvPr/>
        </p:nvGrpSpPr>
        <p:grpSpPr>
          <a:xfrm>
            <a:off x="11096635" y="434075"/>
            <a:ext cx="488724" cy="440638"/>
            <a:chOff x="3720691" y="2824413"/>
            <a:chExt cx="1341120" cy="1209172"/>
          </a:xfrm>
          <a:solidFill>
            <a:srgbClr val="158875"/>
          </a:solidFill>
        </p:grpSpPr>
        <p:sp>
          <p:nvSpPr>
            <p:cNvPr id="9"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10"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sp>
        <p:nvSpPr>
          <p:cNvPr id="11" name="文本占位符 4"/>
          <p:cNvSpPr txBox="1">
            <a:spLocks/>
          </p:cNvSpPr>
          <p:nvPr/>
        </p:nvSpPr>
        <p:spPr>
          <a:xfrm>
            <a:off x="1299849" y="90887"/>
            <a:ext cx="10515600" cy="5823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b="1" dirty="0">
                <a:solidFill>
                  <a:srgbClr val="DB2A2A"/>
                </a:solidFill>
                <a:latin typeface="方正姚体" panose="02010601030101010101" pitchFamily="2" charset="-122"/>
                <a:ea typeface="方正姚体" panose="02010601030101010101" pitchFamily="2" charset="-122"/>
              </a:rPr>
              <a:t>四、点击添加你的标题</a:t>
            </a:r>
          </a:p>
        </p:txBody>
      </p:sp>
      <p:grpSp>
        <p:nvGrpSpPr>
          <p:cNvPr id="12" name="组合 11"/>
          <p:cNvGrpSpPr/>
          <p:nvPr/>
        </p:nvGrpSpPr>
        <p:grpSpPr>
          <a:xfrm>
            <a:off x="4271797" y="1461406"/>
            <a:ext cx="2003179" cy="1726877"/>
            <a:chOff x="4271797" y="1461406"/>
            <a:chExt cx="2003179" cy="1726877"/>
          </a:xfrm>
        </p:grpSpPr>
        <p:sp>
          <p:nvSpPr>
            <p:cNvPr id="77" name="六边形 76"/>
            <p:cNvSpPr/>
            <p:nvPr/>
          </p:nvSpPr>
          <p:spPr>
            <a:xfrm>
              <a:off x="4271797" y="1461406"/>
              <a:ext cx="2003179" cy="1726877"/>
            </a:xfrm>
            <a:prstGeom prst="hexagon">
              <a:avLst>
                <a:gd name="adj" fmla="val 28663"/>
                <a:gd name="vf" fmla="val 115470"/>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1" name="Freeform 13"/>
            <p:cNvSpPr>
              <a:spLocks/>
            </p:cNvSpPr>
            <p:nvPr/>
          </p:nvSpPr>
          <p:spPr bwMode="auto">
            <a:xfrm>
              <a:off x="4918896" y="1652993"/>
              <a:ext cx="708981" cy="662183"/>
            </a:xfrm>
            <a:custGeom>
              <a:avLst/>
              <a:gdLst>
                <a:gd name="T0" fmla="*/ 40 w 128"/>
                <a:gd name="T1" fmla="*/ 120 h 120"/>
                <a:gd name="T2" fmla="*/ 12 w 128"/>
                <a:gd name="T3" fmla="*/ 108 h 120"/>
                <a:gd name="T4" fmla="*/ 0 w 128"/>
                <a:gd name="T5" fmla="*/ 80 h 120"/>
                <a:gd name="T6" fmla="*/ 12 w 128"/>
                <a:gd name="T7" fmla="*/ 52 h 120"/>
                <a:gd name="T8" fmla="*/ 58 w 128"/>
                <a:gd name="T9" fmla="*/ 2 h 120"/>
                <a:gd name="T10" fmla="*/ 64 w 128"/>
                <a:gd name="T11" fmla="*/ 8 h 120"/>
                <a:gd name="T12" fmla="*/ 17 w 128"/>
                <a:gd name="T13" fmla="*/ 57 h 120"/>
                <a:gd name="T14" fmla="*/ 8 w 128"/>
                <a:gd name="T15" fmla="*/ 80 h 120"/>
                <a:gd name="T16" fmla="*/ 17 w 128"/>
                <a:gd name="T17" fmla="*/ 103 h 120"/>
                <a:gd name="T18" fmla="*/ 40 w 128"/>
                <a:gd name="T19" fmla="*/ 112 h 120"/>
                <a:gd name="T20" fmla="*/ 63 w 128"/>
                <a:gd name="T21" fmla="*/ 103 h 120"/>
                <a:gd name="T22" fmla="*/ 113 w 128"/>
                <a:gd name="T23" fmla="*/ 49 h 120"/>
                <a:gd name="T24" fmla="*/ 120 w 128"/>
                <a:gd name="T25" fmla="*/ 32 h 120"/>
                <a:gd name="T26" fmla="*/ 113 w 128"/>
                <a:gd name="T27" fmla="*/ 15 h 120"/>
                <a:gd name="T28" fmla="*/ 96 w 128"/>
                <a:gd name="T29" fmla="*/ 8 h 120"/>
                <a:gd name="T30" fmla="*/ 79 w 128"/>
                <a:gd name="T31" fmla="*/ 15 h 120"/>
                <a:gd name="T32" fmla="*/ 29 w 128"/>
                <a:gd name="T33" fmla="*/ 69 h 120"/>
                <a:gd name="T34" fmla="*/ 29 w 128"/>
                <a:gd name="T35" fmla="*/ 91 h 120"/>
                <a:gd name="T36" fmla="*/ 40 w 128"/>
                <a:gd name="T37" fmla="*/ 96 h 120"/>
                <a:gd name="T38" fmla="*/ 40 w 128"/>
                <a:gd name="T39" fmla="*/ 96 h 120"/>
                <a:gd name="T40" fmla="*/ 51 w 128"/>
                <a:gd name="T41" fmla="*/ 91 h 120"/>
                <a:gd name="T42" fmla="*/ 100 w 128"/>
                <a:gd name="T43" fmla="*/ 41 h 120"/>
                <a:gd name="T44" fmla="*/ 105 w 128"/>
                <a:gd name="T45" fmla="*/ 47 h 120"/>
                <a:gd name="T46" fmla="*/ 57 w 128"/>
                <a:gd name="T47" fmla="*/ 97 h 120"/>
                <a:gd name="T48" fmla="*/ 40 w 128"/>
                <a:gd name="T49" fmla="*/ 104 h 120"/>
                <a:gd name="T50" fmla="*/ 40 w 128"/>
                <a:gd name="T51" fmla="*/ 104 h 120"/>
                <a:gd name="T52" fmla="*/ 23 w 128"/>
                <a:gd name="T53" fmla="*/ 97 h 120"/>
                <a:gd name="T54" fmla="*/ 23 w 128"/>
                <a:gd name="T55" fmla="*/ 63 h 120"/>
                <a:gd name="T56" fmla="*/ 73 w 128"/>
                <a:gd name="T57" fmla="*/ 9 h 120"/>
                <a:gd name="T58" fmla="*/ 96 w 128"/>
                <a:gd name="T59" fmla="*/ 0 h 120"/>
                <a:gd name="T60" fmla="*/ 119 w 128"/>
                <a:gd name="T61" fmla="*/ 9 h 120"/>
                <a:gd name="T62" fmla="*/ 128 w 128"/>
                <a:gd name="T63" fmla="*/ 32 h 120"/>
                <a:gd name="T64" fmla="*/ 119 w 128"/>
                <a:gd name="T65" fmla="*/ 55 h 120"/>
                <a:gd name="T66" fmla="*/ 68 w 128"/>
                <a:gd name="T67" fmla="*/ 108 h 120"/>
                <a:gd name="T68" fmla="*/ 40 w 128"/>
                <a:gd name="T6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160" name="矩形 159"/>
            <p:cNvSpPr/>
            <p:nvPr/>
          </p:nvSpPr>
          <p:spPr>
            <a:xfrm>
              <a:off x="4715571" y="2430769"/>
              <a:ext cx="1157435" cy="666977"/>
            </a:xfrm>
            <a:prstGeom prst="rect">
              <a:avLst/>
            </a:prstGeom>
          </p:spPr>
          <p:txBody>
            <a:bodyPr wrap="square">
              <a:spAutoFit/>
            </a:bodyPr>
            <a:lstStyle/>
            <a:p>
              <a:pPr algn="ctr"/>
              <a:r>
                <a:rPr lang="en-US" sz="1867" b="1" dirty="0">
                  <a:solidFill>
                    <a:schemeClr val="bg1"/>
                  </a:solidFill>
                </a:rPr>
                <a:t>TEXT</a:t>
              </a:r>
            </a:p>
            <a:p>
              <a:pPr algn="ctr"/>
              <a:r>
                <a:rPr lang="en-US" altLang="zh-CN" sz="1867" b="1" dirty="0">
                  <a:solidFill>
                    <a:schemeClr val="bg1"/>
                  </a:solidFill>
                </a:rPr>
                <a:t>HERE</a:t>
              </a:r>
              <a:endParaRPr lang="zh-CN" altLang="en-US" sz="1867" b="1" dirty="0">
                <a:solidFill>
                  <a:schemeClr val="bg1"/>
                </a:solidFill>
              </a:endParaRPr>
            </a:p>
          </p:txBody>
        </p:sp>
      </p:grpSp>
      <p:grpSp>
        <p:nvGrpSpPr>
          <p:cNvPr id="13" name="组合 12"/>
          <p:cNvGrpSpPr/>
          <p:nvPr/>
        </p:nvGrpSpPr>
        <p:grpSpPr>
          <a:xfrm>
            <a:off x="4271797" y="3323108"/>
            <a:ext cx="2003179" cy="1726877"/>
            <a:chOff x="4271797" y="3323108"/>
            <a:chExt cx="2003179" cy="1726877"/>
          </a:xfrm>
        </p:grpSpPr>
        <p:sp>
          <p:nvSpPr>
            <p:cNvPr id="78" name="六边形 77"/>
            <p:cNvSpPr/>
            <p:nvPr/>
          </p:nvSpPr>
          <p:spPr>
            <a:xfrm>
              <a:off x="4271797" y="3323108"/>
              <a:ext cx="2003179" cy="1726877"/>
            </a:xfrm>
            <a:prstGeom prst="hexagon">
              <a:avLst>
                <a:gd name="adj" fmla="val 28663"/>
                <a:gd name="vf" fmla="val 115470"/>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45" name="组合 26"/>
            <p:cNvGrpSpPr/>
            <p:nvPr/>
          </p:nvGrpSpPr>
          <p:grpSpPr>
            <a:xfrm>
              <a:off x="4943873" y="3506209"/>
              <a:ext cx="691820" cy="680553"/>
              <a:chOff x="14627708" y="5551488"/>
              <a:chExt cx="487362" cy="479425"/>
            </a:xfrm>
            <a:solidFill>
              <a:schemeClr val="bg1"/>
            </a:solidFill>
          </p:grpSpPr>
          <p:sp>
            <p:nvSpPr>
              <p:cNvPr id="146" name="Freeform 37"/>
              <p:cNvSpPr>
                <a:spLocks noEditPoints="1"/>
              </p:cNvSpPr>
              <p:nvPr/>
            </p:nvSpPr>
            <p:spPr bwMode="auto">
              <a:xfrm>
                <a:off x="14727720" y="5645150"/>
                <a:ext cx="296862" cy="295275"/>
              </a:xfrm>
              <a:custGeom>
                <a:avLst/>
                <a:gdLst>
                  <a:gd name="T0" fmla="*/ 81 w 187"/>
                  <a:gd name="T1" fmla="*/ 186 h 186"/>
                  <a:gd name="T2" fmla="*/ 0 w 187"/>
                  <a:gd name="T3" fmla="*/ 106 h 186"/>
                  <a:gd name="T4" fmla="*/ 107 w 187"/>
                  <a:gd name="T5" fmla="*/ 0 h 186"/>
                  <a:gd name="T6" fmla="*/ 187 w 187"/>
                  <a:gd name="T7" fmla="*/ 80 h 186"/>
                  <a:gd name="T8" fmla="*/ 81 w 187"/>
                  <a:gd name="T9" fmla="*/ 186 h 186"/>
                  <a:gd name="T10" fmla="*/ 26 w 187"/>
                  <a:gd name="T11" fmla="*/ 106 h 186"/>
                  <a:gd name="T12" fmla="*/ 81 w 187"/>
                  <a:gd name="T13" fmla="*/ 158 h 186"/>
                  <a:gd name="T14" fmla="*/ 159 w 187"/>
                  <a:gd name="T15" fmla="*/ 80 h 186"/>
                  <a:gd name="T16" fmla="*/ 107 w 187"/>
                  <a:gd name="T17" fmla="*/ 26 h 186"/>
                  <a:gd name="T18" fmla="*/ 26 w 187"/>
                  <a:gd name="T19" fmla="*/ 10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7" h="186">
                    <a:moveTo>
                      <a:pt x="81" y="186"/>
                    </a:moveTo>
                    <a:lnTo>
                      <a:pt x="0" y="106"/>
                    </a:lnTo>
                    <a:lnTo>
                      <a:pt x="107" y="0"/>
                    </a:lnTo>
                    <a:lnTo>
                      <a:pt x="187" y="80"/>
                    </a:lnTo>
                    <a:lnTo>
                      <a:pt x="81" y="186"/>
                    </a:lnTo>
                    <a:close/>
                    <a:moveTo>
                      <a:pt x="26" y="106"/>
                    </a:moveTo>
                    <a:lnTo>
                      <a:pt x="81" y="158"/>
                    </a:lnTo>
                    <a:lnTo>
                      <a:pt x="159" y="80"/>
                    </a:lnTo>
                    <a:lnTo>
                      <a:pt x="107" y="26"/>
                    </a:lnTo>
                    <a:lnTo>
                      <a:pt x="26" y="10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47" name="Freeform 38"/>
              <p:cNvSpPr>
                <a:spLocks/>
              </p:cNvSpPr>
              <p:nvPr/>
            </p:nvSpPr>
            <p:spPr bwMode="auto">
              <a:xfrm>
                <a:off x="14627708" y="5835650"/>
                <a:ext cx="201612" cy="195263"/>
              </a:xfrm>
              <a:custGeom>
                <a:avLst/>
                <a:gdLst>
                  <a:gd name="T0" fmla="*/ 26 w 54"/>
                  <a:gd name="T1" fmla="*/ 52 h 52"/>
                  <a:gd name="T2" fmla="*/ 9 w 54"/>
                  <a:gd name="T3" fmla="*/ 45 h 52"/>
                  <a:gd name="T4" fmla="*/ 9 w 54"/>
                  <a:gd name="T5" fmla="*/ 11 h 52"/>
                  <a:gd name="T6" fmla="*/ 20 w 54"/>
                  <a:gd name="T7" fmla="*/ 0 h 52"/>
                  <a:gd name="T8" fmla="*/ 26 w 54"/>
                  <a:gd name="T9" fmla="*/ 6 h 52"/>
                  <a:gd name="T10" fmla="*/ 15 w 54"/>
                  <a:gd name="T11" fmla="*/ 17 h 52"/>
                  <a:gd name="T12" fmla="*/ 10 w 54"/>
                  <a:gd name="T13" fmla="*/ 28 h 52"/>
                  <a:gd name="T14" fmla="*/ 15 w 54"/>
                  <a:gd name="T15" fmla="*/ 39 h 52"/>
                  <a:gd name="T16" fmla="*/ 26 w 54"/>
                  <a:gd name="T17" fmla="*/ 44 h 52"/>
                  <a:gd name="T18" fmla="*/ 37 w 54"/>
                  <a:gd name="T19" fmla="*/ 39 h 52"/>
                  <a:gd name="T20" fmla="*/ 48 w 54"/>
                  <a:gd name="T21" fmla="*/ 28 h 52"/>
                  <a:gd name="T22" fmla="*/ 54 w 54"/>
                  <a:gd name="T23" fmla="*/ 34 h 52"/>
                  <a:gd name="T24" fmla="*/ 43 w 54"/>
                  <a:gd name="T25" fmla="*/ 45 h 52"/>
                  <a:gd name="T26" fmla="*/ 26 w 54"/>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2">
                    <a:moveTo>
                      <a:pt x="26" y="52"/>
                    </a:moveTo>
                    <a:cubicBezTo>
                      <a:pt x="20" y="52"/>
                      <a:pt x="14" y="50"/>
                      <a:pt x="9" y="45"/>
                    </a:cubicBezTo>
                    <a:cubicBezTo>
                      <a:pt x="0" y="36"/>
                      <a:pt x="0" y="20"/>
                      <a:pt x="9" y="11"/>
                    </a:cubicBezTo>
                    <a:cubicBezTo>
                      <a:pt x="20" y="0"/>
                      <a:pt x="20" y="0"/>
                      <a:pt x="20" y="0"/>
                    </a:cubicBezTo>
                    <a:cubicBezTo>
                      <a:pt x="26" y="6"/>
                      <a:pt x="26" y="6"/>
                      <a:pt x="26" y="6"/>
                    </a:cubicBezTo>
                    <a:cubicBezTo>
                      <a:pt x="15" y="17"/>
                      <a:pt x="15" y="17"/>
                      <a:pt x="15" y="17"/>
                    </a:cubicBezTo>
                    <a:cubicBezTo>
                      <a:pt x="12" y="20"/>
                      <a:pt x="10" y="24"/>
                      <a:pt x="10" y="28"/>
                    </a:cubicBezTo>
                    <a:cubicBezTo>
                      <a:pt x="10" y="32"/>
                      <a:pt x="12" y="36"/>
                      <a:pt x="15" y="39"/>
                    </a:cubicBezTo>
                    <a:cubicBezTo>
                      <a:pt x="18" y="42"/>
                      <a:pt x="22" y="44"/>
                      <a:pt x="26" y="44"/>
                    </a:cubicBezTo>
                    <a:cubicBezTo>
                      <a:pt x="30" y="44"/>
                      <a:pt x="34" y="42"/>
                      <a:pt x="37" y="39"/>
                    </a:cubicBezTo>
                    <a:cubicBezTo>
                      <a:pt x="48" y="28"/>
                      <a:pt x="48" y="28"/>
                      <a:pt x="48" y="28"/>
                    </a:cubicBezTo>
                    <a:cubicBezTo>
                      <a:pt x="54" y="34"/>
                      <a:pt x="54" y="34"/>
                      <a:pt x="54" y="34"/>
                    </a:cubicBezTo>
                    <a:cubicBezTo>
                      <a:pt x="43" y="45"/>
                      <a:pt x="43" y="45"/>
                      <a:pt x="43" y="45"/>
                    </a:cubicBezTo>
                    <a:cubicBezTo>
                      <a:pt x="38" y="50"/>
                      <a:pt x="32" y="52"/>
                      <a:pt x="26" y="52"/>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48" name="Freeform 39"/>
              <p:cNvSpPr>
                <a:spLocks/>
              </p:cNvSpPr>
              <p:nvPr/>
            </p:nvSpPr>
            <p:spPr bwMode="auto">
              <a:xfrm>
                <a:off x="14919808" y="5551488"/>
                <a:ext cx="195262" cy="193675"/>
              </a:xfrm>
              <a:custGeom>
                <a:avLst/>
                <a:gdLst>
                  <a:gd name="T0" fmla="*/ 34 w 52"/>
                  <a:gd name="T1" fmla="*/ 52 h 52"/>
                  <a:gd name="T2" fmla="*/ 28 w 52"/>
                  <a:gd name="T3" fmla="*/ 46 h 52"/>
                  <a:gd name="T4" fmla="*/ 39 w 52"/>
                  <a:gd name="T5" fmla="*/ 35 h 52"/>
                  <a:gd name="T6" fmla="*/ 44 w 52"/>
                  <a:gd name="T7" fmla="*/ 24 h 52"/>
                  <a:gd name="T8" fmla="*/ 39 w 52"/>
                  <a:gd name="T9" fmla="*/ 13 h 52"/>
                  <a:gd name="T10" fmla="*/ 17 w 52"/>
                  <a:gd name="T11" fmla="*/ 13 h 52"/>
                  <a:gd name="T12" fmla="*/ 6 w 52"/>
                  <a:gd name="T13" fmla="*/ 24 h 52"/>
                  <a:gd name="T14" fmla="*/ 0 w 52"/>
                  <a:gd name="T15" fmla="*/ 18 h 52"/>
                  <a:gd name="T16" fmla="*/ 11 w 52"/>
                  <a:gd name="T17" fmla="*/ 7 h 52"/>
                  <a:gd name="T18" fmla="*/ 28 w 52"/>
                  <a:gd name="T19" fmla="*/ 0 h 52"/>
                  <a:gd name="T20" fmla="*/ 45 w 52"/>
                  <a:gd name="T21" fmla="*/ 7 h 52"/>
                  <a:gd name="T22" fmla="*/ 52 w 52"/>
                  <a:gd name="T23" fmla="*/ 24 h 52"/>
                  <a:gd name="T24" fmla="*/ 45 w 52"/>
                  <a:gd name="T25" fmla="*/ 41 h 52"/>
                  <a:gd name="T26" fmla="*/ 34 w 52"/>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52">
                    <a:moveTo>
                      <a:pt x="34" y="52"/>
                    </a:moveTo>
                    <a:cubicBezTo>
                      <a:pt x="28" y="46"/>
                      <a:pt x="28" y="46"/>
                      <a:pt x="28" y="46"/>
                    </a:cubicBezTo>
                    <a:cubicBezTo>
                      <a:pt x="39" y="35"/>
                      <a:pt x="39" y="35"/>
                      <a:pt x="39" y="35"/>
                    </a:cubicBezTo>
                    <a:cubicBezTo>
                      <a:pt x="42" y="32"/>
                      <a:pt x="44" y="28"/>
                      <a:pt x="44" y="24"/>
                    </a:cubicBezTo>
                    <a:cubicBezTo>
                      <a:pt x="44" y="20"/>
                      <a:pt x="42" y="16"/>
                      <a:pt x="39" y="13"/>
                    </a:cubicBezTo>
                    <a:cubicBezTo>
                      <a:pt x="33" y="7"/>
                      <a:pt x="23" y="7"/>
                      <a:pt x="17" y="13"/>
                    </a:cubicBezTo>
                    <a:cubicBezTo>
                      <a:pt x="6" y="24"/>
                      <a:pt x="6" y="24"/>
                      <a:pt x="6" y="24"/>
                    </a:cubicBezTo>
                    <a:cubicBezTo>
                      <a:pt x="0" y="18"/>
                      <a:pt x="0" y="18"/>
                      <a:pt x="0" y="18"/>
                    </a:cubicBezTo>
                    <a:cubicBezTo>
                      <a:pt x="11" y="7"/>
                      <a:pt x="11" y="7"/>
                      <a:pt x="11" y="7"/>
                    </a:cubicBezTo>
                    <a:cubicBezTo>
                      <a:pt x="16" y="2"/>
                      <a:pt x="22" y="0"/>
                      <a:pt x="28" y="0"/>
                    </a:cubicBezTo>
                    <a:cubicBezTo>
                      <a:pt x="34" y="0"/>
                      <a:pt x="40" y="2"/>
                      <a:pt x="45" y="7"/>
                    </a:cubicBezTo>
                    <a:cubicBezTo>
                      <a:pt x="50" y="12"/>
                      <a:pt x="52" y="18"/>
                      <a:pt x="52" y="24"/>
                    </a:cubicBezTo>
                    <a:cubicBezTo>
                      <a:pt x="52" y="30"/>
                      <a:pt x="50" y="36"/>
                      <a:pt x="45" y="41"/>
                    </a:cubicBezTo>
                    <a:lnTo>
                      <a:pt x="34" y="5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49" name="Freeform 40"/>
              <p:cNvSpPr>
                <a:spLocks/>
              </p:cNvSpPr>
              <p:nvPr/>
            </p:nvSpPr>
            <p:spPr bwMode="auto">
              <a:xfrm>
                <a:off x="14791220" y="5783263"/>
                <a:ext cx="46037" cy="44450"/>
              </a:xfrm>
              <a:custGeom>
                <a:avLst/>
                <a:gdLst>
                  <a:gd name="T0" fmla="*/ 15 w 29"/>
                  <a:gd name="T1" fmla="*/ 28 h 28"/>
                  <a:gd name="T2" fmla="*/ 0 w 29"/>
                  <a:gd name="T3" fmla="*/ 14 h 28"/>
                  <a:gd name="T4" fmla="*/ 15 w 29"/>
                  <a:gd name="T5" fmla="*/ 0 h 28"/>
                  <a:gd name="T6" fmla="*/ 29 w 29"/>
                  <a:gd name="T7" fmla="*/ 14 h 28"/>
                  <a:gd name="T8" fmla="*/ 15 w 29"/>
                  <a:gd name="T9" fmla="*/ 28 h 28"/>
                </a:gdLst>
                <a:ahLst/>
                <a:cxnLst>
                  <a:cxn ang="0">
                    <a:pos x="T0" y="T1"/>
                  </a:cxn>
                  <a:cxn ang="0">
                    <a:pos x="T2" y="T3"/>
                  </a:cxn>
                  <a:cxn ang="0">
                    <a:pos x="T4" y="T5"/>
                  </a:cxn>
                  <a:cxn ang="0">
                    <a:pos x="T6" y="T7"/>
                  </a:cxn>
                  <a:cxn ang="0">
                    <a:pos x="T8" y="T9"/>
                  </a:cxn>
                </a:cxnLst>
                <a:rect l="0" t="0" r="r" b="b"/>
                <a:pathLst>
                  <a:path w="29" h="28">
                    <a:moveTo>
                      <a:pt x="15" y="28"/>
                    </a:moveTo>
                    <a:lnTo>
                      <a:pt x="0" y="14"/>
                    </a:lnTo>
                    <a:lnTo>
                      <a:pt x="15" y="0"/>
                    </a:lnTo>
                    <a:lnTo>
                      <a:pt x="29" y="14"/>
                    </a:lnTo>
                    <a:lnTo>
                      <a:pt x="15" y="2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50" name="Freeform 41"/>
              <p:cNvSpPr>
                <a:spLocks/>
              </p:cNvSpPr>
              <p:nvPr/>
            </p:nvSpPr>
            <p:spPr bwMode="auto">
              <a:xfrm>
                <a:off x="14851545" y="5768975"/>
                <a:ext cx="46037" cy="44450"/>
              </a:xfrm>
              <a:custGeom>
                <a:avLst/>
                <a:gdLst>
                  <a:gd name="T0" fmla="*/ 14 w 29"/>
                  <a:gd name="T1" fmla="*/ 28 h 28"/>
                  <a:gd name="T2" fmla="*/ 0 w 29"/>
                  <a:gd name="T3" fmla="*/ 14 h 28"/>
                  <a:gd name="T4" fmla="*/ 14 w 29"/>
                  <a:gd name="T5" fmla="*/ 0 h 28"/>
                  <a:gd name="T6" fmla="*/ 29 w 29"/>
                  <a:gd name="T7" fmla="*/ 14 h 28"/>
                  <a:gd name="T8" fmla="*/ 14 w 29"/>
                  <a:gd name="T9" fmla="*/ 28 h 28"/>
                </a:gdLst>
                <a:ahLst/>
                <a:cxnLst>
                  <a:cxn ang="0">
                    <a:pos x="T0" y="T1"/>
                  </a:cxn>
                  <a:cxn ang="0">
                    <a:pos x="T2" y="T3"/>
                  </a:cxn>
                  <a:cxn ang="0">
                    <a:pos x="T4" y="T5"/>
                  </a:cxn>
                  <a:cxn ang="0">
                    <a:pos x="T6" y="T7"/>
                  </a:cxn>
                  <a:cxn ang="0">
                    <a:pos x="T8" y="T9"/>
                  </a:cxn>
                </a:cxnLst>
                <a:rect l="0" t="0" r="r" b="b"/>
                <a:pathLst>
                  <a:path w="29" h="28">
                    <a:moveTo>
                      <a:pt x="14" y="28"/>
                    </a:moveTo>
                    <a:lnTo>
                      <a:pt x="0" y="14"/>
                    </a:lnTo>
                    <a:lnTo>
                      <a:pt x="14" y="0"/>
                    </a:lnTo>
                    <a:lnTo>
                      <a:pt x="29" y="14"/>
                    </a:lnTo>
                    <a:lnTo>
                      <a:pt x="14" y="2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51" name="Freeform 42"/>
              <p:cNvSpPr>
                <a:spLocks/>
              </p:cNvSpPr>
              <p:nvPr/>
            </p:nvSpPr>
            <p:spPr bwMode="auto">
              <a:xfrm>
                <a:off x="14867420" y="5708650"/>
                <a:ext cx="44450" cy="44450"/>
              </a:xfrm>
              <a:custGeom>
                <a:avLst/>
                <a:gdLst>
                  <a:gd name="T0" fmla="*/ 14 w 28"/>
                  <a:gd name="T1" fmla="*/ 28 h 28"/>
                  <a:gd name="T2" fmla="*/ 0 w 28"/>
                  <a:gd name="T3" fmla="*/ 14 h 28"/>
                  <a:gd name="T4" fmla="*/ 14 w 28"/>
                  <a:gd name="T5" fmla="*/ 0 h 28"/>
                  <a:gd name="T6" fmla="*/ 28 w 28"/>
                  <a:gd name="T7" fmla="*/ 14 h 28"/>
                  <a:gd name="T8" fmla="*/ 14 w 28"/>
                  <a:gd name="T9" fmla="*/ 28 h 28"/>
                </a:gdLst>
                <a:ahLst/>
                <a:cxnLst>
                  <a:cxn ang="0">
                    <a:pos x="T0" y="T1"/>
                  </a:cxn>
                  <a:cxn ang="0">
                    <a:pos x="T2" y="T3"/>
                  </a:cxn>
                  <a:cxn ang="0">
                    <a:pos x="T4" y="T5"/>
                  </a:cxn>
                  <a:cxn ang="0">
                    <a:pos x="T6" y="T7"/>
                  </a:cxn>
                  <a:cxn ang="0">
                    <a:pos x="T8" y="T9"/>
                  </a:cxn>
                </a:cxnLst>
                <a:rect l="0" t="0" r="r" b="b"/>
                <a:pathLst>
                  <a:path w="28" h="28">
                    <a:moveTo>
                      <a:pt x="14" y="28"/>
                    </a:moveTo>
                    <a:lnTo>
                      <a:pt x="0" y="14"/>
                    </a:lnTo>
                    <a:lnTo>
                      <a:pt x="14" y="0"/>
                    </a:lnTo>
                    <a:lnTo>
                      <a:pt x="28" y="14"/>
                    </a:lnTo>
                    <a:lnTo>
                      <a:pt x="14" y="2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52" name="Freeform 43"/>
              <p:cNvSpPr>
                <a:spLocks/>
              </p:cNvSpPr>
              <p:nvPr/>
            </p:nvSpPr>
            <p:spPr bwMode="auto">
              <a:xfrm>
                <a:off x="14837258" y="5827713"/>
                <a:ext cx="44450" cy="46038"/>
              </a:xfrm>
              <a:custGeom>
                <a:avLst/>
                <a:gdLst>
                  <a:gd name="T0" fmla="*/ 14 w 28"/>
                  <a:gd name="T1" fmla="*/ 29 h 29"/>
                  <a:gd name="T2" fmla="*/ 0 w 28"/>
                  <a:gd name="T3" fmla="*/ 15 h 29"/>
                  <a:gd name="T4" fmla="*/ 14 w 28"/>
                  <a:gd name="T5" fmla="*/ 0 h 29"/>
                  <a:gd name="T6" fmla="*/ 28 w 28"/>
                  <a:gd name="T7" fmla="*/ 15 h 29"/>
                  <a:gd name="T8" fmla="*/ 14 w 28"/>
                  <a:gd name="T9" fmla="*/ 29 h 29"/>
                </a:gdLst>
                <a:ahLst/>
                <a:cxnLst>
                  <a:cxn ang="0">
                    <a:pos x="T0" y="T1"/>
                  </a:cxn>
                  <a:cxn ang="0">
                    <a:pos x="T2" y="T3"/>
                  </a:cxn>
                  <a:cxn ang="0">
                    <a:pos x="T4" y="T5"/>
                  </a:cxn>
                  <a:cxn ang="0">
                    <a:pos x="T6" y="T7"/>
                  </a:cxn>
                  <a:cxn ang="0">
                    <a:pos x="T8" y="T9"/>
                  </a:cxn>
                </a:cxnLst>
                <a:rect l="0" t="0" r="r" b="b"/>
                <a:pathLst>
                  <a:path w="28" h="29">
                    <a:moveTo>
                      <a:pt x="14" y="29"/>
                    </a:moveTo>
                    <a:lnTo>
                      <a:pt x="0" y="15"/>
                    </a:lnTo>
                    <a:lnTo>
                      <a:pt x="14" y="0"/>
                    </a:lnTo>
                    <a:lnTo>
                      <a:pt x="28" y="15"/>
                    </a:lnTo>
                    <a:lnTo>
                      <a:pt x="14" y="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53" name="Freeform 44"/>
              <p:cNvSpPr>
                <a:spLocks/>
              </p:cNvSpPr>
              <p:nvPr/>
            </p:nvSpPr>
            <p:spPr bwMode="auto">
              <a:xfrm>
                <a:off x="14911870" y="5753100"/>
                <a:ext cx="44450" cy="46038"/>
              </a:xfrm>
              <a:custGeom>
                <a:avLst/>
                <a:gdLst>
                  <a:gd name="T0" fmla="*/ 14 w 28"/>
                  <a:gd name="T1" fmla="*/ 29 h 29"/>
                  <a:gd name="T2" fmla="*/ 0 w 28"/>
                  <a:gd name="T3" fmla="*/ 14 h 29"/>
                  <a:gd name="T4" fmla="*/ 14 w 28"/>
                  <a:gd name="T5" fmla="*/ 0 h 29"/>
                  <a:gd name="T6" fmla="*/ 28 w 28"/>
                  <a:gd name="T7" fmla="*/ 14 h 29"/>
                  <a:gd name="T8" fmla="*/ 14 w 28"/>
                  <a:gd name="T9" fmla="*/ 29 h 29"/>
                </a:gdLst>
                <a:ahLst/>
                <a:cxnLst>
                  <a:cxn ang="0">
                    <a:pos x="T0" y="T1"/>
                  </a:cxn>
                  <a:cxn ang="0">
                    <a:pos x="T2" y="T3"/>
                  </a:cxn>
                  <a:cxn ang="0">
                    <a:pos x="T4" y="T5"/>
                  </a:cxn>
                  <a:cxn ang="0">
                    <a:pos x="T6" y="T7"/>
                  </a:cxn>
                  <a:cxn ang="0">
                    <a:pos x="T8" y="T9"/>
                  </a:cxn>
                </a:cxnLst>
                <a:rect l="0" t="0" r="r" b="b"/>
                <a:pathLst>
                  <a:path w="28" h="29">
                    <a:moveTo>
                      <a:pt x="14" y="29"/>
                    </a:moveTo>
                    <a:lnTo>
                      <a:pt x="0" y="14"/>
                    </a:lnTo>
                    <a:lnTo>
                      <a:pt x="14" y="0"/>
                    </a:lnTo>
                    <a:lnTo>
                      <a:pt x="28" y="14"/>
                    </a:lnTo>
                    <a:lnTo>
                      <a:pt x="14" y="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sp>
          <p:nvSpPr>
            <p:cNvPr id="161" name="矩形 160"/>
            <p:cNvSpPr/>
            <p:nvPr/>
          </p:nvSpPr>
          <p:spPr>
            <a:xfrm>
              <a:off x="4715571" y="4274294"/>
              <a:ext cx="1157435" cy="666977"/>
            </a:xfrm>
            <a:prstGeom prst="rect">
              <a:avLst/>
            </a:prstGeom>
          </p:spPr>
          <p:txBody>
            <a:bodyPr wrap="square">
              <a:spAutoFit/>
            </a:bodyPr>
            <a:lstStyle/>
            <a:p>
              <a:pPr algn="ctr"/>
              <a:r>
                <a:rPr lang="en-US" altLang="zh-CN" sz="1867" b="1" dirty="0">
                  <a:solidFill>
                    <a:schemeClr val="bg1"/>
                  </a:solidFill>
                </a:rPr>
                <a:t>TEXT</a:t>
              </a:r>
            </a:p>
            <a:p>
              <a:pPr algn="ctr"/>
              <a:r>
                <a:rPr lang="en-US" altLang="zh-CN" sz="1867" b="1" dirty="0">
                  <a:solidFill>
                    <a:schemeClr val="bg1"/>
                  </a:solidFill>
                </a:rPr>
                <a:t>HERE</a:t>
              </a:r>
              <a:endParaRPr lang="zh-CN" altLang="en-US" sz="1867" b="1" dirty="0">
                <a:solidFill>
                  <a:schemeClr val="bg1"/>
                </a:solidFill>
              </a:endParaRPr>
            </a:p>
          </p:txBody>
        </p:sp>
      </p:grpSp>
      <p:grpSp>
        <p:nvGrpSpPr>
          <p:cNvPr id="14" name="组合 13"/>
          <p:cNvGrpSpPr/>
          <p:nvPr/>
        </p:nvGrpSpPr>
        <p:grpSpPr>
          <a:xfrm>
            <a:off x="5917024" y="2413904"/>
            <a:ext cx="2003179" cy="1726877"/>
            <a:chOff x="5917024" y="2413904"/>
            <a:chExt cx="2003179" cy="1726877"/>
          </a:xfrm>
        </p:grpSpPr>
        <p:sp>
          <p:nvSpPr>
            <p:cNvPr id="79" name="六边形 78"/>
            <p:cNvSpPr/>
            <p:nvPr/>
          </p:nvSpPr>
          <p:spPr>
            <a:xfrm>
              <a:off x="5917024" y="2413904"/>
              <a:ext cx="2003179" cy="1726877"/>
            </a:xfrm>
            <a:prstGeom prst="hexagon">
              <a:avLst>
                <a:gd name="adj" fmla="val 28663"/>
                <a:gd name="vf" fmla="val 115470"/>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82" name="组合 17"/>
            <p:cNvGrpSpPr/>
            <p:nvPr/>
          </p:nvGrpSpPr>
          <p:grpSpPr>
            <a:xfrm>
              <a:off x="6609751" y="2621190"/>
              <a:ext cx="617725" cy="706639"/>
              <a:chOff x="10856093" y="315913"/>
              <a:chExt cx="419100" cy="479425"/>
            </a:xfrm>
            <a:solidFill>
              <a:schemeClr val="bg1"/>
            </a:solidFill>
          </p:grpSpPr>
          <p:sp>
            <p:nvSpPr>
              <p:cNvPr id="83" name="Freeform 7"/>
              <p:cNvSpPr>
                <a:spLocks noEditPoints="1"/>
              </p:cNvSpPr>
              <p:nvPr/>
            </p:nvSpPr>
            <p:spPr bwMode="auto">
              <a:xfrm>
                <a:off x="10856093" y="315913"/>
                <a:ext cx="330200" cy="419100"/>
              </a:xfrm>
              <a:custGeom>
                <a:avLst/>
                <a:gdLst>
                  <a:gd name="T0" fmla="*/ 208 w 208"/>
                  <a:gd name="T1" fmla="*/ 264 h 264"/>
                  <a:gd name="T2" fmla="*/ 0 w 208"/>
                  <a:gd name="T3" fmla="*/ 264 h 264"/>
                  <a:gd name="T4" fmla="*/ 0 w 208"/>
                  <a:gd name="T5" fmla="*/ 0 h 264"/>
                  <a:gd name="T6" fmla="*/ 208 w 208"/>
                  <a:gd name="T7" fmla="*/ 0 h 264"/>
                  <a:gd name="T8" fmla="*/ 208 w 208"/>
                  <a:gd name="T9" fmla="*/ 264 h 264"/>
                  <a:gd name="T10" fmla="*/ 19 w 208"/>
                  <a:gd name="T11" fmla="*/ 245 h 264"/>
                  <a:gd name="T12" fmla="*/ 189 w 208"/>
                  <a:gd name="T13" fmla="*/ 245 h 264"/>
                  <a:gd name="T14" fmla="*/ 189 w 208"/>
                  <a:gd name="T15" fmla="*/ 18 h 264"/>
                  <a:gd name="T16" fmla="*/ 19 w 208"/>
                  <a:gd name="T17" fmla="*/ 18 h 264"/>
                  <a:gd name="T18" fmla="*/ 19 w 208"/>
                  <a:gd name="T19" fmla="*/ 245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64">
                    <a:moveTo>
                      <a:pt x="208" y="264"/>
                    </a:moveTo>
                    <a:lnTo>
                      <a:pt x="0" y="264"/>
                    </a:lnTo>
                    <a:lnTo>
                      <a:pt x="0" y="0"/>
                    </a:lnTo>
                    <a:lnTo>
                      <a:pt x="208" y="0"/>
                    </a:lnTo>
                    <a:lnTo>
                      <a:pt x="208" y="264"/>
                    </a:lnTo>
                    <a:close/>
                    <a:moveTo>
                      <a:pt x="19" y="245"/>
                    </a:moveTo>
                    <a:lnTo>
                      <a:pt x="189" y="245"/>
                    </a:lnTo>
                    <a:lnTo>
                      <a:pt x="189" y="18"/>
                    </a:lnTo>
                    <a:lnTo>
                      <a:pt x="19" y="18"/>
                    </a:lnTo>
                    <a:lnTo>
                      <a:pt x="19" y="24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84" name="Rectangle 8"/>
              <p:cNvSpPr>
                <a:spLocks noChangeArrowheads="1"/>
              </p:cNvSpPr>
              <p:nvPr/>
            </p:nvSpPr>
            <p:spPr bwMode="auto">
              <a:xfrm>
                <a:off x="10930706" y="495301"/>
                <a:ext cx="179388" cy="3016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41" name="Rectangle 9"/>
              <p:cNvSpPr>
                <a:spLocks noChangeArrowheads="1"/>
              </p:cNvSpPr>
              <p:nvPr/>
            </p:nvSpPr>
            <p:spPr bwMode="auto">
              <a:xfrm>
                <a:off x="10930706" y="555626"/>
                <a:ext cx="179388" cy="3016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42" name="Rectangle 10"/>
              <p:cNvSpPr>
                <a:spLocks noChangeArrowheads="1"/>
              </p:cNvSpPr>
              <p:nvPr/>
            </p:nvSpPr>
            <p:spPr bwMode="auto">
              <a:xfrm>
                <a:off x="10930706" y="615951"/>
                <a:ext cx="179388" cy="2857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43" name="Rectangle 11"/>
              <p:cNvSpPr>
                <a:spLocks noChangeArrowheads="1"/>
              </p:cNvSpPr>
              <p:nvPr/>
            </p:nvSpPr>
            <p:spPr bwMode="auto">
              <a:xfrm>
                <a:off x="10930706" y="434975"/>
                <a:ext cx="90488" cy="3016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44" name="Freeform 12"/>
              <p:cNvSpPr>
                <a:spLocks/>
              </p:cNvSpPr>
              <p:nvPr/>
            </p:nvSpPr>
            <p:spPr bwMode="auto">
              <a:xfrm>
                <a:off x="10960868" y="374650"/>
                <a:ext cx="314325" cy="420688"/>
              </a:xfrm>
              <a:custGeom>
                <a:avLst/>
                <a:gdLst>
                  <a:gd name="T0" fmla="*/ 198 w 198"/>
                  <a:gd name="T1" fmla="*/ 265 h 265"/>
                  <a:gd name="T2" fmla="*/ 0 w 198"/>
                  <a:gd name="T3" fmla="*/ 265 h 265"/>
                  <a:gd name="T4" fmla="*/ 0 w 198"/>
                  <a:gd name="T5" fmla="*/ 246 h 265"/>
                  <a:gd name="T6" fmla="*/ 179 w 198"/>
                  <a:gd name="T7" fmla="*/ 246 h 265"/>
                  <a:gd name="T8" fmla="*/ 179 w 198"/>
                  <a:gd name="T9" fmla="*/ 19 h 265"/>
                  <a:gd name="T10" fmla="*/ 160 w 198"/>
                  <a:gd name="T11" fmla="*/ 19 h 265"/>
                  <a:gd name="T12" fmla="*/ 160 w 198"/>
                  <a:gd name="T13" fmla="*/ 0 h 265"/>
                  <a:gd name="T14" fmla="*/ 198 w 198"/>
                  <a:gd name="T15" fmla="*/ 0 h 265"/>
                  <a:gd name="T16" fmla="*/ 198 w 198"/>
                  <a:gd name="T17"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8" h="265">
                    <a:moveTo>
                      <a:pt x="198" y="265"/>
                    </a:moveTo>
                    <a:lnTo>
                      <a:pt x="0" y="265"/>
                    </a:lnTo>
                    <a:lnTo>
                      <a:pt x="0" y="246"/>
                    </a:lnTo>
                    <a:lnTo>
                      <a:pt x="179" y="246"/>
                    </a:lnTo>
                    <a:lnTo>
                      <a:pt x="179" y="19"/>
                    </a:lnTo>
                    <a:lnTo>
                      <a:pt x="160" y="19"/>
                    </a:lnTo>
                    <a:lnTo>
                      <a:pt x="160" y="0"/>
                    </a:lnTo>
                    <a:lnTo>
                      <a:pt x="198" y="0"/>
                    </a:lnTo>
                    <a:lnTo>
                      <a:pt x="198" y="26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sp>
          <p:nvSpPr>
            <p:cNvPr id="162" name="矩形 161"/>
            <p:cNvSpPr/>
            <p:nvPr/>
          </p:nvSpPr>
          <p:spPr>
            <a:xfrm>
              <a:off x="6339896" y="3384646"/>
              <a:ext cx="1157435" cy="666977"/>
            </a:xfrm>
            <a:prstGeom prst="rect">
              <a:avLst/>
            </a:prstGeom>
          </p:spPr>
          <p:txBody>
            <a:bodyPr wrap="square">
              <a:spAutoFit/>
            </a:bodyPr>
            <a:lstStyle/>
            <a:p>
              <a:pPr algn="ctr"/>
              <a:r>
                <a:rPr lang="en-US" altLang="zh-CN" sz="1867" b="1" dirty="0">
                  <a:solidFill>
                    <a:schemeClr val="bg1"/>
                  </a:solidFill>
                </a:rPr>
                <a:t>TEXT</a:t>
              </a:r>
            </a:p>
            <a:p>
              <a:pPr algn="ctr"/>
              <a:r>
                <a:rPr lang="en-US" altLang="zh-CN" sz="1867" b="1" dirty="0">
                  <a:solidFill>
                    <a:schemeClr val="bg1"/>
                  </a:solidFill>
                </a:rPr>
                <a:t>HERE</a:t>
              </a:r>
              <a:endParaRPr lang="zh-CN" altLang="en-US" sz="1867" b="1" dirty="0">
                <a:solidFill>
                  <a:schemeClr val="bg1"/>
                </a:solidFill>
              </a:endParaRPr>
            </a:p>
          </p:txBody>
        </p:sp>
      </p:grpSp>
      <p:grpSp>
        <p:nvGrpSpPr>
          <p:cNvPr id="15" name="组合 14"/>
          <p:cNvGrpSpPr/>
          <p:nvPr/>
        </p:nvGrpSpPr>
        <p:grpSpPr>
          <a:xfrm>
            <a:off x="5917024" y="4275608"/>
            <a:ext cx="2003179" cy="1726877"/>
            <a:chOff x="5917024" y="4275608"/>
            <a:chExt cx="2003179" cy="1726877"/>
          </a:xfrm>
        </p:grpSpPr>
        <p:sp>
          <p:nvSpPr>
            <p:cNvPr id="80" name="六边形 79"/>
            <p:cNvSpPr/>
            <p:nvPr/>
          </p:nvSpPr>
          <p:spPr>
            <a:xfrm>
              <a:off x="5917024" y="4275608"/>
              <a:ext cx="2003179" cy="1726877"/>
            </a:xfrm>
            <a:prstGeom prst="hexagon">
              <a:avLst>
                <a:gd name="adj" fmla="val 28663"/>
                <a:gd name="vf" fmla="val 115470"/>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54" name="组合 37"/>
            <p:cNvGrpSpPr/>
            <p:nvPr/>
          </p:nvGrpSpPr>
          <p:grpSpPr>
            <a:xfrm>
              <a:off x="6609755" y="4525421"/>
              <a:ext cx="617723" cy="708979"/>
              <a:chOff x="14545443" y="5235576"/>
              <a:chExt cx="419100" cy="481012"/>
            </a:xfrm>
            <a:solidFill>
              <a:schemeClr val="bg1"/>
            </a:solidFill>
          </p:grpSpPr>
          <p:sp>
            <p:nvSpPr>
              <p:cNvPr id="155" name="Freeform 16"/>
              <p:cNvSpPr>
                <a:spLocks/>
              </p:cNvSpPr>
              <p:nvPr/>
            </p:nvSpPr>
            <p:spPr bwMode="auto">
              <a:xfrm>
                <a:off x="14545443" y="5303838"/>
                <a:ext cx="419100" cy="412750"/>
              </a:xfrm>
              <a:custGeom>
                <a:avLst/>
                <a:gdLst>
                  <a:gd name="T0" fmla="*/ 56 w 112"/>
                  <a:gd name="T1" fmla="*/ 110 h 110"/>
                  <a:gd name="T2" fmla="*/ 0 w 112"/>
                  <a:gd name="T3" fmla="*/ 54 h 110"/>
                  <a:gd name="T4" fmla="*/ 43 w 112"/>
                  <a:gd name="T5" fmla="*/ 0 h 110"/>
                  <a:gd name="T6" fmla="*/ 45 w 112"/>
                  <a:gd name="T7" fmla="*/ 7 h 110"/>
                  <a:gd name="T8" fmla="*/ 8 w 112"/>
                  <a:gd name="T9" fmla="*/ 54 h 110"/>
                  <a:gd name="T10" fmla="*/ 56 w 112"/>
                  <a:gd name="T11" fmla="*/ 102 h 110"/>
                  <a:gd name="T12" fmla="*/ 104 w 112"/>
                  <a:gd name="T13" fmla="*/ 54 h 110"/>
                  <a:gd name="T14" fmla="*/ 67 w 112"/>
                  <a:gd name="T15" fmla="*/ 7 h 110"/>
                  <a:gd name="T16" fmla="*/ 69 w 112"/>
                  <a:gd name="T17" fmla="*/ 0 h 110"/>
                  <a:gd name="T18" fmla="*/ 112 w 112"/>
                  <a:gd name="T19" fmla="*/ 54 h 110"/>
                  <a:gd name="T20" fmla="*/ 56 w 112"/>
                  <a:gd name="T21" fmla="*/ 1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110">
                    <a:moveTo>
                      <a:pt x="56" y="110"/>
                    </a:moveTo>
                    <a:cubicBezTo>
                      <a:pt x="25" y="110"/>
                      <a:pt x="0" y="85"/>
                      <a:pt x="0" y="54"/>
                    </a:cubicBezTo>
                    <a:cubicBezTo>
                      <a:pt x="0" y="28"/>
                      <a:pt x="18" y="5"/>
                      <a:pt x="43" y="0"/>
                    </a:cubicBezTo>
                    <a:cubicBezTo>
                      <a:pt x="45" y="7"/>
                      <a:pt x="45" y="7"/>
                      <a:pt x="45" y="7"/>
                    </a:cubicBezTo>
                    <a:cubicBezTo>
                      <a:pt x="23" y="12"/>
                      <a:pt x="8" y="32"/>
                      <a:pt x="8" y="54"/>
                    </a:cubicBezTo>
                    <a:cubicBezTo>
                      <a:pt x="8" y="80"/>
                      <a:pt x="30" y="102"/>
                      <a:pt x="56" y="102"/>
                    </a:cubicBezTo>
                    <a:cubicBezTo>
                      <a:pt x="82" y="102"/>
                      <a:pt x="104" y="80"/>
                      <a:pt x="104" y="54"/>
                    </a:cubicBezTo>
                    <a:cubicBezTo>
                      <a:pt x="104" y="32"/>
                      <a:pt x="89" y="12"/>
                      <a:pt x="67" y="7"/>
                    </a:cubicBezTo>
                    <a:cubicBezTo>
                      <a:pt x="69" y="0"/>
                      <a:pt x="69" y="0"/>
                      <a:pt x="69" y="0"/>
                    </a:cubicBezTo>
                    <a:cubicBezTo>
                      <a:pt x="94" y="5"/>
                      <a:pt x="112" y="28"/>
                      <a:pt x="112" y="54"/>
                    </a:cubicBezTo>
                    <a:cubicBezTo>
                      <a:pt x="112" y="85"/>
                      <a:pt x="87" y="110"/>
                      <a:pt x="56" y="110"/>
                    </a:cubicBez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56" name="Rectangle 17"/>
              <p:cNvSpPr>
                <a:spLocks noChangeArrowheads="1"/>
              </p:cNvSpPr>
              <p:nvPr/>
            </p:nvSpPr>
            <p:spPr bwMode="auto">
              <a:xfrm>
                <a:off x="14740706" y="5235576"/>
                <a:ext cx="30163" cy="904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57" name="Rectangle 18"/>
              <p:cNvSpPr>
                <a:spLocks noChangeArrowheads="1"/>
              </p:cNvSpPr>
              <p:nvPr/>
            </p:nvSpPr>
            <p:spPr bwMode="auto">
              <a:xfrm>
                <a:off x="14710543" y="5235576"/>
                <a:ext cx="90488" cy="3016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58" name="Freeform 19"/>
              <p:cNvSpPr>
                <a:spLocks/>
              </p:cNvSpPr>
              <p:nvPr/>
            </p:nvSpPr>
            <p:spPr bwMode="auto">
              <a:xfrm>
                <a:off x="14658156" y="5486401"/>
                <a:ext cx="115888" cy="117475"/>
              </a:xfrm>
              <a:custGeom>
                <a:avLst/>
                <a:gdLst>
                  <a:gd name="T0" fmla="*/ 0 w 73"/>
                  <a:gd name="T1" fmla="*/ 74 h 74"/>
                  <a:gd name="T2" fmla="*/ 23 w 73"/>
                  <a:gd name="T3" fmla="*/ 0 h 74"/>
                  <a:gd name="T4" fmla="*/ 42 w 73"/>
                  <a:gd name="T5" fmla="*/ 5 h 74"/>
                  <a:gd name="T6" fmla="*/ 28 w 73"/>
                  <a:gd name="T7" fmla="*/ 45 h 74"/>
                  <a:gd name="T8" fmla="*/ 68 w 73"/>
                  <a:gd name="T9" fmla="*/ 31 h 74"/>
                  <a:gd name="T10" fmla="*/ 73 w 73"/>
                  <a:gd name="T11" fmla="*/ 50 h 74"/>
                  <a:gd name="T12" fmla="*/ 0 w 73"/>
                  <a:gd name="T13" fmla="*/ 74 h 74"/>
                </a:gdLst>
                <a:ahLst/>
                <a:cxnLst>
                  <a:cxn ang="0">
                    <a:pos x="T0" y="T1"/>
                  </a:cxn>
                  <a:cxn ang="0">
                    <a:pos x="T2" y="T3"/>
                  </a:cxn>
                  <a:cxn ang="0">
                    <a:pos x="T4" y="T5"/>
                  </a:cxn>
                  <a:cxn ang="0">
                    <a:pos x="T6" y="T7"/>
                  </a:cxn>
                  <a:cxn ang="0">
                    <a:pos x="T8" y="T9"/>
                  </a:cxn>
                  <a:cxn ang="0">
                    <a:pos x="T10" y="T11"/>
                  </a:cxn>
                  <a:cxn ang="0">
                    <a:pos x="T12" y="T13"/>
                  </a:cxn>
                </a:cxnLst>
                <a:rect l="0" t="0" r="r" b="b"/>
                <a:pathLst>
                  <a:path w="73" h="74">
                    <a:moveTo>
                      <a:pt x="0" y="74"/>
                    </a:moveTo>
                    <a:lnTo>
                      <a:pt x="23" y="0"/>
                    </a:lnTo>
                    <a:lnTo>
                      <a:pt x="42" y="5"/>
                    </a:lnTo>
                    <a:lnTo>
                      <a:pt x="28" y="45"/>
                    </a:lnTo>
                    <a:lnTo>
                      <a:pt x="68" y="31"/>
                    </a:lnTo>
                    <a:lnTo>
                      <a:pt x="73" y="50"/>
                    </a:lnTo>
                    <a:lnTo>
                      <a:pt x="0" y="7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59" name="Freeform 20"/>
              <p:cNvSpPr>
                <a:spLocks/>
              </p:cNvSpPr>
              <p:nvPr/>
            </p:nvSpPr>
            <p:spPr bwMode="auto">
              <a:xfrm>
                <a:off x="14735943" y="5408613"/>
                <a:ext cx="117475" cy="115888"/>
              </a:xfrm>
              <a:custGeom>
                <a:avLst/>
                <a:gdLst>
                  <a:gd name="T0" fmla="*/ 50 w 74"/>
                  <a:gd name="T1" fmla="*/ 73 h 73"/>
                  <a:gd name="T2" fmla="*/ 31 w 74"/>
                  <a:gd name="T3" fmla="*/ 68 h 73"/>
                  <a:gd name="T4" fmla="*/ 45 w 74"/>
                  <a:gd name="T5" fmla="*/ 28 h 73"/>
                  <a:gd name="T6" fmla="*/ 5 w 74"/>
                  <a:gd name="T7" fmla="*/ 42 h 73"/>
                  <a:gd name="T8" fmla="*/ 0 w 74"/>
                  <a:gd name="T9" fmla="*/ 23 h 73"/>
                  <a:gd name="T10" fmla="*/ 74 w 74"/>
                  <a:gd name="T11" fmla="*/ 0 h 73"/>
                  <a:gd name="T12" fmla="*/ 50 w 74"/>
                  <a:gd name="T13" fmla="*/ 7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50" y="73"/>
                    </a:moveTo>
                    <a:lnTo>
                      <a:pt x="31" y="68"/>
                    </a:lnTo>
                    <a:lnTo>
                      <a:pt x="45" y="28"/>
                    </a:lnTo>
                    <a:lnTo>
                      <a:pt x="5" y="42"/>
                    </a:lnTo>
                    <a:lnTo>
                      <a:pt x="0" y="23"/>
                    </a:lnTo>
                    <a:lnTo>
                      <a:pt x="74" y="0"/>
                    </a:lnTo>
                    <a:lnTo>
                      <a:pt x="50" y="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sp>
          <p:nvSpPr>
            <p:cNvPr id="163" name="矩形 162"/>
            <p:cNvSpPr/>
            <p:nvPr/>
          </p:nvSpPr>
          <p:spPr>
            <a:xfrm>
              <a:off x="6339896" y="5283922"/>
              <a:ext cx="1157435" cy="666977"/>
            </a:xfrm>
            <a:prstGeom prst="rect">
              <a:avLst/>
            </a:prstGeom>
          </p:spPr>
          <p:txBody>
            <a:bodyPr wrap="square">
              <a:spAutoFit/>
            </a:bodyPr>
            <a:lstStyle/>
            <a:p>
              <a:pPr algn="ctr"/>
              <a:r>
                <a:rPr lang="en-US" altLang="zh-CN" sz="1867" b="1" dirty="0">
                  <a:solidFill>
                    <a:schemeClr val="bg1"/>
                  </a:solidFill>
                </a:rPr>
                <a:t>TEXT</a:t>
              </a:r>
            </a:p>
            <a:p>
              <a:pPr algn="ctr"/>
              <a:r>
                <a:rPr lang="en-US" altLang="zh-CN" sz="1867" b="1" dirty="0">
                  <a:solidFill>
                    <a:schemeClr val="bg1"/>
                  </a:solidFill>
                </a:rPr>
                <a:t>HERE</a:t>
              </a:r>
              <a:endParaRPr lang="zh-CN" altLang="en-US" sz="1867" b="1" dirty="0">
                <a:solidFill>
                  <a:schemeClr val="bg1"/>
                </a:solidFill>
              </a:endParaRPr>
            </a:p>
          </p:txBody>
        </p:sp>
      </p:grpSp>
    </p:spTree>
    <p:extLst>
      <p:ext uri="{BB962C8B-B14F-4D97-AF65-F5344CB8AC3E}">
        <p14:creationId xmlns:p14="http://schemas.microsoft.com/office/powerpoint/2010/main" val="2131766307"/>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1000"/>
                                        <p:tgtEl>
                                          <p:spTgt spid="2"/>
                                        </p:tgtEl>
                                      </p:cBhvr>
                                    </p:animEffect>
                                  </p:childTnLst>
                                </p:cTn>
                              </p:par>
                              <p:par>
                                <p:cTn id="15" presetID="2" presetClass="entr" presetSubtype="2" fill="hold" nodeType="withEffect">
                                  <p:stCondLst>
                                    <p:cond delay="2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2450"/>
                            </p:stCondLst>
                            <p:childTnLst>
                              <p:par>
                                <p:cTn id="26" presetID="53" presetClass="entr" presetSubtype="16"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par>
                                <p:cTn id="31" presetID="53" presetClass="entr" presetSubtype="16" fill="hold" nodeType="withEffect">
                                  <p:stCondLst>
                                    <p:cond delay="250"/>
                                  </p:stCondLst>
                                  <p:childTnLst>
                                    <p:set>
                                      <p:cBhvr>
                                        <p:cTn id="32" dur="1" fill="hold">
                                          <p:stCondLst>
                                            <p:cond delay="0"/>
                                          </p:stCondLst>
                                        </p:cTn>
                                        <p:tgtEl>
                                          <p:spTgt spid="14"/>
                                        </p:tgtEl>
                                        <p:attrNameLst>
                                          <p:attrName>style.visibility</p:attrName>
                                        </p:attrNameLst>
                                      </p:cBhvr>
                                      <p:to>
                                        <p:strVal val="visible"/>
                                      </p:to>
                                    </p:set>
                                    <p:anim calcmode="lin" valueType="num">
                                      <p:cBhvr>
                                        <p:cTn id="33" dur="500" fill="hold"/>
                                        <p:tgtEl>
                                          <p:spTgt spid="14"/>
                                        </p:tgtEl>
                                        <p:attrNameLst>
                                          <p:attrName>ppt_w</p:attrName>
                                        </p:attrNameLst>
                                      </p:cBhvr>
                                      <p:tavLst>
                                        <p:tav tm="0">
                                          <p:val>
                                            <p:fltVal val="0"/>
                                          </p:val>
                                        </p:tav>
                                        <p:tav tm="100000">
                                          <p:val>
                                            <p:strVal val="#ppt_w"/>
                                          </p:val>
                                        </p:tav>
                                      </p:tavLst>
                                    </p:anim>
                                    <p:anim calcmode="lin" valueType="num">
                                      <p:cBhvr>
                                        <p:cTn id="34" dur="500" fill="hold"/>
                                        <p:tgtEl>
                                          <p:spTgt spid="14"/>
                                        </p:tgtEl>
                                        <p:attrNameLst>
                                          <p:attrName>ppt_h</p:attrName>
                                        </p:attrNameLst>
                                      </p:cBhvr>
                                      <p:tavLst>
                                        <p:tav tm="0">
                                          <p:val>
                                            <p:fltVal val="0"/>
                                          </p:val>
                                        </p:tav>
                                        <p:tav tm="100000">
                                          <p:val>
                                            <p:strVal val="#ppt_h"/>
                                          </p:val>
                                        </p:tav>
                                      </p:tavLst>
                                    </p:anim>
                                    <p:animEffect transition="in" filter="fade">
                                      <p:cBhvr>
                                        <p:cTn id="35" dur="500"/>
                                        <p:tgtEl>
                                          <p:spTgt spid="14"/>
                                        </p:tgtEl>
                                      </p:cBhvr>
                                    </p:animEffect>
                                  </p:childTnLst>
                                </p:cTn>
                              </p:par>
                              <p:par>
                                <p:cTn id="36" presetID="53" presetClass="entr" presetSubtype="16" fill="hold" nodeType="withEffect">
                                  <p:stCondLst>
                                    <p:cond delay="50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ppt_w</p:attrName>
                                        </p:attrNameLst>
                                      </p:cBhvr>
                                      <p:tavLst>
                                        <p:tav tm="0">
                                          <p:val>
                                            <p:fltVal val="0"/>
                                          </p:val>
                                        </p:tav>
                                        <p:tav tm="100000">
                                          <p:val>
                                            <p:strVal val="#ppt_w"/>
                                          </p:val>
                                        </p:tav>
                                      </p:tavLst>
                                    </p:anim>
                                    <p:anim calcmode="lin" valueType="num">
                                      <p:cBhvr>
                                        <p:cTn id="39" dur="500" fill="hold"/>
                                        <p:tgtEl>
                                          <p:spTgt spid="13"/>
                                        </p:tgtEl>
                                        <p:attrNameLst>
                                          <p:attrName>ppt_h</p:attrName>
                                        </p:attrNameLst>
                                      </p:cBhvr>
                                      <p:tavLst>
                                        <p:tav tm="0">
                                          <p:val>
                                            <p:fltVal val="0"/>
                                          </p:val>
                                        </p:tav>
                                        <p:tav tm="100000">
                                          <p:val>
                                            <p:strVal val="#ppt_h"/>
                                          </p:val>
                                        </p:tav>
                                      </p:tavLst>
                                    </p:anim>
                                    <p:animEffect transition="in" filter="fade">
                                      <p:cBhvr>
                                        <p:cTn id="40" dur="500"/>
                                        <p:tgtEl>
                                          <p:spTgt spid="13"/>
                                        </p:tgtEl>
                                      </p:cBhvr>
                                    </p:animEffect>
                                  </p:childTnLst>
                                </p:cTn>
                              </p:par>
                              <p:par>
                                <p:cTn id="41" presetID="53" presetClass="entr" presetSubtype="16" fill="hold" nodeType="withEffect">
                                  <p:stCondLst>
                                    <p:cond delay="75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Effect transition="in" filter="fade">
                                      <p:cBhvr>
                                        <p:cTn id="45" dur="500"/>
                                        <p:tgtEl>
                                          <p:spTgt spid="15"/>
                                        </p:tgtEl>
                                      </p:cBhvr>
                                    </p:animEffect>
                                  </p:childTnLst>
                                </p:cTn>
                              </p:par>
                            </p:childTnLst>
                          </p:cTn>
                        </p:par>
                        <p:par>
                          <p:cTn id="46" fill="hold">
                            <p:stCondLst>
                              <p:cond delay="3700"/>
                            </p:stCondLst>
                            <p:childTnLst>
                              <p:par>
                                <p:cTn id="47" presetID="22" presetClass="entr" presetSubtype="2" fill="hold"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right)">
                                      <p:cBhvr>
                                        <p:cTn id="49" dur="500"/>
                                        <p:tgtEl>
                                          <p:spTgt spid="16"/>
                                        </p:tgtEl>
                                      </p:cBhvr>
                                    </p:animEffect>
                                  </p:childTnLst>
                                </p:cTn>
                              </p:par>
                              <p:par>
                                <p:cTn id="50" presetID="22" presetClass="entr" presetSubtype="2" fill="hold"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right)">
                                      <p:cBhvr>
                                        <p:cTn id="52" dur="500"/>
                                        <p:tgtEl>
                                          <p:spTgt spid="19"/>
                                        </p:tgtEl>
                                      </p:cBhvr>
                                    </p:animEffect>
                                  </p:childTnLst>
                                </p:cTn>
                              </p:par>
                              <p:par>
                                <p:cTn id="53" presetID="22" presetClass="entr" presetSubtype="8" fill="hold"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left)">
                                      <p:cBhvr>
                                        <p:cTn id="55" dur="500"/>
                                        <p:tgtEl>
                                          <p:spTgt spid="17"/>
                                        </p:tgtEl>
                                      </p:cBhvr>
                                    </p:animEffect>
                                  </p:childTnLst>
                                </p:cTn>
                              </p:par>
                              <p:par>
                                <p:cTn id="56" presetID="22" presetClass="entr" presetSubtype="8" fill="hold"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left)">
                                      <p:cBhvr>
                                        <p:cTn id="5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341822" y="668181"/>
            <a:ext cx="9721436"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574767" y="208955"/>
            <a:ext cx="632150" cy="569956"/>
            <a:chOff x="574767" y="208955"/>
            <a:chExt cx="632150" cy="569956"/>
          </a:xfrm>
        </p:grpSpPr>
        <p:sp>
          <p:nvSpPr>
            <p:cNvPr id="4" name="Freeform 5"/>
            <p:cNvSpPr>
              <a:spLocks/>
            </p:cNvSpPr>
            <p:nvPr/>
          </p:nvSpPr>
          <p:spPr bwMode="auto">
            <a:xfrm rot="1855731">
              <a:off x="574767" y="208955"/>
              <a:ext cx="632150" cy="56995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nvGrpSpPr>
            <p:cNvPr id="5" name="Group 4"/>
            <p:cNvGrpSpPr>
              <a:grpSpLocks noChangeAspect="1"/>
            </p:cNvGrpSpPr>
            <p:nvPr/>
          </p:nvGrpSpPr>
          <p:grpSpPr bwMode="auto">
            <a:xfrm flipH="1">
              <a:off x="757842" y="255640"/>
              <a:ext cx="257404" cy="412542"/>
              <a:chOff x="4638" y="-33"/>
              <a:chExt cx="667" cy="1069"/>
            </a:xfrm>
            <a:solidFill>
              <a:schemeClr val="bg1"/>
            </a:solidFill>
          </p:grpSpPr>
          <p:sp>
            <p:nvSpPr>
              <p:cNvPr id="6" name="Freeform 5"/>
              <p:cNvSpPr>
                <a:spLocks/>
              </p:cNvSpPr>
              <p:nvPr/>
            </p:nvSpPr>
            <p:spPr bwMode="auto">
              <a:xfrm>
                <a:off x="4638" y="556"/>
                <a:ext cx="667" cy="480"/>
              </a:xfrm>
              <a:custGeom>
                <a:avLst/>
                <a:gdLst>
                  <a:gd name="T0" fmla="*/ 67 w 67"/>
                  <a:gd name="T1" fmla="*/ 15 h 49"/>
                  <a:gd name="T2" fmla="*/ 52 w 67"/>
                  <a:gd name="T3" fmla="*/ 0 h 49"/>
                  <a:gd name="T4" fmla="*/ 38 w 67"/>
                  <a:gd name="T5" fmla="*/ 24 h 49"/>
                  <a:gd name="T6" fmla="*/ 36 w 67"/>
                  <a:gd name="T7" fmla="*/ 13 h 49"/>
                  <a:gd name="T8" fmla="*/ 38 w 67"/>
                  <a:gd name="T9" fmla="*/ 9 h 49"/>
                  <a:gd name="T10" fmla="*/ 34 w 67"/>
                  <a:gd name="T11" fmla="*/ 5 h 49"/>
                  <a:gd name="T12" fmla="*/ 30 w 67"/>
                  <a:gd name="T13" fmla="*/ 9 h 49"/>
                  <a:gd name="T14" fmla="*/ 31 w 67"/>
                  <a:gd name="T15" fmla="*/ 13 h 49"/>
                  <a:gd name="T16" fmla="*/ 30 w 67"/>
                  <a:gd name="T17" fmla="*/ 24 h 49"/>
                  <a:gd name="T18" fmla="*/ 16 w 67"/>
                  <a:gd name="T19" fmla="*/ 0 h 49"/>
                  <a:gd name="T20" fmla="*/ 1 w 67"/>
                  <a:gd name="T21" fmla="*/ 15 h 49"/>
                  <a:gd name="T22" fmla="*/ 0 w 67"/>
                  <a:gd name="T23" fmla="*/ 15 h 49"/>
                  <a:gd name="T24" fmla="*/ 0 w 67"/>
                  <a:gd name="T25" fmla="*/ 45 h 49"/>
                  <a:gd name="T26" fmla="*/ 1 w 67"/>
                  <a:gd name="T27" fmla="*/ 45 h 49"/>
                  <a:gd name="T28" fmla="*/ 34 w 67"/>
                  <a:gd name="T29" fmla="*/ 49 h 49"/>
                  <a:gd name="T30" fmla="*/ 66 w 67"/>
                  <a:gd name="T31" fmla="*/ 45 h 49"/>
                  <a:gd name="T32" fmla="*/ 67 w 67"/>
                  <a:gd name="T33" fmla="*/ 45 h 49"/>
                  <a:gd name="T34" fmla="*/ 67 w 67"/>
                  <a:gd name="T35" fmla="*/ 1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49">
                    <a:moveTo>
                      <a:pt x="67" y="15"/>
                    </a:moveTo>
                    <a:cubicBezTo>
                      <a:pt x="66" y="9"/>
                      <a:pt x="60" y="3"/>
                      <a:pt x="52" y="0"/>
                    </a:cubicBezTo>
                    <a:cubicBezTo>
                      <a:pt x="38" y="24"/>
                      <a:pt x="38" y="24"/>
                      <a:pt x="38" y="24"/>
                    </a:cubicBezTo>
                    <a:cubicBezTo>
                      <a:pt x="36" y="13"/>
                      <a:pt x="36" y="13"/>
                      <a:pt x="36" y="13"/>
                    </a:cubicBezTo>
                    <a:cubicBezTo>
                      <a:pt x="37" y="12"/>
                      <a:pt x="38" y="11"/>
                      <a:pt x="38" y="9"/>
                    </a:cubicBezTo>
                    <a:cubicBezTo>
                      <a:pt x="38" y="7"/>
                      <a:pt x="36" y="5"/>
                      <a:pt x="34" y="5"/>
                    </a:cubicBezTo>
                    <a:cubicBezTo>
                      <a:pt x="31" y="5"/>
                      <a:pt x="30" y="7"/>
                      <a:pt x="30" y="9"/>
                    </a:cubicBezTo>
                    <a:cubicBezTo>
                      <a:pt x="30" y="11"/>
                      <a:pt x="30" y="12"/>
                      <a:pt x="31" y="13"/>
                    </a:cubicBezTo>
                    <a:cubicBezTo>
                      <a:pt x="30" y="24"/>
                      <a:pt x="30" y="24"/>
                      <a:pt x="30" y="24"/>
                    </a:cubicBezTo>
                    <a:cubicBezTo>
                      <a:pt x="16" y="0"/>
                      <a:pt x="16" y="0"/>
                      <a:pt x="16" y="0"/>
                    </a:cubicBezTo>
                    <a:cubicBezTo>
                      <a:pt x="8" y="3"/>
                      <a:pt x="2" y="9"/>
                      <a:pt x="1" y="15"/>
                    </a:cubicBezTo>
                    <a:cubicBezTo>
                      <a:pt x="0" y="15"/>
                      <a:pt x="0" y="15"/>
                      <a:pt x="0" y="15"/>
                    </a:cubicBezTo>
                    <a:cubicBezTo>
                      <a:pt x="0" y="45"/>
                      <a:pt x="0" y="45"/>
                      <a:pt x="0" y="45"/>
                    </a:cubicBezTo>
                    <a:cubicBezTo>
                      <a:pt x="1" y="45"/>
                      <a:pt x="1" y="45"/>
                      <a:pt x="1" y="45"/>
                    </a:cubicBezTo>
                    <a:cubicBezTo>
                      <a:pt x="4" y="47"/>
                      <a:pt x="18" y="49"/>
                      <a:pt x="34" y="49"/>
                    </a:cubicBezTo>
                    <a:cubicBezTo>
                      <a:pt x="50" y="49"/>
                      <a:pt x="63" y="47"/>
                      <a:pt x="66" y="45"/>
                    </a:cubicBezTo>
                    <a:cubicBezTo>
                      <a:pt x="67" y="45"/>
                      <a:pt x="67" y="45"/>
                      <a:pt x="67" y="45"/>
                    </a:cubicBezTo>
                    <a:cubicBezTo>
                      <a:pt x="67" y="15"/>
                      <a:pt x="67" y="15"/>
                      <a:pt x="67"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685594"/>
                <a:endParaRPr lang="zh-CN" altLang="en-US" sz="1350">
                  <a:solidFill>
                    <a:prstClr val="black"/>
                  </a:solidFill>
                </a:endParaRPr>
              </a:p>
            </p:txBody>
          </p:sp>
          <p:sp>
            <p:nvSpPr>
              <p:cNvPr id="7" name="Freeform 6"/>
              <p:cNvSpPr>
                <a:spLocks noEditPoints="1"/>
              </p:cNvSpPr>
              <p:nvPr/>
            </p:nvSpPr>
            <p:spPr bwMode="auto">
              <a:xfrm>
                <a:off x="4737" y="-33"/>
                <a:ext cx="449" cy="589"/>
              </a:xfrm>
              <a:custGeom>
                <a:avLst/>
                <a:gdLst>
                  <a:gd name="T0" fmla="*/ 3 w 45"/>
                  <a:gd name="T1" fmla="*/ 38 h 60"/>
                  <a:gd name="T2" fmla="*/ 7 w 45"/>
                  <a:gd name="T3" fmla="*/ 43 h 60"/>
                  <a:gd name="T4" fmla="*/ 23 w 45"/>
                  <a:gd name="T5" fmla="*/ 60 h 60"/>
                  <a:gd name="T6" fmla="*/ 40 w 45"/>
                  <a:gd name="T7" fmla="*/ 43 h 60"/>
                  <a:gd name="T8" fmla="*/ 40 w 45"/>
                  <a:gd name="T9" fmla="*/ 43 h 60"/>
                  <a:gd name="T10" fmla="*/ 44 w 45"/>
                  <a:gd name="T11" fmla="*/ 38 h 60"/>
                  <a:gd name="T12" fmla="*/ 41 w 45"/>
                  <a:gd name="T13" fmla="*/ 33 h 60"/>
                  <a:gd name="T14" fmla="*/ 41 w 45"/>
                  <a:gd name="T15" fmla="*/ 33 h 60"/>
                  <a:gd name="T16" fmla="*/ 36 w 45"/>
                  <a:gd name="T17" fmla="*/ 13 h 60"/>
                  <a:gd name="T18" fmla="*/ 12 w 45"/>
                  <a:gd name="T19" fmla="*/ 10 h 60"/>
                  <a:gd name="T20" fmla="*/ 6 w 45"/>
                  <a:gd name="T21" fmla="*/ 33 h 60"/>
                  <a:gd name="T22" fmla="*/ 6 w 45"/>
                  <a:gd name="T23" fmla="*/ 33 h 60"/>
                  <a:gd name="T24" fmla="*/ 3 w 45"/>
                  <a:gd name="T25" fmla="*/ 38 h 60"/>
                  <a:gd name="T26" fmla="*/ 8 w 45"/>
                  <a:gd name="T27" fmla="*/ 34 h 60"/>
                  <a:gd name="T28" fmla="*/ 8 w 45"/>
                  <a:gd name="T29" fmla="*/ 34 h 60"/>
                  <a:gd name="T30" fmla="*/ 8 w 45"/>
                  <a:gd name="T31" fmla="*/ 34 h 60"/>
                  <a:gd name="T32" fmla="*/ 8 w 45"/>
                  <a:gd name="T33" fmla="*/ 32 h 60"/>
                  <a:gd name="T34" fmla="*/ 9 w 45"/>
                  <a:gd name="T35" fmla="*/ 25 h 60"/>
                  <a:gd name="T36" fmla="*/ 11 w 45"/>
                  <a:gd name="T37" fmla="*/ 23 h 60"/>
                  <a:gd name="T38" fmla="*/ 29 w 45"/>
                  <a:gd name="T39" fmla="*/ 19 h 60"/>
                  <a:gd name="T40" fmla="*/ 38 w 45"/>
                  <a:gd name="T41" fmla="*/ 34 h 60"/>
                  <a:gd name="T42" fmla="*/ 38 w 45"/>
                  <a:gd name="T43" fmla="*/ 34 h 60"/>
                  <a:gd name="T44" fmla="*/ 39 w 45"/>
                  <a:gd name="T45" fmla="*/ 34 h 60"/>
                  <a:gd name="T46" fmla="*/ 40 w 45"/>
                  <a:gd name="T47" fmla="*/ 34 h 60"/>
                  <a:gd name="T48" fmla="*/ 42 w 45"/>
                  <a:gd name="T49" fmla="*/ 35 h 60"/>
                  <a:gd name="T50" fmla="*/ 43 w 45"/>
                  <a:gd name="T51" fmla="*/ 38 h 60"/>
                  <a:gd name="T52" fmla="*/ 42 w 45"/>
                  <a:gd name="T53" fmla="*/ 41 h 60"/>
                  <a:gd name="T54" fmla="*/ 40 w 45"/>
                  <a:gd name="T55" fmla="*/ 42 h 60"/>
                  <a:gd name="T56" fmla="*/ 40 w 45"/>
                  <a:gd name="T57" fmla="*/ 42 h 60"/>
                  <a:gd name="T58" fmla="*/ 39 w 45"/>
                  <a:gd name="T59" fmla="*/ 42 h 60"/>
                  <a:gd name="T60" fmla="*/ 38 w 45"/>
                  <a:gd name="T61" fmla="*/ 43 h 60"/>
                  <a:gd name="T62" fmla="*/ 33 w 45"/>
                  <a:gd name="T63" fmla="*/ 54 h 60"/>
                  <a:gd name="T64" fmla="*/ 29 w 45"/>
                  <a:gd name="T65" fmla="*/ 58 h 60"/>
                  <a:gd name="T66" fmla="*/ 23 w 45"/>
                  <a:gd name="T67" fmla="*/ 59 h 60"/>
                  <a:gd name="T68" fmla="*/ 18 w 45"/>
                  <a:gd name="T69" fmla="*/ 58 h 60"/>
                  <a:gd name="T70" fmla="*/ 14 w 45"/>
                  <a:gd name="T71" fmla="*/ 54 h 60"/>
                  <a:gd name="T72" fmla="*/ 8 w 45"/>
                  <a:gd name="T73" fmla="*/ 43 h 60"/>
                  <a:gd name="T74" fmla="*/ 8 w 45"/>
                  <a:gd name="T75" fmla="*/ 42 h 60"/>
                  <a:gd name="T76" fmla="*/ 7 w 45"/>
                  <a:gd name="T77" fmla="*/ 42 h 60"/>
                  <a:gd name="T78" fmla="*/ 5 w 45"/>
                  <a:gd name="T79" fmla="*/ 38 h 60"/>
                  <a:gd name="T80" fmla="*/ 5 w 45"/>
                  <a:gd name="T81" fmla="*/ 35 h 60"/>
                  <a:gd name="T82" fmla="*/ 8 w 45"/>
                  <a:gd name="T8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5" h="60">
                    <a:moveTo>
                      <a:pt x="3" y="38"/>
                    </a:moveTo>
                    <a:cubicBezTo>
                      <a:pt x="3" y="40"/>
                      <a:pt x="5" y="43"/>
                      <a:pt x="7" y="43"/>
                    </a:cubicBezTo>
                    <a:cubicBezTo>
                      <a:pt x="9" y="53"/>
                      <a:pt x="16" y="60"/>
                      <a:pt x="23" y="60"/>
                    </a:cubicBezTo>
                    <a:cubicBezTo>
                      <a:pt x="31" y="60"/>
                      <a:pt x="38" y="53"/>
                      <a:pt x="40" y="43"/>
                    </a:cubicBezTo>
                    <a:cubicBezTo>
                      <a:pt x="40" y="43"/>
                      <a:pt x="40" y="43"/>
                      <a:pt x="40" y="43"/>
                    </a:cubicBezTo>
                    <a:cubicBezTo>
                      <a:pt x="42" y="43"/>
                      <a:pt x="44" y="41"/>
                      <a:pt x="44" y="38"/>
                    </a:cubicBezTo>
                    <a:cubicBezTo>
                      <a:pt x="44" y="35"/>
                      <a:pt x="43" y="33"/>
                      <a:pt x="41" y="33"/>
                    </a:cubicBezTo>
                    <a:cubicBezTo>
                      <a:pt x="41" y="33"/>
                      <a:pt x="41" y="33"/>
                      <a:pt x="41" y="33"/>
                    </a:cubicBezTo>
                    <a:cubicBezTo>
                      <a:pt x="41" y="33"/>
                      <a:pt x="45" y="18"/>
                      <a:pt x="36" y="13"/>
                    </a:cubicBezTo>
                    <a:cubicBezTo>
                      <a:pt x="35" y="0"/>
                      <a:pt x="12" y="10"/>
                      <a:pt x="12" y="10"/>
                    </a:cubicBezTo>
                    <a:cubicBezTo>
                      <a:pt x="0" y="17"/>
                      <a:pt x="6" y="33"/>
                      <a:pt x="6" y="33"/>
                    </a:cubicBezTo>
                    <a:cubicBezTo>
                      <a:pt x="6" y="33"/>
                      <a:pt x="6" y="33"/>
                      <a:pt x="6" y="33"/>
                    </a:cubicBezTo>
                    <a:cubicBezTo>
                      <a:pt x="4" y="34"/>
                      <a:pt x="3" y="36"/>
                      <a:pt x="3" y="38"/>
                    </a:cubicBezTo>
                    <a:close/>
                    <a:moveTo>
                      <a:pt x="8" y="34"/>
                    </a:moveTo>
                    <a:cubicBezTo>
                      <a:pt x="8" y="34"/>
                      <a:pt x="8" y="34"/>
                      <a:pt x="8" y="34"/>
                    </a:cubicBezTo>
                    <a:cubicBezTo>
                      <a:pt x="8" y="34"/>
                      <a:pt x="8" y="34"/>
                      <a:pt x="8" y="34"/>
                    </a:cubicBezTo>
                    <a:cubicBezTo>
                      <a:pt x="8" y="32"/>
                      <a:pt x="8" y="32"/>
                      <a:pt x="8" y="32"/>
                    </a:cubicBezTo>
                    <a:cubicBezTo>
                      <a:pt x="9" y="25"/>
                      <a:pt x="9" y="25"/>
                      <a:pt x="9" y="25"/>
                    </a:cubicBezTo>
                    <a:cubicBezTo>
                      <a:pt x="10" y="24"/>
                      <a:pt x="11" y="23"/>
                      <a:pt x="11" y="23"/>
                    </a:cubicBezTo>
                    <a:cubicBezTo>
                      <a:pt x="21" y="24"/>
                      <a:pt x="29" y="19"/>
                      <a:pt x="29" y="19"/>
                    </a:cubicBezTo>
                    <a:cubicBezTo>
                      <a:pt x="36" y="13"/>
                      <a:pt x="38" y="34"/>
                      <a:pt x="38" y="34"/>
                    </a:cubicBezTo>
                    <a:cubicBezTo>
                      <a:pt x="38" y="34"/>
                      <a:pt x="38" y="34"/>
                      <a:pt x="38" y="34"/>
                    </a:cubicBezTo>
                    <a:cubicBezTo>
                      <a:pt x="39" y="34"/>
                      <a:pt x="39" y="34"/>
                      <a:pt x="39" y="34"/>
                    </a:cubicBezTo>
                    <a:cubicBezTo>
                      <a:pt x="40" y="34"/>
                      <a:pt x="40" y="34"/>
                      <a:pt x="40" y="34"/>
                    </a:cubicBezTo>
                    <a:cubicBezTo>
                      <a:pt x="41" y="34"/>
                      <a:pt x="41" y="34"/>
                      <a:pt x="42" y="35"/>
                    </a:cubicBezTo>
                    <a:cubicBezTo>
                      <a:pt x="43" y="35"/>
                      <a:pt x="43" y="37"/>
                      <a:pt x="43" y="38"/>
                    </a:cubicBezTo>
                    <a:cubicBezTo>
                      <a:pt x="43" y="39"/>
                      <a:pt x="43" y="40"/>
                      <a:pt x="42" y="41"/>
                    </a:cubicBezTo>
                    <a:cubicBezTo>
                      <a:pt x="41" y="41"/>
                      <a:pt x="41" y="42"/>
                      <a:pt x="40" y="42"/>
                    </a:cubicBezTo>
                    <a:cubicBezTo>
                      <a:pt x="40" y="42"/>
                      <a:pt x="40" y="42"/>
                      <a:pt x="40" y="42"/>
                    </a:cubicBezTo>
                    <a:cubicBezTo>
                      <a:pt x="39" y="42"/>
                      <a:pt x="39" y="42"/>
                      <a:pt x="39" y="42"/>
                    </a:cubicBezTo>
                    <a:cubicBezTo>
                      <a:pt x="38" y="43"/>
                      <a:pt x="38" y="43"/>
                      <a:pt x="38" y="43"/>
                    </a:cubicBezTo>
                    <a:cubicBezTo>
                      <a:pt x="38" y="47"/>
                      <a:pt x="36" y="51"/>
                      <a:pt x="33" y="54"/>
                    </a:cubicBezTo>
                    <a:cubicBezTo>
                      <a:pt x="32" y="56"/>
                      <a:pt x="30" y="57"/>
                      <a:pt x="29" y="58"/>
                    </a:cubicBezTo>
                    <a:cubicBezTo>
                      <a:pt x="27" y="58"/>
                      <a:pt x="25" y="59"/>
                      <a:pt x="23" y="59"/>
                    </a:cubicBezTo>
                    <a:cubicBezTo>
                      <a:pt x="22" y="59"/>
                      <a:pt x="20" y="58"/>
                      <a:pt x="18" y="58"/>
                    </a:cubicBezTo>
                    <a:cubicBezTo>
                      <a:pt x="17" y="57"/>
                      <a:pt x="15" y="56"/>
                      <a:pt x="14" y="54"/>
                    </a:cubicBezTo>
                    <a:cubicBezTo>
                      <a:pt x="11" y="51"/>
                      <a:pt x="9" y="47"/>
                      <a:pt x="8" y="43"/>
                    </a:cubicBezTo>
                    <a:cubicBezTo>
                      <a:pt x="8" y="42"/>
                      <a:pt x="8" y="42"/>
                      <a:pt x="8" y="42"/>
                    </a:cubicBezTo>
                    <a:cubicBezTo>
                      <a:pt x="7" y="42"/>
                      <a:pt x="7" y="42"/>
                      <a:pt x="7" y="42"/>
                    </a:cubicBezTo>
                    <a:cubicBezTo>
                      <a:pt x="6" y="42"/>
                      <a:pt x="5" y="40"/>
                      <a:pt x="5" y="38"/>
                    </a:cubicBezTo>
                    <a:cubicBezTo>
                      <a:pt x="5" y="37"/>
                      <a:pt x="5" y="35"/>
                      <a:pt x="5" y="35"/>
                    </a:cubicBezTo>
                    <a:cubicBezTo>
                      <a:pt x="6" y="34"/>
                      <a:pt x="7" y="34"/>
                      <a:pt x="8"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685594"/>
                <a:endParaRPr lang="zh-CN" altLang="en-US" sz="1350">
                  <a:solidFill>
                    <a:prstClr val="black"/>
                  </a:solidFill>
                </a:endParaRPr>
              </a:p>
            </p:txBody>
          </p:sp>
        </p:grpSp>
      </p:grpSp>
      <p:grpSp>
        <p:nvGrpSpPr>
          <p:cNvPr id="8" name="组合 7"/>
          <p:cNvGrpSpPr/>
          <p:nvPr/>
        </p:nvGrpSpPr>
        <p:grpSpPr>
          <a:xfrm>
            <a:off x="11096635" y="434075"/>
            <a:ext cx="488724" cy="440638"/>
            <a:chOff x="3720691" y="2824413"/>
            <a:chExt cx="1341120" cy="1209172"/>
          </a:xfrm>
          <a:solidFill>
            <a:srgbClr val="158875"/>
          </a:solidFill>
        </p:grpSpPr>
        <p:sp>
          <p:nvSpPr>
            <p:cNvPr id="9"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10"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sp>
        <p:nvSpPr>
          <p:cNvPr id="11" name="文本占位符 4"/>
          <p:cNvSpPr txBox="1">
            <a:spLocks/>
          </p:cNvSpPr>
          <p:nvPr/>
        </p:nvSpPr>
        <p:spPr>
          <a:xfrm>
            <a:off x="1299849" y="90887"/>
            <a:ext cx="10515600" cy="5823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b="1" dirty="0">
                <a:solidFill>
                  <a:srgbClr val="DB2A2A"/>
                </a:solidFill>
                <a:latin typeface="方正姚体" panose="02010601030101010101" pitchFamily="2" charset="-122"/>
                <a:ea typeface="方正姚体" panose="02010601030101010101" pitchFamily="2" charset="-122"/>
              </a:rPr>
              <a:t>四、点击添加你的标题</a:t>
            </a:r>
          </a:p>
        </p:txBody>
      </p:sp>
      <p:grpSp>
        <p:nvGrpSpPr>
          <p:cNvPr id="43" name="组合 42"/>
          <p:cNvGrpSpPr/>
          <p:nvPr/>
        </p:nvGrpSpPr>
        <p:grpSpPr>
          <a:xfrm>
            <a:off x="3503951" y="2007579"/>
            <a:ext cx="2363480" cy="3697600"/>
            <a:chOff x="3503951" y="2007579"/>
            <a:chExt cx="2363480" cy="3697600"/>
          </a:xfrm>
        </p:grpSpPr>
        <p:pic>
          <p:nvPicPr>
            <p:cNvPr id="13" name="Picture 42" descr="iPhone6_mockup_front_white.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3951" y="2007579"/>
              <a:ext cx="2363480" cy="369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任意多边形 36"/>
            <p:cNvSpPr/>
            <p:nvPr/>
          </p:nvSpPr>
          <p:spPr>
            <a:xfrm>
              <a:off x="3949777" y="2581275"/>
              <a:ext cx="1453368" cy="2533651"/>
            </a:xfrm>
            <a:custGeom>
              <a:avLst/>
              <a:gdLst>
                <a:gd name="connsiteX0" fmla="*/ 0 w 2038350"/>
                <a:gd name="connsiteY0" fmla="*/ 0 h 3590925"/>
                <a:gd name="connsiteX1" fmla="*/ 2038350 w 2038350"/>
                <a:gd name="connsiteY1" fmla="*/ 0 h 3590925"/>
                <a:gd name="connsiteX2" fmla="*/ 2038350 w 2038350"/>
                <a:gd name="connsiteY2" fmla="*/ 3590925 h 3590925"/>
                <a:gd name="connsiteX3" fmla="*/ 9525 w 2038350"/>
                <a:gd name="connsiteY3" fmla="*/ 3590925 h 3590925"/>
                <a:gd name="connsiteX4" fmla="*/ 0 w 2038350"/>
                <a:gd name="connsiteY4" fmla="*/ 0 h 3590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8350" h="3590925">
                  <a:moveTo>
                    <a:pt x="0" y="0"/>
                  </a:moveTo>
                  <a:lnTo>
                    <a:pt x="2038350" y="0"/>
                  </a:lnTo>
                  <a:lnTo>
                    <a:pt x="2038350" y="3590925"/>
                  </a:lnTo>
                  <a:lnTo>
                    <a:pt x="9525" y="3590925"/>
                  </a:lnTo>
                  <a:lnTo>
                    <a:pt x="0" y="0"/>
                  </a:lnTo>
                  <a:close/>
                </a:path>
              </a:pathLst>
            </a:custGeom>
            <a:blipFill>
              <a:blip r:embed="rId4"/>
              <a:stretch>
                <a:fillRect/>
              </a:stretch>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组合 43"/>
          <p:cNvGrpSpPr/>
          <p:nvPr/>
        </p:nvGrpSpPr>
        <p:grpSpPr>
          <a:xfrm>
            <a:off x="6324571" y="2007579"/>
            <a:ext cx="2363480" cy="3697600"/>
            <a:chOff x="6324571" y="2007579"/>
            <a:chExt cx="2363480" cy="3697600"/>
          </a:xfrm>
        </p:grpSpPr>
        <p:pic>
          <p:nvPicPr>
            <p:cNvPr id="12" name="Picture 41" descr="iPhone6_mockup_front_white.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24571" y="2007579"/>
              <a:ext cx="2363480" cy="369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任意多边形 37"/>
            <p:cNvSpPr/>
            <p:nvPr/>
          </p:nvSpPr>
          <p:spPr>
            <a:xfrm>
              <a:off x="6776884" y="2581275"/>
              <a:ext cx="1453368" cy="2533651"/>
            </a:xfrm>
            <a:custGeom>
              <a:avLst/>
              <a:gdLst>
                <a:gd name="connsiteX0" fmla="*/ 0 w 2038350"/>
                <a:gd name="connsiteY0" fmla="*/ 0 h 3590925"/>
                <a:gd name="connsiteX1" fmla="*/ 2038350 w 2038350"/>
                <a:gd name="connsiteY1" fmla="*/ 0 h 3590925"/>
                <a:gd name="connsiteX2" fmla="*/ 2038350 w 2038350"/>
                <a:gd name="connsiteY2" fmla="*/ 3590925 h 3590925"/>
                <a:gd name="connsiteX3" fmla="*/ 9525 w 2038350"/>
                <a:gd name="connsiteY3" fmla="*/ 3590925 h 3590925"/>
                <a:gd name="connsiteX4" fmla="*/ 0 w 2038350"/>
                <a:gd name="connsiteY4" fmla="*/ 0 h 3590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8350" h="3590925">
                  <a:moveTo>
                    <a:pt x="0" y="0"/>
                  </a:moveTo>
                  <a:lnTo>
                    <a:pt x="2038350" y="0"/>
                  </a:lnTo>
                  <a:lnTo>
                    <a:pt x="2038350" y="3590925"/>
                  </a:lnTo>
                  <a:lnTo>
                    <a:pt x="9525" y="3590925"/>
                  </a:lnTo>
                  <a:lnTo>
                    <a:pt x="0" y="0"/>
                  </a:lnTo>
                  <a:close/>
                </a:path>
              </a:pathLst>
            </a:custGeom>
            <a:blipFill>
              <a:blip r:embed="rId5"/>
              <a:stretch>
                <a:fillRect/>
              </a:stretch>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a:off x="4426168" y="1236154"/>
            <a:ext cx="3349982" cy="5240449"/>
            <a:chOff x="4426168" y="1236154"/>
            <a:chExt cx="3349982" cy="5240449"/>
          </a:xfrm>
        </p:grpSpPr>
        <p:pic>
          <p:nvPicPr>
            <p:cNvPr id="14" name="Picture 43" descr="iPhone6_mockup_front_white.pn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26168" y="1236154"/>
              <a:ext cx="3349982" cy="5240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任意多边形 35"/>
            <p:cNvSpPr/>
            <p:nvPr/>
          </p:nvSpPr>
          <p:spPr>
            <a:xfrm>
              <a:off x="5067300" y="2057400"/>
              <a:ext cx="2038350" cy="3590925"/>
            </a:xfrm>
            <a:custGeom>
              <a:avLst/>
              <a:gdLst>
                <a:gd name="connsiteX0" fmla="*/ 0 w 2038350"/>
                <a:gd name="connsiteY0" fmla="*/ 0 h 3590925"/>
                <a:gd name="connsiteX1" fmla="*/ 2038350 w 2038350"/>
                <a:gd name="connsiteY1" fmla="*/ 0 h 3590925"/>
                <a:gd name="connsiteX2" fmla="*/ 2038350 w 2038350"/>
                <a:gd name="connsiteY2" fmla="*/ 3590925 h 3590925"/>
                <a:gd name="connsiteX3" fmla="*/ 9525 w 2038350"/>
                <a:gd name="connsiteY3" fmla="*/ 3590925 h 3590925"/>
                <a:gd name="connsiteX4" fmla="*/ 0 w 2038350"/>
                <a:gd name="connsiteY4" fmla="*/ 0 h 3590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8350" h="3590925">
                  <a:moveTo>
                    <a:pt x="0" y="0"/>
                  </a:moveTo>
                  <a:lnTo>
                    <a:pt x="2038350" y="0"/>
                  </a:lnTo>
                  <a:lnTo>
                    <a:pt x="2038350" y="3590925"/>
                  </a:lnTo>
                  <a:lnTo>
                    <a:pt x="9525" y="3590925"/>
                  </a:lnTo>
                  <a:lnTo>
                    <a:pt x="0" y="0"/>
                  </a:lnTo>
                  <a:close/>
                </a:path>
              </a:pathLst>
            </a:custGeom>
            <a:blipFill dpi="0" rotWithShape="1">
              <a:blip r:embed="rId7"/>
              <a:srcRect/>
              <a:stretch>
                <a:fillRect l="-89426" t="-5117" r="-90948" b="-984"/>
              </a:stretch>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Group 89"/>
          <p:cNvGrpSpPr>
            <a:grpSpLocks/>
          </p:cNvGrpSpPr>
          <p:nvPr/>
        </p:nvGrpSpPr>
        <p:grpSpPr bwMode="auto">
          <a:xfrm>
            <a:off x="2991603" y="2153610"/>
            <a:ext cx="694441" cy="693647"/>
            <a:chOff x="16780480" y="4122069"/>
            <a:chExt cx="1847895" cy="1847653"/>
          </a:xfrm>
        </p:grpSpPr>
        <p:sp>
          <p:nvSpPr>
            <p:cNvPr id="46" name="Oval 90"/>
            <p:cNvSpPr/>
            <p:nvPr/>
          </p:nvSpPr>
          <p:spPr>
            <a:xfrm>
              <a:off x="16780480" y="4122069"/>
              <a:ext cx="1847895" cy="1847653"/>
            </a:xfrm>
            <a:prstGeom prst="ellipse">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a:endParaRPr lang="id-ID" sz="900">
                <a:solidFill>
                  <a:schemeClr val="tx1"/>
                </a:solidFill>
                <a:latin typeface="微软雅黑" pitchFamily="34" charset="-122"/>
                <a:ea typeface="微软雅黑" pitchFamily="34" charset="-122"/>
              </a:endParaRPr>
            </a:p>
          </p:txBody>
        </p:sp>
        <p:sp>
          <p:nvSpPr>
            <p:cNvPr id="47" name="Freeform 28"/>
            <p:cNvSpPr>
              <a:spLocks noChangeArrowheads="1"/>
            </p:cNvSpPr>
            <p:nvPr/>
          </p:nvSpPr>
          <p:spPr bwMode="auto">
            <a:xfrm>
              <a:off x="17241122" y="4572000"/>
              <a:ext cx="1055898" cy="887700"/>
            </a:xfrm>
            <a:custGeom>
              <a:avLst/>
              <a:gdLst>
                <a:gd name="T0" fmla="*/ 262914 w 498"/>
                <a:gd name="T1" fmla="*/ 172018 h 418"/>
                <a:gd name="T2" fmla="*/ 262914 w 498"/>
                <a:gd name="T3" fmla="*/ 172018 h 418"/>
                <a:gd name="T4" fmla="*/ 76330 w 498"/>
                <a:gd name="T5" fmla="*/ 547911 h 418"/>
                <a:gd name="T6" fmla="*/ 733616 w 498"/>
                <a:gd name="T7" fmla="*/ 246347 h 418"/>
                <a:gd name="T8" fmla="*/ 19082 w 498"/>
                <a:gd name="T9" fmla="*/ 811247 h 418"/>
                <a:gd name="T10" fmla="*/ 93292 w 498"/>
                <a:gd name="T11" fmla="*/ 849474 h 418"/>
                <a:gd name="T12" fmla="*/ 205667 w 498"/>
                <a:gd name="T13" fmla="*/ 660466 h 418"/>
                <a:gd name="T14" fmla="*/ 621241 w 498"/>
                <a:gd name="T15" fmla="*/ 660466 h 418"/>
                <a:gd name="T16" fmla="*/ 994410 w 498"/>
                <a:gd name="T17" fmla="*/ 152905 h 418"/>
                <a:gd name="T18" fmla="*/ 262914 w 498"/>
                <a:gd name="T19" fmla="*/ 172018 h 4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8" h="418">
                  <a:moveTo>
                    <a:pt x="124" y="81"/>
                  </a:moveTo>
                  <a:lnTo>
                    <a:pt x="124" y="81"/>
                  </a:lnTo>
                  <a:cubicBezTo>
                    <a:pt x="27" y="134"/>
                    <a:pt x="36" y="222"/>
                    <a:pt x="36" y="258"/>
                  </a:cubicBezTo>
                  <a:cubicBezTo>
                    <a:pt x="159" y="107"/>
                    <a:pt x="346" y="116"/>
                    <a:pt x="346" y="116"/>
                  </a:cubicBezTo>
                  <a:cubicBezTo>
                    <a:pt x="346" y="116"/>
                    <a:pt x="80" y="204"/>
                    <a:pt x="9" y="382"/>
                  </a:cubicBezTo>
                  <a:cubicBezTo>
                    <a:pt x="0" y="400"/>
                    <a:pt x="36" y="417"/>
                    <a:pt x="44" y="400"/>
                  </a:cubicBezTo>
                  <a:cubicBezTo>
                    <a:pt x="62" y="355"/>
                    <a:pt x="97" y="311"/>
                    <a:pt x="97" y="311"/>
                  </a:cubicBezTo>
                  <a:cubicBezTo>
                    <a:pt x="151" y="329"/>
                    <a:pt x="230" y="355"/>
                    <a:pt x="293" y="311"/>
                  </a:cubicBezTo>
                  <a:cubicBezTo>
                    <a:pt x="363" y="258"/>
                    <a:pt x="363" y="134"/>
                    <a:pt x="469" y="72"/>
                  </a:cubicBezTo>
                  <a:cubicBezTo>
                    <a:pt x="497" y="63"/>
                    <a:pt x="249" y="0"/>
                    <a:pt x="124" y="81"/>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900">
                <a:latin typeface="微软雅黑" pitchFamily="34" charset="-122"/>
                <a:ea typeface="微软雅黑" pitchFamily="34" charset="-122"/>
              </a:endParaRPr>
            </a:p>
          </p:txBody>
        </p:sp>
      </p:grpSp>
      <p:grpSp>
        <p:nvGrpSpPr>
          <p:cNvPr id="48" name="Group 92"/>
          <p:cNvGrpSpPr>
            <a:grpSpLocks/>
          </p:cNvGrpSpPr>
          <p:nvPr/>
        </p:nvGrpSpPr>
        <p:grpSpPr bwMode="auto">
          <a:xfrm>
            <a:off x="3009063" y="3460746"/>
            <a:ext cx="693647" cy="694441"/>
            <a:chOff x="16824091" y="6737343"/>
            <a:chExt cx="1847896" cy="1847654"/>
          </a:xfrm>
        </p:grpSpPr>
        <p:sp>
          <p:nvSpPr>
            <p:cNvPr id="49" name="Oval 93"/>
            <p:cNvSpPr/>
            <p:nvPr/>
          </p:nvSpPr>
          <p:spPr>
            <a:xfrm>
              <a:off x="16824091" y="6737343"/>
              <a:ext cx="1847896" cy="1847654"/>
            </a:xfrm>
            <a:prstGeom prst="ellipse">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a:endParaRPr lang="id-ID" sz="900">
                <a:solidFill>
                  <a:schemeClr val="tx1"/>
                </a:solidFill>
                <a:latin typeface="微软雅黑" pitchFamily="34" charset="-122"/>
                <a:ea typeface="微软雅黑" pitchFamily="34" charset="-122"/>
              </a:endParaRPr>
            </a:p>
          </p:txBody>
        </p:sp>
        <p:sp>
          <p:nvSpPr>
            <p:cNvPr id="50" name="Freeform 68"/>
            <p:cNvSpPr>
              <a:spLocks noChangeArrowheads="1"/>
            </p:cNvSpPr>
            <p:nvPr/>
          </p:nvSpPr>
          <p:spPr bwMode="auto">
            <a:xfrm>
              <a:off x="17348893" y="7145271"/>
              <a:ext cx="906390" cy="981151"/>
            </a:xfrm>
            <a:custGeom>
              <a:avLst/>
              <a:gdLst>
                <a:gd name="T0" fmla="*/ 695750 w 426"/>
                <a:gd name="T1" fmla="*/ 395009 h 462"/>
                <a:gd name="T2" fmla="*/ 695750 w 426"/>
                <a:gd name="T3" fmla="*/ 395009 h 462"/>
                <a:gd name="T4" fmla="*/ 319151 w 426"/>
                <a:gd name="T5" fmla="*/ 38227 h 462"/>
                <a:gd name="T6" fmla="*/ 206385 w 426"/>
                <a:gd name="T7" fmla="*/ 21237 h 462"/>
                <a:gd name="T8" fmla="*/ 148937 w 426"/>
                <a:gd name="T9" fmla="*/ 114680 h 462"/>
                <a:gd name="T10" fmla="*/ 74469 w 426"/>
                <a:gd name="T11" fmla="*/ 622245 h 462"/>
                <a:gd name="T12" fmla="*/ 55320 w 426"/>
                <a:gd name="T13" fmla="*/ 866471 h 462"/>
                <a:gd name="T14" fmla="*/ 527664 w 426"/>
                <a:gd name="T15" fmla="*/ 885584 h 462"/>
                <a:gd name="T16" fmla="*/ 865964 w 426"/>
                <a:gd name="T17" fmla="*/ 564905 h 462"/>
                <a:gd name="T18" fmla="*/ 695750 w 426"/>
                <a:gd name="T19" fmla="*/ 395009 h 462"/>
                <a:gd name="T20" fmla="*/ 506387 w 426"/>
                <a:gd name="T21" fmla="*/ 830368 h 462"/>
                <a:gd name="T22" fmla="*/ 506387 w 426"/>
                <a:gd name="T23" fmla="*/ 830368 h 462"/>
                <a:gd name="T24" fmla="*/ 112767 w 426"/>
                <a:gd name="T25" fmla="*/ 830368 h 462"/>
                <a:gd name="T26" fmla="*/ 412769 w 426"/>
                <a:gd name="T27" fmla="*/ 603132 h 462"/>
                <a:gd name="T28" fmla="*/ 791495 w 426"/>
                <a:gd name="T29" fmla="*/ 584018 h 462"/>
                <a:gd name="T30" fmla="*/ 506387 w 426"/>
                <a:gd name="T31" fmla="*/ 830368 h 462"/>
                <a:gd name="T32" fmla="*/ 431918 w 426"/>
                <a:gd name="T33" fmla="*/ 639235 h 462"/>
                <a:gd name="T34" fmla="*/ 431918 w 426"/>
                <a:gd name="T35" fmla="*/ 639235 h 462"/>
                <a:gd name="T36" fmla="*/ 206385 w 426"/>
                <a:gd name="T37" fmla="*/ 770904 h 462"/>
                <a:gd name="T38" fmla="*/ 355322 w 426"/>
                <a:gd name="T39" fmla="*/ 770904 h 462"/>
                <a:gd name="T40" fmla="*/ 470216 w 426"/>
                <a:gd name="T41" fmla="*/ 622245 h 462"/>
                <a:gd name="T42" fmla="*/ 470216 w 426"/>
                <a:gd name="T43" fmla="*/ 622245 h 462"/>
                <a:gd name="T44" fmla="*/ 431918 w 426"/>
                <a:gd name="T45" fmla="*/ 639235 h 4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26" h="462">
                  <a:moveTo>
                    <a:pt x="327" y="186"/>
                  </a:moveTo>
                  <a:lnTo>
                    <a:pt x="327" y="186"/>
                  </a:lnTo>
                  <a:cubicBezTo>
                    <a:pt x="274" y="63"/>
                    <a:pt x="238" y="18"/>
                    <a:pt x="150" y="18"/>
                  </a:cubicBezTo>
                  <a:cubicBezTo>
                    <a:pt x="114" y="18"/>
                    <a:pt x="123" y="0"/>
                    <a:pt x="97" y="10"/>
                  </a:cubicBezTo>
                  <a:cubicBezTo>
                    <a:pt x="70" y="18"/>
                    <a:pt x="97" y="27"/>
                    <a:pt x="70" y="54"/>
                  </a:cubicBezTo>
                  <a:cubicBezTo>
                    <a:pt x="0" y="107"/>
                    <a:pt x="8" y="169"/>
                    <a:pt x="35" y="293"/>
                  </a:cubicBezTo>
                  <a:cubicBezTo>
                    <a:pt x="53" y="346"/>
                    <a:pt x="8" y="354"/>
                    <a:pt x="26" y="408"/>
                  </a:cubicBezTo>
                  <a:cubicBezTo>
                    <a:pt x="35" y="444"/>
                    <a:pt x="141" y="461"/>
                    <a:pt x="248" y="417"/>
                  </a:cubicBezTo>
                  <a:cubicBezTo>
                    <a:pt x="354" y="382"/>
                    <a:pt x="425" y="301"/>
                    <a:pt x="407" y="266"/>
                  </a:cubicBezTo>
                  <a:cubicBezTo>
                    <a:pt x="389" y="213"/>
                    <a:pt x="354" y="239"/>
                    <a:pt x="327" y="186"/>
                  </a:cubicBezTo>
                  <a:close/>
                  <a:moveTo>
                    <a:pt x="238" y="391"/>
                  </a:moveTo>
                  <a:lnTo>
                    <a:pt x="238" y="391"/>
                  </a:lnTo>
                  <a:cubicBezTo>
                    <a:pt x="141" y="426"/>
                    <a:pt x="61" y="399"/>
                    <a:pt x="53" y="391"/>
                  </a:cubicBezTo>
                  <a:cubicBezTo>
                    <a:pt x="53" y="382"/>
                    <a:pt x="88" y="319"/>
                    <a:pt x="194" y="284"/>
                  </a:cubicBezTo>
                  <a:cubicBezTo>
                    <a:pt x="310" y="239"/>
                    <a:pt x="372" y="257"/>
                    <a:pt x="372" y="275"/>
                  </a:cubicBezTo>
                  <a:cubicBezTo>
                    <a:pt x="380" y="284"/>
                    <a:pt x="336" y="354"/>
                    <a:pt x="238" y="391"/>
                  </a:cubicBezTo>
                  <a:close/>
                  <a:moveTo>
                    <a:pt x="203" y="301"/>
                  </a:moveTo>
                  <a:lnTo>
                    <a:pt x="203" y="301"/>
                  </a:lnTo>
                  <a:cubicBezTo>
                    <a:pt x="150" y="319"/>
                    <a:pt x="123" y="337"/>
                    <a:pt x="97" y="363"/>
                  </a:cubicBezTo>
                  <a:cubicBezTo>
                    <a:pt x="114" y="373"/>
                    <a:pt x="141" y="382"/>
                    <a:pt x="167" y="363"/>
                  </a:cubicBezTo>
                  <a:cubicBezTo>
                    <a:pt x="212" y="354"/>
                    <a:pt x="230" y="319"/>
                    <a:pt x="221" y="293"/>
                  </a:cubicBezTo>
                  <a:cubicBezTo>
                    <a:pt x="221" y="293"/>
                    <a:pt x="212" y="301"/>
                    <a:pt x="203" y="30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900">
                <a:latin typeface="微软雅黑" pitchFamily="34" charset="-122"/>
                <a:ea typeface="微软雅黑" pitchFamily="34" charset="-122"/>
              </a:endParaRPr>
            </a:p>
          </p:txBody>
        </p:sp>
      </p:grpSp>
      <p:grpSp>
        <p:nvGrpSpPr>
          <p:cNvPr id="51" name="Group 95"/>
          <p:cNvGrpSpPr>
            <a:grpSpLocks/>
          </p:cNvGrpSpPr>
          <p:nvPr/>
        </p:nvGrpSpPr>
        <p:grpSpPr bwMode="auto">
          <a:xfrm>
            <a:off x="3009063" y="4767089"/>
            <a:ext cx="693647" cy="693647"/>
            <a:chOff x="16824081" y="9350022"/>
            <a:chExt cx="1847895" cy="1847653"/>
          </a:xfrm>
        </p:grpSpPr>
        <p:sp>
          <p:nvSpPr>
            <p:cNvPr id="52" name="Oval 96"/>
            <p:cNvSpPr/>
            <p:nvPr/>
          </p:nvSpPr>
          <p:spPr>
            <a:xfrm>
              <a:off x="16824081" y="9350022"/>
              <a:ext cx="1847895" cy="1847653"/>
            </a:xfrm>
            <a:prstGeom prst="ellipse">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a:endParaRPr lang="id-ID" sz="900">
                <a:solidFill>
                  <a:schemeClr val="tx1"/>
                </a:solidFill>
                <a:latin typeface="微软雅黑" pitchFamily="34" charset="-122"/>
                <a:ea typeface="微软雅黑" pitchFamily="34" charset="-122"/>
              </a:endParaRPr>
            </a:p>
          </p:txBody>
        </p:sp>
        <p:sp>
          <p:nvSpPr>
            <p:cNvPr id="53" name="Freeform 101"/>
            <p:cNvSpPr>
              <a:spLocks noChangeArrowheads="1"/>
            </p:cNvSpPr>
            <p:nvPr/>
          </p:nvSpPr>
          <p:spPr bwMode="auto">
            <a:xfrm>
              <a:off x="17226991" y="9814690"/>
              <a:ext cx="1055898" cy="812947"/>
            </a:xfrm>
            <a:custGeom>
              <a:avLst/>
              <a:gdLst>
                <a:gd name="T0" fmla="*/ 169963 w 497"/>
                <a:gd name="T1" fmla="*/ 527777 h 382"/>
                <a:gd name="T2" fmla="*/ 169963 w 497"/>
                <a:gd name="T3" fmla="*/ 527777 h 382"/>
                <a:gd name="T4" fmla="*/ 337802 w 497"/>
                <a:gd name="T5" fmla="*/ 698028 h 382"/>
                <a:gd name="T6" fmla="*/ 526887 w 497"/>
                <a:gd name="T7" fmla="*/ 810819 h 382"/>
                <a:gd name="T8" fmla="*/ 715971 w 497"/>
                <a:gd name="T9" fmla="*/ 717181 h 382"/>
                <a:gd name="T10" fmla="*/ 828572 w 497"/>
                <a:gd name="T11" fmla="*/ 549058 h 382"/>
                <a:gd name="T12" fmla="*/ 526887 w 497"/>
                <a:gd name="T13" fmla="*/ 698028 h 382"/>
                <a:gd name="T14" fmla="*/ 169963 w 497"/>
                <a:gd name="T15" fmla="*/ 527777 h 382"/>
                <a:gd name="T16" fmla="*/ 1034653 w 497"/>
                <a:gd name="T17" fmla="*/ 263889 h 382"/>
                <a:gd name="T18" fmla="*/ 1034653 w 497"/>
                <a:gd name="T19" fmla="*/ 263889 h 382"/>
                <a:gd name="T20" fmla="*/ 582125 w 497"/>
                <a:gd name="T21" fmla="*/ 19153 h 382"/>
                <a:gd name="T22" fmla="*/ 469524 w 497"/>
                <a:gd name="T23" fmla="*/ 19153 h 382"/>
                <a:gd name="T24" fmla="*/ 19121 w 497"/>
                <a:gd name="T25" fmla="*/ 263889 h 382"/>
                <a:gd name="T26" fmla="*/ 19121 w 497"/>
                <a:gd name="T27" fmla="*/ 340501 h 382"/>
                <a:gd name="T28" fmla="*/ 469524 w 497"/>
                <a:gd name="T29" fmla="*/ 585237 h 382"/>
                <a:gd name="T30" fmla="*/ 582125 w 497"/>
                <a:gd name="T31" fmla="*/ 585237 h 382"/>
                <a:gd name="T32" fmla="*/ 866814 w 497"/>
                <a:gd name="T33" fmla="*/ 414986 h 382"/>
                <a:gd name="T34" fmla="*/ 565129 w 497"/>
                <a:gd name="T35" fmla="*/ 340501 h 382"/>
                <a:gd name="T36" fmla="*/ 526887 w 497"/>
                <a:gd name="T37" fmla="*/ 357526 h 382"/>
                <a:gd name="T38" fmla="*/ 431282 w 497"/>
                <a:gd name="T39" fmla="*/ 283042 h 382"/>
                <a:gd name="T40" fmla="*/ 526887 w 497"/>
                <a:gd name="T41" fmla="*/ 227710 h 382"/>
                <a:gd name="T42" fmla="*/ 622491 w 497"/>
                <a:gd name="T43" fmla="*/ 263889 h 382"/>
                <a:gd name="T44" fmla="*/ 941173 w 497"/>
                <a:gd name="T45" fmla="*/ 376680 h 382"/>
                <a:gd name="T46" fmla="*/ 1034653 w 497"/>
                <a:gd name="T47" fmla="*/ 340501 h 382"/>
                <a:gd name="T48" fmla="*/ 1034653 w 497"/>
                <a:gd name="T49" fmla="*/ 263889 h 382"/>
                <a:gd name="T50" fmla="*/ 902931 w 497"/>
                <a:gd name="T51" fmla="*/ 736334 h 382"/>
                <a:gd name="T52" fmla="*/ 902931 w 497"/>
                <a:gd name="T53" fmla="*/ 736334 h 382"/>
                <a:gd name="T54" fmla="*/ 979414 w 497"/>
                <a:gd name="T55" fmla="*/ 717181 h 382"/>
                <a:gd name="T56" fmla="*/ 941173 w 497"/>
                <a:gd name="T57" fmla="*/ 376680 h 382"/>
                <a:gd name="T58" fmla="*/ 866814 w 497"/>
                <a:gd name="T59" fmla="*/ 414986 h 382"/>
                <a:gd name="T60" fmla="*/ 902931 w 497"/>
                <a:gd name="T61" fmla="*/ 736334 h 38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97" h="382">
                  <a:moveTo>
                    <a:pt x="80" y="248"/>
                  </a:moveTo>
                  <a:lnTo>
                    <a:pt x="80" y="248"/>
                  </a:lnTo>
                  <a:cubicBezTo>
                    <a:pt x="97" y="293"/>
                    <a:pt x="106" y="311"/>
                    <a:pt x="159" y="328"/>
                  </a:cubicBezTo>
                  <a:cubicBezTo>
                    <a:pt x="203" y="355"/>
                    <a:pt x="230" y="381"/>
                    <a:pt x="248" y="381"/>
                  </a:cubicBezTo>
                  <a:cubicBezTo>
                    <a:pt x="266" y="381"/>
                    <a:pt x="293" y="355"/>
                    <a:pt x="337" y="337"/>
                  </a:cubicBezTo>
                  <a:cubicBezTo>
                    <a:pt x="390" y="311"/>
                    <a:pt x="372" y="311"/>
                    <a:pt x="390" y="258"/>
                  </a:cubicBezTo>
                  <a:cubicBezTo>
                    <a:pt x="248" y="328"/>
                    <a:pt x="248" y="328"/>
                    <a:pt x="248" y="328"/>
                  </a:cubicBezTo>
                  <a:lnTo>
                    <a:pt x="80" y="248"/>
                  </a:lnTo>
                  <a:close/>
                  <a:moveTo>
                    <a:pt x="487" y="124"/>
                  </a:moveTo>
                  <a:lnTo>
                    <a:pt x="487" y="124"/>
                  </a:lnTo>
                  <a:cubicBezTo>
                    <a:pt x="274" y="9"/>
                    <a:pt x="274" y="9"/>
                    <a:pt x="274" y="9"/>
                  </a:cubicBezTo>
                  <a:cubicBezTo>
                    <a:pt x="266" y="0"/>
                    <a:pt x="239" y="0"/>
                    <a:pt x="221" y="9"/>
                  </a:cubicBezTo>
                  <a:cubicBezTo>
                    <a:pt x="9" y="124"/>
                    <a:pt x="9" y="124"/>
                    <a:pt x="9" y="124"/>
                  </a:cubicBezTo>
                  <a:cubicBezTo>
                    <a:pt x="0" y="133"/>
                    <a:pt x="0" y="142"/>
                    <a:pt x="9" y="160"/>
                  </a:cubicBezTo>
                  <a:cubicBezTo>
                    <a:pt x="221" y="275"/>
                    <a:pt x="221" y="275"/>
                    <a:pt x="221" y="275"/>
                  </a:cubicBezTo>
                  <a:cubicBezTo>
                    <a:pt x="239" y="284"/>
                    <a:pt x="266" y="284"/>
                    <a:pt x="274" y="275"/>
                  </a:cubicBezTo>
                  <a:cubicBezTo>
                    <a:pt x="408" y="195"/>
                    <a:pt x="408" y="195"/>
                    <a:pt x="408" y="195"/>
                  </a:cubicBezTo>
                  <a:cubicBezTo>
                    <a:pt x="266" y="160"/>
                    <a:pt x="266" y="160"/>
                    <a:pt x="266" y="160"/>
                  </a:cubicBezTo>
                  <a:cubicBezTo>
                    <a:pt x="257" y="160"/>
                    <a:pt x="257" y="168"/>
                    <a:pt x="248" y="168"/>
                  </a:cubicBezTo>
                  <a:cubicBezTo>
                    <a:pt x="221" y="168"/>
                    <a:pt x="203" y="151"/>
                    <a:pt x="203" y="133"/>
                  </a:cubicBezTo>
                  <a:cubicBezTo>
                    <a:pt x="203" y="124"/>
                    <a:pt x="221" y="107"/>
                    <a:pt x="248" y="107"/>
                  </a:cubicBezTo>
                  <a:cubicBezTo>
                    <a:pt x="266" y="107"/>
                    <a:pt x="284" y="115"/>
                    <a:pt x="293" y="124"/>
                  </a:cubicBezTo>
                  <a:cubicBezTo>
                    <a:pt x="443" y="177"/>
                    <a:pt x="443" y="177"/>
                    <a:pt x="443" y="177"/>
                  </a:cubicBezTo>
                  <a:cubicBezTo>
                    <a:pt x="487" y="160"/>
                    <a:pt x="487" y="160"/>
                    <a:pt x="487" y="160"/>
                  </a:cubicBezTo>
                  <a:cubicBezTo>
                    <a:pt x="496" y="142"/>
                    <a:pt x="496" y="133"/>
                    <a:pt x="487" y="124"/>
                  </a:cubicBezTo>
                  <a:close/>
                  <a:moveTo>
                    <a:pt x="425" y="346"/>
                  </a:moveTo>
                  <a:lnTo>
                    <a:pt x="425" y="346"/>
                  </a:lnTo>
                  <a:cubicBezTo>
                    <a:pt x="416" y="355"/>
                    <a:pt x="452" y="364"/>
                    <a:pt x="461" y="337"/>
                  </a:cubicBezTo>
                  <a:cubicBezTo>
                    <a:pt x="469" y="213"/>
                    <a:pt x="443" y="177"/>
                    <a:pt x="443" y="177"/>
                  </a:cubicBezTo>
                  <a:cubicBezTo>
                    <a:pt x="408" y="195"/>
                    <a:pt x="408" y="195"/>
                    <a:pt x="408" y="195"/>
                  </a:cubicBezTo>
                  <a:cubicBezTo>
                    <a:pt x="408" y="195"/>
                    <a:pt x="443" y="222"/>
                    <a:pt x="425" y="34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900">
                <a:latin typeface="微软雅黑" pitchFamily="34" charset="-122"/>
                <a:ea typeface="微软雅黑" pitchFamily="34" charset="-122"/>
              </a:endParaRPr>
            </a:p>
          </p:txBody>
        </p:sp>
      </p:grpSp>
      <p:grpSp>
        <p:nvGrpSpPr>
          <p:cNvPr id="54" name="Group 24"/>
          <p:cNvGrpSpPr>
            <a:grpSpLocks/>
          </p:cNvGrpSpPr>
          <p:nvPr/>
        </p:nvGrpSpPr>
        <p:grpSpPr bwMode="auto">
          <a:xfrm>
            <a:off x="8537703" y="2175832"/>
            <a:ext cx="694441" cy="694441"/>
            <a:chOff x="17298985" y="4351814"/>
            <a:chExt cx="1388351" cy="1388169"/>
          </a:xfrm>
        </p:grpSpPr>
        <p:sp>
          <p:nvSpPr>
            <p:cNvPr id="55" name="Oval 62"/>
            <p:cNvSpPr/>
            <p:nvPr/>
          </p:nvSpPr>
          <p:spPr>
            <a:xfrm>
              <a:off x="17298985" y="4351814"/>
              <a:ext cx="1388351" cy="1388169"/>
            </a:xfrm>
            <a:prstGeom prst="ellipse">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a:endParaRPr lang="id-ID" sz="900">
                <a:solidFill>
                  <a:srgbClr val="FFFFFF"/>
                </a:solidFill>
                <a:latin typeface="微软雅黑" pitchFamily="34" charset="-122"/>
                <a:ea typeface="微软雅黑" pitchFamily="34" charset="-122"/>
              </a:endParaRPr>
            </a:p>
          </p:txBody>
        </p:sp>
        <p:sp>
          <p:nvSpPr>
            <p:cNvPr id="56" name="Freeform 6"/>
            <p:cNvSpPr>
              <a:spLocks noChangeArrowheads="1"/>
            </p:cNvSpPr>
            <p:nvPr/>
          </p:nvSpPr>
          <p:spPr bwMode="auto">
            <a:xfrm>
              <a:off x="17640413" y="4702250"/>
              <a:ext cx="709067" cy="695025"/>
            </a:xfrm>
            <a:custGeom>
              <a:avLst/>
              <a:gdLst>
                <a:gd name="T0" fmla="*/ 678724 w 444"/>
                <a:gd name="T1" fmla="*/ 27162 h 435"/>
                <a:gd name="T2" fmla="*/ 678724 w 444"/>
                <a:gd name="T3" fmla="*/ 27162 h 435"/>
                <a:gd name="T4" fmla="*/ 550964 w 444"/>
                <a:gd name="T5" fmla="*/ 55922 h 435"/>
                <a:gd name="T6" fmla="*/ 0 w 444"/>
                <a:gd name="T7" fmla="*/ 354702 h 435"/>
                <a:gd name="T8" fmla="*/ 311415 w 444"/>
                <a:gd name="T9" fmla="*/ 396244 h 435"/>
                <a:gd name="T10" fmla="*/ 352937 w 444"/>
                <a:gd name="T11" fmla="*/ 693427 h 435"/>
                <a:gd name="T12" fmla="*/ 637202 w 444"/>
                <a:gd name="T13" fmla="*/ 142201 h 435"/>
                <a:gd name="T14" fmla="*/ 678724 w 444"/>
                <a:gd name="T15" fmla="*/ 27162 h 435"/>
                <a:gd name="T16" fmla="*/ 608456 w 444"/>
                <a:gd name="T17" fmla="*/ 99061 h 435"/>
                <a:gd name="T18" fmla="*/ 608456 w 444"/>
                <a:gd name="T19" fmla="*/ 99061 h 435"/>
                <a:gd name="T20" fmla="*/ 381682 w 444"/>
                <a:gd name="T21" fmla="*/ 509685 h 435"/>
                <a:gd name="T22" fmla="*/ 367309 w 444"/>
                <a:gd name="T23" fmla="*/ 325943 h 435"/>
                <a:gd name="T24" fmla="*/ 608456 w 444"/>
                <a:gd name="T25" fmla="*/ 99061 h 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44" h="435">
                  <a:moveTo>
                    <a:pt x="425" y="17"/>
                  </a:moveTo>
                  <a:lnTo>
                    <a:pt x="425" y="17"/>
                  </a:lnTo>
                  <a:cubicBezTo>
                    <a:pt x="408" y="0"/>
                    <a:pt x="399" y="17"/>
                    <a:pt x="345" y="35"/>
                  </a:cubicBezTo>
                  <a:cubicBezTo>
                    <a:pt x="221" y="97"/>
                    <a:pt x="0" y="222"/>
                    <a:pt x="0" y="222"/>
                  </a:cubicBezTo>
                  <a:cubicBezTo>
                    <a:pt x="195" y="248"/>
                    <a:pt x="195" y="248"/>
                    <a:pt x="195" y="248"/>
                  </a:cubicBezTo>
                  <a:cubicBezTo>
                    <a:pt x="221" y="434"/>
                    <a:pt x="221" y="434"/>
                    <a:pt x="221" y="434"/>
                  </a:cubicBezTo>
                  <a:cubicBezTo>
                    <a:pt x="221" y="434"/>
                    <a:pt x="345" y="222"/>
                    <a:pt x="399" y="89"/>
                  </a:cubicBezTo>
                  <a:cubicBezTo>
                    <a:pt x="425" y="44"/>
                    <a:pt x="443" y="26"/>
                    <a:pt x="425" y="17"/>
                  </a:cubicBezTo>
                  <a:close/>
                  <a:moveTo>
                    <a:pt x="381" y="62"/>
                  </a:moveTo>
                  <a:lnTo>
                    <a:pt x="381" y="62"/>
                  </a:lnTo>
                  <a:cubicBezTo>
                    <a:pt x="239" y="319"/>
                    <a:pt x="239" y="319"/>
                    <a:pt x="239" y="319"/>
                  </a:cubicBezTo>
                  <a:cubicBezTo>
                    <a:pt x="230" y="204"/>
                    <a:pt x="230" y="204"/>
                    <a:pt x="230" y="204"/>
                  </a:cubicBezTo>
                  <a:lnTo>
                    <a:pt x="381" y="6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900">
                <a:latin typeface="微软雅黑" pitchFamily="34" charset="-122"/>
                <a:ea typeface="微软雅黑" pitchFamily="34" charset="-122"/>
              </a:endParaRPr>
            </a:p>
          </p:txBody>
        </p:sp>
      </p:grpSp>
      <p:grpSp>
        <p:nvGrpSpPr>
          <p:cNvPr id="57" name="Group 25"/>
          <p:cNvGrpSpPr>
            <a:grpSpLocks/>
          </p:cNvGrpSpPr>
          <p:nvPr/>
        </p:nvGrpSpPr>
        <p:grpSpPr bwMode="auto">
          <a:xfrm>
            <a:off x="8555164" y="3483762"/>
            <a:ext cx="693647" cy="693647"/>
            <a:chOff x="17333273" y="6967086"/>
            <a:chExt cx="1388351" cy="1388169"/>
          </a:xfrm>
        </p:grpSpPr>
        <p:sp>
          <p:nvSpPr>
            <p:cNvPr id="58" name="Oval 63"/>
            <p:cNvSpPr/>
            <p:nvPr/>
          </p:nvSpPr>
          <p:spPr>
            <a:xfrm>
              <a:off x="17333273" y="6967086"/>
              <a:ext cx="1388351" cy="1388169"/>
            </a:xfrm>
            <a:prstGeom prst="ellipse">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a:endParaRPr lang="id-ID" sz="900">
                <a:solidFill>
                  <a:srgbClr val="FFFFFF"/>
                </a:solidFill>
                <a:latin typeface="微软雅黑" pitchFamily="34" charset="-122"/>
                <a:ea typeface="微软雅黑" pitchFamily="34" charset="-122"/>
              </a:endParaRPr>
            </a:p>
          </p:txBody>
        </p:sp>
        <p:sp>
          <p:nvSpPr>
            <p:cNvPr id="59" name="Freeform 52"/>
            <p:cNvSpPr>
              <a:spLocks noChangeArrowheads="1"/>
            </p:cNvSpPr>
            <p:nvPr/>
          </p:nvSpPr>
          <p:spPr bwMode="auto">
            <a:xfrm>
              <a:off x="17714642" y="7279803"/>
              <a:ext cx="695668" cy="721197"/>
            </a:xfrm>
            <a:custGeom>
              <a:avLst/>
              <a:gdLst>
                <a:gd name="T0" fmla="*/ 193160 w 479"/>
                <a:gd name="T1" fmla="*/ 719749 h 498"/>
                <a:gd name="T2" fmla="*/ 193160 w 479"/>
                <a:gd name="T3" fmla="*/ 719749 h 498"/>
                <a:gd name="T4" fmla="*/ 76974 w 479"/>
                <a:gd name="T5" fmla="*/ 666166 h 498"/>
                <a:gd name="T6" fmla="*/ 76974 w 479"/>
                <a:gd name="T7" fmla="*/ 411285 h 498"/>
                <a:gd name="T8" fmla="*/ 437153 w 479"/>
                <a:gd name="T9" fmla="*/ 50687 h 498"/>
                <a:gd name="T10" fmla="*/ 566410 w 479"/>
                <a:gd name="T11" fmla="*/ 13034 h 498"/>
                <a:gd name="T12" fmla="*/ 656455 w 479"/>
                <a:gd name="T13" fmla="*/ 102821 h 498"/>
                <a:gd name="T14" fmla="*/ 617242 w 479"/>
                <a:gd name="T15" fmla="*/ 230262 h 498"/>
                <a:gd name="T16" fmla="*/ 283205 w 479"/>
                <a:gd name="T17" fmla="*/ 564793 h 498"/>
                <a:gd name="T18" fmla="*/ 217850 w 479"/>
                <a:gd name="T19" fmla="*/ 602446 h 498"/>
                <a:gd name="T20" fmla="*/ 153947 w 479"/>
                <a:gd name="T21" fmla="*/ 577827 h 498"/>
                <a:gd name="T22" fmla="*/ 167018 w 479"/>
                <a:gd name="T23" fmla="*/ 461972 h 498"/>
                <a:gd name="T24" fmla="*/ 412463 w 479"/>
                <a:gd name="T25" fmla="*/ 217228 h 498"/>
                <a:gd name="T26" fmla="*/ 448771 w 479"/>
                <a:gd name="T27" fmla="*/ 217228 h 498"/>
                <a:gd name="T28" fmla="*/ 448771 w 479"/>
                <a:gd name="T29" fmla="*/ 257777 h 498"/>
                <a:gd name="T30" fmla="*/ 206231 w 479"/>
                <a:gd name="T31" fmla="*/ 499624 h 498"/>
                <a:gd name="T32" fmla="*/ 193160 w 479"/>
                <a:gd name="T33" fmla="*/ 551759 h 498"/>
                <a:gd name="T34" fmla="*/ 206231 w 479"/>
                <a:gd name="T35" fmla="*/ 551759 h 498"/>
                <a:gd name="T36" fmla="*/ 243992 w 479"/>
                <a:gd name="T37" fmla="*/ 538725 h 498"/>
                <a:gd name="T38" fmla="*/ 579481 w 479"/>
                <a:gd name="T39" fmla="*/ 192609 h 498"/>
                <a:gd name="T40" fmla="*/ 604171 w 479"/>
                <a:gd name="T41" fmla="*/ 115855 h 498"/>
                <a:gd name="T42" fmla="*/ 553339 w 479"/>
                <a:gd name="T43" fmla="*/ 63720 h 498"/>
                <a:gd name="T44" fmla="*/ 476366 w 479"/>
                <a:gd name="T45" fmla="*/ 89788 h 498"/>
                <a:gd name="T46" fmla="*/ 116187 w 479"/>
                <a:gd name="T47" fmla="*/ 435904 h 498"/>
                <a:gd name="T48" fmla="*/ 116187 w 479"/>
                <a:gd name="T49" fmla="*/ 628513 h 498"/>
                <a:gd name="T50" fmla="*/ 294824 w 479"/>
                <a:gd name="T51" fmla="*/ 615479 h 498"/>
                <a:gd name="T52" fmla="*/ 656455 w 479"/>
                <a:gd name="T53" fmla="*/ 269363 h 498"/>
                <a:gd name="T54" fmla="*/ 694216 w 479"/>
                <a:gd name="T55" fmla="*/ 269363 h 498"/>
                <a:gd name="T56" fmla="*/ 694216 w 479"/>
                <a:gd name="T57" fmla="*/ 293982 h 498"/>
                <a:gd name="T58" fmla="*/ 334037 w 479"/>
                <a:gd name="T59" fmla="*/ 654580 h 498"/>
                <a:gd name="T60" fmla="*/ 193160 w 479"/>
                <a:gd name="T61" fmla="*/ 719749 h 49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79" h="498">
                  <a:moveTo>
                    <a:pt x="133" y="497"/>
                  </a:moveTo>
                  <a:lnTo>
                    <a:pt x="133" y="497"/>
                  </a:lnTo>
                  <a:cubicBezTo>
                    <a:pt x="106" y="497"/>
                    <a:pt x="71" y="478"/>
                    <a:pt x="53" y="460"/>
                  </a:cubicBezTo>
                  <a:cubicBezTo>
                    <a:pt x="9" y="416"/>
                    <a:pt x="0" y="337"/>
                    <a:pt x="53" y="284"/>
                  </a:cubicBezTo>
                  <a:cubicBezTo>
                    <a:pt x="89" y="248"/>
                    <a:pt x="230" y="106"/>
                    <a:pt x="301" y="35"/>
                  </a:cubicBezTo>
                  <a:cubicBezTo>
                    <a:pt x="328" y="9"/>
                    <a:pt x="363" y="0"/>
                    <a:pt x="390" y="9"/>
                  </a:cubicBezTo>
                  <a:cubicBezTo>
                    <a:pt x="416" y="18"/>
                    <a:pt x="443" y="44"/>
                    <a:pt x="452" y="71"/>
                  </a:cubicBezTo>
                  <a:cubicBezTo>
                    <a:pt x="461" y="97"/>
                    <a:pt x="452" y="133"/>
                    <a:pt x="425" y="159"/>
                  </a:cubicBezTo>
                  <a:cubicBezTo>
                    <a:pt x="195" y="390"/>
                    <a:pt x="195" y="390"/>
                    <a:pt x="195" y="390"/>
                  </a:cubicBezTo>
                  <a:cubicBezTo>
                    <a:pt x="177" y="407"/>
                    <a:pt x="159" y="416"/>
                    <a:pt x="150" y="416"/>
                  </a:cubicBezTo>
                  <a:cubicBezTo>
                    <a:pt x="133" y="416"/>
                    <a:pt x="115" y="416"/>
                    <a:pt x="106" y="399"/>
                  </a:cubicBezTo>
                  <a:cubicBezTo>
                    <a:pt x="89" y="381"/>
                    <a:pt x="89" y="354"/>
                    <a:pt x="115" y="319"/>
                  </a:cubicBezTo>
                  <a:cubicBezTo>
                    <a:pt x="284" y="150"/>
                    <a:pt x="284" y="150"/>
                    <a:pt x="284" y="150"/>
                  </a:cubicBezTo>
                  <a:cubicBezTo>
                    <a:pt x="293" y="150"/>
                    <a:pt x="301" y="150"/>
                    <a:pt x="309" y="150"/>
                  </a:cubicBezTo>
                  <a:cubicBezTo>
                    <a:pt x="309" y="159"/>
                    <a:pt x="309" y="168"/>
                    <a:pt x="309" y="178"/>
                  </a:cubicBezTo>
                  <a:cubicBezTo>
                    <a:pt x="142" y="345"/>
                    <a:pt x="142" y="345"/>
                    <a:pt x="142" y="345"/>
                  </a:cubicBezTo>
                  <a:cubicBezTo>
                    <a:pt x="124" y="354"/>
                    <a:pt x="124" y="372"/>
                    <a:pt x="133" y="381"/>
                  </a:cubicBezTo>
                  <a:lnTo>
                    <a:pt x="142" y="381"/>
                  </a:lnTo>
                  <a:cubicBezTo>
                    <a:pt x="150" y="381"/>
                    <a:pt x="159" y="372"/>
                    <a:pt x="168" y="372"/>
                  </a:cubicBezTo>
                  <a:cubicBezTo>
                    <a:pt x="399" y="133"/>
                    <a:pt x="399" y="133"/>
                    <a:pt x="399" y="133"/>
                  </a:cubicBezTo>
                  <a:cubicBezTo>
                    <a:pt x="416" y="115"/>
                    <a:pt x="425" y="97"/>
                    <a:pt x="416" y="80"/>
                  </a:cubicBezTo>
                  <a:cubicBezTo>
                    <a:pt x="416" y="62"/>
                    <a:pt x="399" y="44"/>
                    <a:pt x="381" y="44"/>
                  </a:cubicBezTo>
                  <a:cubicBezTo>
                    <a:pt x="363" y="35"/>
                    <a:pt x="346" y="44"/>
                    <a:pt x="328" y="62"/>
                  </a:cubicBezTo>
                  <a:cubicBezTo>
                    <a:pt x="256" y="133"/>
                    <a:pt x="115" y="275"/>
                    <a:pt x="80" y="301"/>
                  </a:cubicBezTo>
                  <a:cubicBezTo>
                    <a:pt x="36" y="354"/>
                    <a:pt x="44" y="407"/>
                    <a:pt x="80" y="434"/>
                  </a:cubicBezTo>
                  <a:cubicBezTo>
                    <a:pt x="106" y="460"/>
                    <a:pt x="159" y="478"/>
                    <a:pt x="203" y="425"/>
                  </a:cubicBezTo>
                  <a:cubicBezTo>
                    <a:pt x="452" y="186"/>
                    <a:pt x="452" y="186"/>
                    <a:pt x="452" y="186"/>
                  </a:cubicBezTo>
                  <a:cubicBezTo>
                    <a:pt x="461" y="178"/>
                    <a:pt x="469" y="178"/>
                    <a:pt x="478" y="186"/>
                  </a:cubicBezTo>
                  <a:lnTo>
                    <a:pt x="478" y="203"/>
                  </a:lnTo>
                  <a:cubicBezTo>
                    <a:pt x="230" y="452"/>
                    <a:pt x="230" y="452"/>
                    <a:pt x="230" y="452"/>
                  </a:cubicBezTo>
                  <a:cubicBezTo>
                    <a:pt x="203" y="478"/>
                    <a:pt x="168" y="497"/>
                    <a:pt x="133" y="497"/>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900">
                <a:latin typeface="微软雅黑" pitchFamily="34" charset="-122"/>
                <a:ea typeface="微软雅黑" pitchFamily="34" charset="-122"/>
              </a:endParaRPr>
            </a:p>
          </p:txBody>
        </p:sp>
      </p:grpSp>
      <p:grpSp>
        <p:nvGrpSpPr>
          <p:cNvPr id="60" name="Group 26"/>
          <p:cNvGrpSpPr>
            <a:grpSpLocks/>
          </p:cNvGrpSpPr>
          <p:nvPr/>
        </p:nvGrpSpPr>
        <p:grpSpPr bwMode="auto">
          <a:xfrm>
            <a:off x="8555164" y="4790105"/>
            <a:ext cx="693647" cy="693647"/>
            <a:chOff x="17333272" y="9579770"/>
            <a:chExt cx="1388351" cy="1388169"/>
          </a:xfrm>
        </p:grpSpPr>
        <p:sp>
          <p:nvSpPr>
            <p:cNvPr id="61" name="Oval 67"/>
            <p:cNvSpPr/>
            <p:nvPr/>
          </p:nvSpPr>
          <p:spPr>
            <a:xfrm>
              <a:off x="17333272" y="9579770"/>
              <a:ext cx="1388351" cy="1388169"/>
            </a:xfrm>
            <a:prstGeom prst="ellipse">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a:endParaRPr lang="id-ID" sz="900">
                <a:solidFill>
                  <a:srgbClr val="FFFFFF"/>
                </a:solidFill>
                <a:latin typeface="微软雅黑" pitchFamily="34" charset="-122"/>
                <a:ea typeface="微软雅黑" pitchFamily="34" charset="-122"/>
              </a:endParaRPr>
            </a:p>
          </p:txBody>
        </p:sp>
        <p:sp>
          <p:nvSpPr>
            <p:cNvPr id="62" name="Freeform 104"/>
            <p:cNvSpPr>
              <a:spLocks noChangeArrowheads="1"/>
            </p:cNvSpPr>
            <p:nvPr/>
          </p:nvSpPr>
          <p:spPr bwMode="auto">
            <a:xfrm>
              <a:off x="17756187" y="9982200"/>
              <a:ext cx="596031" cy="400869"/>
            </a:xfrm>
            <a:custGeom>
              <a:avLst/>
              <a:gdLst>
                <a:gd name="T0" fmla="*/ 243449 w 497"/>
                <a:gd name="T1" fmla="*/ 305707 h 337"/>
                <a:gd name="T2" fmla="*/ 243449 w 497"/>
                <a:gd name="T3" fmla="*/ 305707 h 337"/>
                <a:gd name="T4" fmla="*/ 265036 w 497"/>
                <a:gd name="T5" fmla="*/ 388974 h 337"/>
                <a:gd name="T6" fmla="*/ 339390 w 497"/>
                <a:gd name="T7" fmla="*/ 368752 h 337"/>
                <a:gd name="T8" fmla="*/ 477305 w 497"/>
                <a:gd name="T9" fmla="*/ 10706 h 337"/>
                <a:gd name="T10" fmla="*/ 243449 w 497"/>
                <a:gd name="T11" fmla="*/ 305707 h 337"/>
                <a:gd name="T12" fmla="*/ 297416 w 497"/>
                <a:gd name="T13" fmla="*/ 84456 h 337"/>
                <a:gd name="T14" fmla="*/ 297416 w 497"/>
                <a:gd name="T15" fmla="*/ 84456 h 337"/>
                <a:gd name="T16" fmla="*/ 328597 w 497"/>
                <a:gd name="T17" fmla="*/ 84456 h 337"/>
                <a:gd name="T18" fmla="*/ 371770 w 497"/>
                <a:gd name="T19" fmla="*/ 30928 h 337"/>
                <a:gd name="T20" fmla="*/ 297416 w 497"/>
                <a:gd name="T21" fmla="*/ 20222 h 337"/>
                <a:gd name="T22" fmla="*/ 0 w 497"/>
                <a:gd name="T23" fmla="*/ 336635 h 337"/>
                <a:gd name="T24" fmla="*/ 0 w 497"/>
                <a:gd name="T25" fmla="*/ 368752 h 337"/>
                <a:gd name="T26" fmla="*/ 31181 w 497"/>
                <a:gd name="T27" fmla="*/ 399679 h 337"/>
                <a:gd name="T28" fmla="*/ 63561 w 497"/>
                <a:gd name="T29" fmla="*/ 368752 h 337"/>
                <a:gd name="T30" fmla="*/ 63561 w 497"/>
                <a:gd name="T31" fmla="*/ 336635 h 337"/>
                <a:gd name="T32" fmla="*/ 297416 w 497"/>
                <a:gd name="T33" fmla="*/ 84456 h 337"/>
                <a:gd name="T34" fmla="*/ 509684 w 497"/>
                <a:gd name="T35" fmla="*/ 116573 h 337"/>
                <a:gd name="T36" fmla="*/ 509684 w 497"/>
                <a:gd name="T37" fmla="*/ 116573 h 337"/>
                <a:gd name="T38" fmla="*/ 488098 w 497"/>
                <a:gd name="T39" fmla="*/ 179618 h 337"/>
                <a:gd name="T40" fmla="*/ 530072 w 497"/>
                <a:gd name="T41" fmla="*/ 336635 h 337"/>
                <a:gd name="T42" fmla="*/ 530072 w 497"/>
                <a:gd name="T43" fmla="*/ 368752 h 337"/>
                <a:gd name="T44" fmla="*/ 562452 w 497"/>
                <a:gd name="T45" fmla="*/ 399679 h 337"/>
                <a:gd name="T46" fmla="*/ 562452 w 497"/>
                <a:gd name="T47" fmla="*/ 399679 h 337"/>
                <a:gd name="T48" fmla="*/ 594832 w 497"/>
                <a:gd name="T49" fmla="*/ 368752 h 337"/>
                <a:gd name="T50" fmla="*/ 594832 w 497"/>
                <a:gd name="T51" fmla="*/ 336635 h 337"/>
                <a:gd name="T52" fmla="*/ 509684 w 497"/>
                <a:gd name="T53" fmla="*/ 116573 h 33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97" h="337">
                  <a:moveTo>
                    <a:pt x="203" y="257"/>
                  </a:moveTo>
                  <a:lnTo>
                    <a:pt x="203" y="257"/>
                  </a:lnTo>
                  <a:cubicBezTo>
                    <a:pt x="186" y="283"/>
                    <a:pt x="194" y="310"/>
                    <a:pt x="221" y="327"/>
                  </a:cubicBezTo>
                  <a:cubicBezTo>
                    <a:pt x="239" y="336"/>
                    <a:pt x="266" y="336"/>
                    <a:pt x="283" y="310"/>
                  </a:cubicBezTo>
                  <a:cubicBezTo>
                    <a:pt x="301" y="274"/>
                    <a:pt x="407" y="9"/>
                    <a:pt x="398" y="9"/>
                  </a:cubicBezTo>
                  <a:cubicBezTo>
                    <a:pt x="389" y="0"/>
                    <a:pt x="221" y="230"/>
                    <a:pt x="203" y="257"/>
                  </a:cubicBezTo>
                  <a:close/>
                  <a:moveTo>
                    <a:pt x="248" y="71"/>
                  </a:moveTo>
                  <a:lnTo>
                    <a:pt x="248" y="71"/>
                  </a:lnTo>
                  <a:cubicBezTo>
                    <a:pt x="257" y="71"/>
                    <a:pt x="266" y="71"/>
                    <a:pt x="274" y="71"/>
                  </a:cubicBezTo>
                  <a:cubicBezTo>
                    <a:pt x="292" y="53"/>
                    <a:pt x="301" y="44"/>
                    <a:pt x="310" y="26"/>
                  </a:cubicBezTo>
                  <a:cubicBezTo>
                    <a:pt x="292" y="17"/>
                    <a:pt x="274" y="17"/>
                    <a:pt x="248" y="17"/>
                  </a:cubicBezTo>
                  <a:cubicBezTo>
                    <a:pt x="106" y="17"/>
                    <a:pt x="0" y="133"/>
                    <a:pt x="0" y="283"/>
                  </a:cubicBezTo>
                  <a:cubicBezTo>
                    <a:pt x="0" y="292"/>
                    <a:pt x="0" y="301"/>
                    <a:pt x="0" y="310"/>
                  </a:cubicBezTo>
                  <a:cubicBezTo>
                    <a:pt x="0" y="327"/>
                    <a:pt x="17" y="336"/>
                    <a:pt x="26" y="336"/>
                  </a:cubicBezTo>
                  <a:cubicBezTo>
                    <a:pt x="44" y="336"/>
                    <a:pt x="53" y="319"/>
                    <a:pt x="53" y="310"/>
                  </a:cubicBezTo>
                  <a:cubicBezTo>
                    <a:pt x="53" y="301"/>
                    <a:pt x="53" y="292"/>
                    <a:pt x="53" y="283"/>
                  </a:cubicBezTo>
                  <a:cubicBezTo>
                    <a:pt x="53" y="160"/>
                    <a:pt x="132" y="71"/>
                    <a:pt x="248" y="71"/>
                  </a:cubicBezTo>
                  <a:close/>
                  <a:moveTo>
                    <a:pt x="425" y="98"/>
                  </a:moveTo>
                  <a:lnTo>
                    <a:pt x="425" y="98"/>
                  </a:lnTo>
                  <a:cubicBezTo>
                    <a:pt x="416" y="115"/>
                    <a:pt x="416" y="133"/>
                    <a:pt x="407" y="151"/>
                  </a:cubicBezTo>
                  <a:cubicBezTo>
                    <a:pt x="433" y="186"/>
                    <a:pt x="442" y="239"/>
                    <a:pt x="442" y="283"/>
                  </a:cubicBezTo>
                  <a:cubicBezTo>
                    <a:pt x="442" y="292"/>
                    <a:pt x="442" y="301"/>
                    <a:pt x="442" y="310"/>
                  </a:cubicBezTo>
                  <a:cubicBezTo>
                    <a:pt x="442" y="319"/>
                    <a:pt x="451" y="336"/>
                    <a:pt x="469" y="336"/>
                  </a:cubicBezTo>
                  <a:cubicBezTo>
                    <a:pt x="478" y="336"/>
                    <a:pt x="496" y="327"/>
                    <a:pt x="496" y="310"/>
                  </a:cubicBezTo>
                  <a:cubicBezTo>
                    <a:pt x="496" y="301"/>
                    <a:pt x="496" y="292"/>
                    <a:pt x="496" y="283"/>
                  </a:cubicBezTo>
                  <a:cubicBezTo>
                    <a:pt x="496" y="213"/>
                    <a:pt x="469" y="151"/>
                    <a:pt x="425" y="9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900">
                <a:latin typeface="微软雅黑" pitchFamily="34" charset="-122"/>
                <a:ea typeface="微软雅黑" pitchFamily="34" charset="-122"/>
              </a:endParaRPr>
            </a:p>
          </p:txBody>
        </p:sp>
      </p:grpSp>
      <p:grpSp>
        <p:nvGrpSpPr>
          <p:cNvPr id="75" name="Group 65"/>
          <p:cNvGrpSpPr/>
          <p:nvPr/>
        </p:nvGrpSpPr>
        <p:grpSpPr>
          <a:xfrm>
            <a:off x="118186" y="1882463"/>
            <a:ext cx="2869858" cy="1174499"/>
            <a:chOff x="8797071" y="2558764"/>
            <a:chExt cx="3051636" cy="1113737"/>
          </a:xfrm>
        </p:grpSpPr>
        <p:sp>
          <p:nvSpPr>
            <p:cNvPr id="76" name="TextBox 66"/>
            <p:cNvSpPr txBox="1"/>
            <p:nvPr/>
          </p:nvSpPr>
          <p:spPr>
            <a:xfrm>
              <a:off x="10168755" y="2558764"/>
              <a:ext cx="1679310" cy="376370"/>
            </a:xfrm>
            <a:prstGeom prst="rect">
              <a:avLst/>
            </a:prstGeom>
            <a:noFill/>
          </p:spPr>
          <p:txBody>
            <a:bodyPr wrap="none" rtlCol="0">
              <a:spAutoFit/>
            </a:bodyPr>
            <a:lstStyle/>
            <a:p>
              <a:pPr algn="r">
                <a:lnSpc>
                  <a:spcPct val="130000"/>
                </a:lnSpc>
              </a:pPr>
              <a:r>
                <a:rPr lang="zh-CN" altLang="en-US" b="1" dirty="0">
                  <a:solidFill>
                    <a:srgbClr val="DB2A2A"/>
                  </a:solidFill>
                  <a:latin typeface="方正姚体" panose="02010601030101010101" pitchFamily="2" charset="-122"/>
                  <a:ea typeface="方正姚体" panose="02010601030101010101" pitchFamily="2" charset="-122"/>
                  <a:sym typeface="Arial" panose="020B0604020202020204" pitchFamily="34" charset="0"/>
                </a:rPr>
                <a:t>相关标题文字</a:t>
              </a:r>
              <a:endParaRPr lang="en-GB" b="1" dirty="0">
                <a:solidFill>
                  <a:srgbClr val="DB2A2A"/>
                </a:solidFill>
                <a:latin typeface="方正姚体" panose="02010601030101010101" pitchFamily="2" charset="-122"/>
                <a:ea typeface="方正姚体" panose="02010601030101010101" pitchFamily="2" charset="-122"/>
                <a:sym typeface="Arial" panose="020B0604020202020204" pitchFamily="34" charset="0"/>
              </a:endParaRPr>
            </a:p>
          </p:txBody>
        </p:sp>
        <p:sp>
          <p:nvSpPr>
            <p:cNvPr id="77" name="Rectangle 67"/>
            <p:cNvSpPr/>
            <p:nvPr/>
          </p:nvSpPr>
          <p:spPr>
            <a:xfrm>
              <a:off x="8797071" y="2924503"/>
              <a:ext cx="3051636" cy="747998"/>
            </a:xfrm>
            <a:prstGeom prst="rect">
              <a:avLst/>
            </a:prstGeom>
          </p:spPr>
          <p:txBody>
            <a:bodyPr wrap="square">
              <a:spAutoFit/>
            </a:bodyPr>
            <a:lstStyle/>
            <a:p>
              <a:pPr algn="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8" name="Group 65"/>
          <p:cNvGrpSpPr/>
          <p:nvPr/>
        </p:nvGrpSpPr>
        <p:grpSpPr>
          <a:xfrm>
            <a:off x="9248811" y="1935802"/>
            <a:ext cx="2884372" cy="1174499"/>
            <a:chOff x="8781638" y="2558764"/>
            <a:chExt cx="3067069" cy="1113737"/>
          </a:xfrm>
        </p:grpSpPr>
        <p:sp>
          <p:nvSpPr>
            <p:cNvPr id="79" name="TextBox 66"/>
            <p:cNvSpPr txBox="1"/>
            <p:nvPr/>
          </p:nvSpPr>
          <p:spPr>
            <a:xfrm>
              <a:off x="8781638" y="2558764"/>
              <a:ext cx="1679310" cy="376370"/>
            </a:xfrm>
            <a:prstGeom prst="rect">
              <a:avLst/>
            </a:prstGeom>
            <a:noFill/>
          </p:spPr>
          <p:txBody>
            <a:bodyPr wrap="none" rtlCol="0">
              <a:spAutoFit/>
            </a:bodyPr>
            <a:lstStyle/>
            <a:p>
              <a:pPr>
                <a:lnSpc>
                  <a:spcPct val="130000"/>
                </a:lnSpc>
              </a:pPr>
              <a:r>
                <a:rPr lang="zh-CN" altLang="en-US" b="1" dirty="0">
                  <a:solidFill>
                    <a:srgbClr val="DB2A2A"/>
                  </a:solidFill>
                  <a:latin typeface="方正姚体" panose="02010601030101010101" pitchFamily="2" charset="-122"/>
                  <a:ea typeface="方正姚体" panose="02010601030101010101" pitchFamily="2" charset="-122"/>
                  <a:sym typeface="Arial" panose="020B0604020202020204" pitchFamily="34" charset="0"/>
                </a:rPr>
                <a:t>相关标题文字</a:t>
              </a:r>
              <a:endParaRPr lang="en-GB" b="1" dirty="0">
                <a:solidFill>
                  <a:srgbClr val="DB2A2A"/>
                </a:solidFill>
                <a:latin typeface="方正姚体" panose="02010601030101010101" pitchFamily="2" charset="-122"/>
                <a:ea typeface="方正姚体" panose="02010601030101010101" pitchFamily="2" charset="-122"/>
                <a:sym typeface="Arial" panose="020B0604020202020204" pitchFamily="34" charset="0"/>
              </a:endParaRPr>
            </a:p>
          </p:txBody>
        </p:sp>
        <p:sp>
          <p:nvSpPr>
            <p:cNvPr id="80" name="Rectangle 67"/>
            <p:cNvSpPr/>
            <p:nvPr/>
          </p:nvSpPr>
          <p:spPr>
            <a:xfrm>
              <a:off x="8797071" y="2924503"/>
              <a:ext cx="3051636" cy="747998"/>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1" name="Group 65"/>
          <p:cNvGrpSpPr/>
          <p:nvPr/>
        </p:nvGrpSpPr>
        <p:grpSpPr>
          <a:xfrm>
            <a:off x="9248811" y="3220716"/>
            <a:ext cx="2869858" cy="1174499"/>
            <a:chOff x="8797071" y="2558764"/>
            <a:chExt cx="3051636" cy="1113737"/>
          </a:xfrm>
        </p:grpSpPr>
        <p:sp>
          <p:nvSpPr>
            <p:cNvPr id="82" name="TextBox 66"/>
            <p:cNvSpPr txBox="1"/>
            <p:nvPr/>
          </p:nvSpPr>
          <p:spPr>
            <a:xfrm>
              <a:off x="8797071" y="2558764"/>
              <a:ext cx="1679310" cy="376370"/>
            </a:xfrm>
            <a:prstGeom prst="rect">
              <a:avLst/>
            </a:prstGeom>
            <a:noFill/>
          </p:spPr>
          <p:txBody>
            <a:bodyPr wrap="none" rtlCol="0">
              <a:spAutoFit/>
            </a:bodyPr>
            <a:lstStyle/>
            <a:p>
              <a:pPr>
                <a:lnSpc>
                  <a:spcPct val="130000"/>
                </a:lnSpc>
              </a:pPr>
              <a:r>
                <a:rPr lang="zh-CN" altLang="en-US" b="1" dirty="0">
                  <a:solidFill>
                    <a:srgbClr val="DB2A2A"/>
                  </a:solidFill>
                  <a:latin typeface="方正姚体" panose="02010601030101010101" pitchFamily="2" charset="-122"/>
                  <a:ea typeface="方正姚体" panose="02010601030101010101" pitchFamily="2" charset="-122"/>
                  <a:sym typeface="Arial" panose="020B0604020202020204" pitchFamily="34" charset="0"/>
                </a:rPr>
                <a:t>相关标题文字</a:t>
              </a:r>
              <a:endParaRPr lang="en-GB" b="1" dirty="0">
                <a:solidFill>
                  <a:srgbClr val="DB2A2A"/>
                </a:solidFill>
                <a:latin typeface="方正姚体" panose="02010601030101010101" pitchFamily="2" charset="-122"/>
                <a:ea typeface="方正姚体" panose="02010601030101010101" pitchFamily="2" charset="-122"/>
                <a:sym typeface="Arial" panose="020B0604020202020204" pitchFamily="34" charset="0"/>
              </a:endParaRPr>
            </a:p>
          </p:txBody>
        </p:sp>
        <p:sp>
          <p:nvSpPr>
            <p:cNvPr id="83" name="Rectangle 67"/>
            <p:cNvSpPr/>
            <p:nvPr/>
          </p:nvSpPr>
          <p:spPr>
            <a:xfrm>
              <a:off x="8797071" y="2924503"/>
              <a:ext cx="3051636" cy="747998"/>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4" name="Group 65"/>
          <p:cNvGrpSpPr/>
          <p:nvPr/>
        </p:nvGrpSpPr>
        <p:grpSpPr>
          <a:xfrm>
            <a:off x="116335" y="4447479"/>
            <a:ext cx="2869858" cy="1174499"/>
            <a:chOff x="8797071" y="2558764"/>
            <a:chExt cx="3051636" cy="1113737"/>
          </a:xfrm>
        </p:grpSpPr>
        <p:sp>
          <p:nvSpPr>
            <p:cNvPr id="85" name="TextBox 66"/>
            <p:cNvSpPr txBox="1"/>
            <p:nvPr/>
          </p:nvSpPr>
          <p:spPr>
            <a:xfrm>
              <a:off x="10168755" y="2558764"/>
              <a:ext cx="1679310" cy="376370"/>
            </a:xfrm>
            <a:prstGeom prst="rect">
              <a:avLst/>
            </a:prstGeom>
            <a:noFill/>
          </p:spPr>
          <p:txBody>
            <a:bodyPr wrap="none" rtlCol="0">
              <a:spAutoFit/>
            </a:bodyPr>
            <a:lstStyle/>
            <a:p>
              <a:pPr algn="r">
                <a:lnSpc>
                  <a:spcPct val="130000"/>
                </a:lnSpc>
              </a:pPr>
              <a:r>
                <a:rPr lang="zh-CN" altLang="en-US" b="1" dirty="0">
                  <a:solidFill>
                    <a:srgbClr val="DB2A2A"/>
                  </a:solidFill>
                  <a:latin typeface="方正姚体" panose="02010601030101010101" pitchFamily="2" charset="-122"/>
                  <a:ea typeface="方正姚体" panose="02010601030101010101" pitchFamily="2" charset="-122"/>
                  <a:sym typeface="Arial" panose="020B0604020202020204" pitchFamily="34" charset="0"/>
                </a:rPr>
                <a:t>相关标题文字</a:t>
              </a:r>
              <a:endParaRPr lang="en-GB" b="1" dirty="0">
                <a:solidFill>
                  <a:srgbClr val="DB2A2A"/>
                </a:solidFill>
                <a:latin typeface="方正姚体" panose="02010601030101010101" pitchFamily="2" charset="-122"/>
                <a:ea typeface="方正姚体" panose="02010601030101010101" pitchFamily="2" charset="-122"/>
                <a:sym typeface="Arial" panose="020B0604020202020204" pitchFamily="34" charset="0"/>
              </a:endParaRPr>
            </a:p>
          </p:txBody>
        </p:sp>
        <p:sp>
          <p:nvSpPr>
            <p:cNvPr id="86" name="Rectangle 67"/>
            <p:cNvSpPr/>
            <p:nvPr/>
          </p:nvSpPr>
          <p:spPr>
            <a:xfrm>
              <a:off x="8797071" y="2924503"/>
              <a:ext cx="3051636" cy="747998"/>
            </a:xfrm>
            <a:prstGeom prst="rect">
              <a:avLst/>
            </a:prstGeom>
          </p:spPr>
          <p:txBody>
            <a:bodyPr wrap="square">
              <a:spAutoFit/>
            </a:bodyPr>
            <a:lstStyle/>
            <a:p>
              <a:pPr algn="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7" name="Group 65"/>
          <p:cNvGrpSpPr/>
          <p:nvPr/>
        </p:nvGrpSpPr>
        <p:grpSpPr>
          <a:xfrm>
            <a:off x="143995" y="3236064"/>
            <a:ext cx="2869858" cy="1174499"/>
            <a:chOff x="8797071" y="2558764"/>
            <a:chExt cx="3051636" cy="1113737"/>
          </a:xfrm>
        </p:grpSpPr>
        <p:sp>
          <p:nvSpPr>
            <p:cNvPr id="88" name="TextBox 66"/>
            <p:cNvSpPr txBox="1"/>
            <p:nvPr/>
          </p:nvSpPr>
          <p:spPr>
            <a:xfrm>
              <a:off x="10168755" y="2558764"/>
              <a:ext cx="1679310" cy="376370"/>
            </a:xfrm>
            <a:prstGeom prst="rect">
              <a:avLst/>
            </a:prstGeom>
            <a:noFill/>
          </p:spPr>
          <p:txBody>
            <a:bodyPr wrap="none" rtlCol="0">
              <a:spAutoFit/>
            </a:bodyPr>
            <a:lstStyle/>
            <a:p>
              <a:pPr algn="r">
                <a:lnSpc>
                  <a:spcPct val="130000"/>
                </a:lnSpc>
              </a:pPr>
              <a:r>
                <a:rPr lang="zh-CN" altLang="en-US" b="1" dirty="0">
                  <a:solidFill>
                    <a:srgbClr val="DB2A2A"/>
                  </a:solidFill>
                  <a:latin typeface="方正姚体" panose="02010601030101010101" pitchFamily="2" charset="-122"/>
                  <a:ea typeface="方正姚体" panose="02010601030101010101" pitchFamily="2" charset="-122"/>
                  <a:sym typeface="Arial" panose="020B0604020202020204" pitchFamily="34" charset="0"/>
                </a:rPr>
                <a:t>相关标题文字</a:t>
              </a:r>
              <a:endParaRPr lang="en-GB" b="1" dirty="0">
                <a:solidFill>
                  <a:srgbClr val="DB2A2A"/>
                </a:solidFill>
                <a:latin typeface="方正姚体" panose="02010601030101010101" pitchFamily="2" charset="-122"/>
                <a:ea typeface="方正姚体" panose="02010601030101010101" pitchFamily="2" charset="-122"/>
                <a:sym typeface="Arial" panose="020B0604020202020204" pitchFamily="34" charset="0"/>
              </a:endParaRPr>
            </a:p>
          </p:txBody>
        </p:sp>
        <p:sp>
          <p:nvSpPr>
            <p:cNvPr id="89" name="Rectangle 67"/>
            <p:cNvSpPr/>
            <p:nvPr/>
          </p:nvSpPr>
          <p:spPr>
            <a:xfrm>
              <a:off x="8797071" y="2924503"/>
              <a:ext cx="3051636" cy="747998"/>
            </a:xfrm>
            <a:prstGeom prst="rect">
              <a:avLst/>
            </a:prstGeom>
          </p:spPr>
          <p:txBody>
            <a:bodyPr wrap="square">
              <a:spAutoFit/>
            </a:bodyPr>
            <a:lstStyle/>
            <a:p>
              <a:pPr algn="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0" name="Group 65"/>
          <p:cNvGrpSpPr/>
          <p:nvPr/>
        </p:nvGrpSpPr>
        <p:grpSpPr>
          <a:xfrm>
            <a:off x="9243943" y="4604251"/>
            <a:ext cx="2869858" cy="1174499"/>
            <a:chOff x="8797071" y="2558764"/>
            <a:chExt cx="3051636" cy="1113737"/>
          </a:xfrm>
        </p:grpSpPr>
        <p:sp>
          <p:nvSpPr>
            <p:cNvPr id="91" name="TextBox 66"/>
            <p:cNvSpPr txBox="1"/>
            <p:nvPr/>
          </p:nvSpPr>
          <p:spPr>
            <a:xfrm>
              <a:off x="8797071" y="2558764"/>
              <a:ext cx="1679310" cy="376370"/>
            </a:xfrm>
            <a:prstGeom prst="rect">
              <a:avLst/>
            </a:prstGeom>
            <a:noFill/>
          </p:spPr>
          <p:txBody>
            <a:bodyPr wrap="none" rtlCol="0">
              <a:spAutoFit/>
            </a:bodyPr>
            <a:lstStyle/>
            <a:p>
              <a:pPr>
                <a:lnSpc>
                  <a:spcPct val="130000"/>
                </a:lnSpc>
              </a:pPr>
              <a:r>
                <a:rPr lang="zh-CN" altLang="en-US" b="1" dirty="0">
                  <a:solidFill>
                    <a:srgbClr val="DB2A2A"/>
                  </a:solidFill>
                  <a:latin typeface="方正姚体" panose="02010601030101010101" pitchFamily="2" charset="-122"/>
                  <a:ea typeface="方正姚体" panose="02010601030101010101" pitchFamily="2" charset="-122"/>
                  <a:sym typeface="Arial" panose="020B0604020202020204" pitchFamily="34" charset="0"/>
                </a:rPr>
                <a:t>相关标题文字</a:t>
              </a:r>
              <a:endParaRPr lang="en-GB" b="1" dirty="0">
                <a:solidFill>
                  <a:srgbClr val="DB2A2A"/>
                </a:solidFill>
                <a:latin typeface="方正姚体" panose="02010601030101010101" pitchFamily="2" charset="-122"/>
                <a:ea typeface="方正姚体" panose="02010601030101010101" pitchFamily="2" charset="-122"/>
                <a:sym typeface="Arial" panose="020B0604020202020204" pitchFamily="34" charset="0"/>
              </a:endParaRPr>
            </a:p>
          </p:txBody>
        </p:sp>
        <p:sp>
          <p:nvSpPr>
            <p:cNvPr id="92" name="Rectangle 67"/>
            <p:cNvSpPr/>
            <p:nvPr/>
          </p:nvSpPr>
          <p:spPr>
            <a:xfrm>
              <a:off x="8797071" y="2924503"/>
              <a:ext cx="3051636" cy="747998"/>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1016167762"/>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1000"/>
                                        <p:tgtEl>
                                          <p:spTgt spid="2"/>
                                        </p:tgtEl>
                                      </p:cBhvr>
                                    </p:animEffect>
                                  </p:childTnLst>
                                </p:cTn>
                              </p:par>
                              <p:par>
                                <p:cTn id="15" presetID="2" presetClass="entr" presetSubtype="2" fill="hold" nodeType="withEffect">
                                  <p:stCondLst>
                                    <p:cond delay="2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2450"/>
                            </p:stCondLst>
                            <p:childTnLst>
                              <p:par>
                                <p:cTn id="26" presetID="42" presetClass="entr" presetSubtype="0" fill="hold" nodeType="after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fade">
                                      <p:cBhvr>
                                        <p:cTn id="28" dur="500"/>
                                        <p:tgtEl>
                                          <p:spTgt spid="42"/>
                                        </p:tgtEl>
                                      </p:cBhvr>
                                    </p:animEffect>
                                    <p:anim calcmode="lin" valueType="num">
                                      <p:cBhvr>
                                        <p:cTn id="29" dur="500" fill="hold"/>
                                        <p:tgtEl>
                                          <p:spTgt spid="42"/>
                                        </p:tgtEl>
                                        <p:attrNameLst>
                                          <p:attrName>ppt_x</p:attrName>
                                        </p:attrNameLst>
                                      </p:cBhvr>
                                      <p:tavLst>
                                        <p:tav tm="0">
                                          <p:val>
                                            <p:strVal val="#ppt_x"/>
                                          </p:val>
                                        </p:tav>
                                        <p:tav tm="100000">
                                          <p:val>
                                            <p:strVal val="#ppt_x"/>
                                          </p:val>
                                        </p:tav>
                                      </p:tavLst>
                                    </p:anim>
                                    <p:anim calcmode="lin" valueType="num">
                                      <p:cBhvr>
                                        <p:cTn id="30" dur="500" fill="hold"/>
                                        <p:tgtEl>
                                          <p:spTgt spid="42"/>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250"/>
                                  </p:stCondLst>
                                  <p:childTnLst>
                                    <p:set>
                                      <p:cBhvr>
                                        <p:cTn id="32" dur="1" fill="hold">
                                          <p:stCondLst>
                                            <p:cond delay="0"/>
                                          </p:stCondLst>
                                        </p:cTn>
                                        <p:tgtEl>
                                          <p:spTgt spid="43"/>
                                        </p:tgtEl>
                                        <p:attrNameLst>
                                          <p:attrName>style.visibility</p:attrName>
                                        </p:attrNameLst>
                                      </p:cBhvr>
                                      <p:to>
                                        <p:strVal val="visible"/>
                                      </p:to>
                                    </p:set>
                                    <p:animEffect transition="in" filter="fade">
                                      <p:cBhvr>
                                        <p:cTn id="33" dur="500"/>
                                        <p:tgtEl>
                                          <p:spTgt spid="43"/>
                                        </p:tgtEl>
                                      </p:cBhvr>
                                    </p:animEffect>
                                    <p:anim calcmode="lin" valueType="num">
                                      <p:cBhvr>
                                        <p:cTn id="34" dur="500" fill="hold"/>
                                        <p:tgtEl>
                                          <p:spTgt spid="43"/>
                                        </p:tgtEl>
                                        <p:attrNameLst>
                                          <p:attrName>ppt_x</p:attrName>
                                        </p:attrNameLst>
                                      </p:cBhvr>
                                      <p:tavLst>
                                        <p:tav tm="0">
                                          <p:val>
                                            <p:strVal val="#ppt_x"/>
                                          </p:val>
                                        </p:tav>
                                        <p:tav tm="100000">
                                          <p:val>
                                            <p:strVal val="#ppt_x"/>
                                          </p:val>
                                        </p:tav>
                                      </p:tavLst>
                                    </p:anim>
                                    <p:anim calcmode="lin" valueType="num">
                                      <p:cBhvr>
                                        <p:cTn id="35" dur="500" fill="hold"/>
                                        <p:tgtEl>
                                          <p:spTgt spid="43"/>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500"/>
                                  </p:stCondLst>
                                  <p:childTnLst>
                                    <p:set>
                                      <p:cBhvr>
                                        <p:cTn id="37" dur="1" fill="hold">
                                          <p:stCondLst>
                                            <p:cond delay="0"/>
                                          </p:stCondLst>
                                        </p:cTn>
                                        <p:tgtEl>
                                          <p:spTgt spid="44"/>
                                        </p:tgtEl>
                                        <p:attrNameLst>
                                          <p:attrName>style.visibility</p:attrName>
                                        </p:attrNameLst>
                                      </p:cBhvr>
                                      <p:to>
                                        <p:strVal val="visible"/>
                                      </p:to>
                                    </p:set>
                                    <p:animEffect transition="in" filter="fade">
                                      <p:cBhvr>
                                        <p:cTn id="38" dur="500"/>
                                        <p:tgtEl>
                                          <p:spTgt spid="44"/>
                                        </p:tgtEl>
                                      </p:cBhvr>
                                    </p:animEffect>
                                    <p:anim calcmode="lin" valueType="num">
                                      <p:cBhvr>
                                        <p:cTn id="39" dur="500" fill="hold"/>
                                        <p:tgtEl>
                                          <p:spTgt spid="44"/>
                                        </p:tgtEl>
                                        <p:attrNameLst>
                                          <p:attrName>ppt_x</p:attrName>
                                        </p:attrNameLst>
                                      </p:cBhvr>
                                      <p:tavLst>
                                        <p:tav tm="0">
                                          <p:val>
                                            <p:strVal val="#ppt_x"/>
                                          </p:val>
                                        </p:tav>
                                        <p:tav tm="100000">
                                          <p:val>
                                            <p:strVal val="#ppt_x"/>
                                          </p:val>
                                        </p:tav>
                                      </p:tavLst>
                                    </p:anim>
                                    <p:anim calcmode="lin" valueType="num">
                                      <p:cBhvr>
                                        <p:cTn id="40" dur="500" fill="hold"/>
                                        <p:tgtEl>
                                          <p:spTgt spid="44"/>
                                        </p:tgtEl>
                                        <p:attrNameLst>
                                          <p:attrName>ppt_y</p:attrName>
                                        </p:attrNameLst>
                                      </p:cBhvr>
                                      <p:tavLst>
                                        <p:tav tm="0">
                                          <p:val>
                                            <p:strVal val="#ppt_y+.1"/>
                                          </p:val>
                                        </p:tav>
                                        <p:tav tm="100000">
                                          <p:val>
                                            <p:strVal val="#ppt_y"/>
                                          </p:val>
                                        </p:tav>
                                      </p:tavLst>
                                    </p:anim>
                                  </p:childTnLst>
                                </p:cTn>
                              </p:par>
                            </p:childTnLst>
                          </p:cTn>
                        </p:par>
                        <p:par>
                          <p:cTn id="41" fill="hold">
                            <p:stCondLst>
                              <p:cond delay="3450"/>
                            </p:stCondLst>
                            <p:childTnLst>
                              <p:par>
                                <p:cTn id="42" presetID="10" presetClass="entr" presetSubtype="0" fill="hold" nodeType="after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500"/>
                                        <p:tgtEl>
                                          <p:spTgt spid="45"/>
                                        </p:tgtEl>
                                      </p:cBhvr>
                                    </p:animEffect>
                                  </p:childTnLst>
                                </p:cTn>
                              </p:par>
                            </p:childTnLst>
                          </p:cTn>
                        </p:par>
                        <p:par>
                          <p:cTn id="45" fill="hold">
                            <p:stCondLst>
                              <p:cond delay="3950"/>
                            </p:stCondLst>
                            <p:childTnLst>
                              <p:par>
                                <p:cTn id="46" presetID="10" presetClass="entr" presetSubtype="0" fill="hold" nodeType="after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fade">
                                      <p:cBhvr>
                                        <p:cTn id="48" dur="500"/>
                                        <p:tgtEl>
                                          <p:spTgt spid="48"/>
                                        </p:tgtEl>
                                      </p:cBhvr>
                                    </p:animEffect>
                                  </p:childTnLst>
                                </p:cTn>
                              </p:par>
                            </p:childTnLst>
                          </p:cTn>
                        </p:par>
                        <p:par>
                          <p:cTn id="49" fill="hold">
                            <p:stCondLst>
                              <p:cond delay="4450"/>
                            </p:stCondLst>
                            <p:childTnLst>
                              <p:par>
                                <p:cTn id="50" presetID="10" presetClass="entr" presetSubtype="0" fill="hold" nodeType="after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fade">
                                      <p:cBhvr>
                                        <p:cTn id="52" dur="500"/>
                                        <p:tgtEl>
                                          <p:spTgt spid="51"/>
                                        </p:tgtEl>
                                      </p:cBhvr>
                                    </p:animEffect>
                                  </p:childTnLst>
                                </p:cTn>
                              </p:par>
                            </p:childTnLst>
                          </p:cTn>
                        </p:par>
                        <p:par>
                          <p:cTn id="53" fill="hold">
                            <p:stCondLst>
                              <p:cond delay="4950"/>
                            </p:stCondLst>
                            <p:childTnLst>
                              <p:par>
                                <p:cTn id="54" presetID="10" presetClass="entr" presetSubtype="0" fill="hold" nodeType="afterEffect">
                                  <p:stCondLst>
                                    <p:cond delay="0"/>
                                  </p:stCondLst>
                                  <p:childTnLst>
                                    <p:set>
                                      <p:cBhvr>
                                        <p:cTn id="55" dur="1" fill="hold">
                                          <p:stCondLst>
                                            <p:cond delay="0"/>
                                          </p:stCondLst>
                                        </p:cTn>
                                        <p:tgtEl>
                                          <p:spTgt spid="54"/>
                                        </p:tgtEl>
                                        <p:attrNameLst>
                                          <p:attrName>style.visibility</p:attrName>
                                        </p:attrNameLst>
                                      </p:cBhvr>
                                      <p:to>
                                        <p:strVal val="visible"/>
                                      </p:to>
                                    </p:set>
                                    <p:animEffect transition="in" filter="fade">
                                      <p:cBhvr>
                                        <p:cTn id="56" dur="500"/>
                                        <p:tgtEl>
                                          <p:spTgt spid="54"/>
                                        </p:tgtEl>
                                      </p:cBhvr>
                                    </p:animEffect>
                                  </p:childTnLst>
                                </p:cTn>
                              </p:par>
                            </p:childTnLst>
                          </p:cTn>
                        </p:par>
                        <p:par>
                          <p:cTn id="57" fill="hold">
                            <p:stCondLst>
                              <p:cond delay="5450"/>
                            </p:stCondLst>
                            <p:childTnLst>
                              <p:par>
                                <p:cTn id="58" presetID="10" presetClass="entr" presetSubtype="0" fill="hold" nodeType="afterEffect">
                                  <p:stCondLst>
                                    <p:cond delay="0"/>
                                  </p:stCondLst>
                                  <p:childTnLst>
                                    <p:set>
                                      <p:cBhvr>
                                        <p:cTn id="59" dur="1" fill="hold">
                                          <p:stCondLst>
                                            <p:cond delay="0"/>
                                          </p:stCondLst>
                                        </p:cTn>
                                        <p:tgtEl>
                                          <p:spTgt spid="57"/>
                                        </p:tgtEl>
                                        <p:attrNameLst>
                                          <p:attrName>style.visibility</p:attrName>
                                        </p:attrNameLst>
                                      </p:cBhvr>
                                      <p:to>
                                        <p:strVal val="visible"/>
                                      </p:to>
                                    </p:set>
                                    <p:animEffect transition="in" filter="fade">
                                      <p:cBhvr>
                                        <p:cTn id="60" dur="500"/>
                                        <p:tgtEl>
                                          <p:spTgt spid="57"/>
                                        </p:tgtEl>
                                      </p:cBhvr>
                                    </p:animEffect>
                                  </p:childTnLst>
                                </p:cTn>
                              </p:par>
                            </p:childTnLst>
                          </p:cTn>
                        </p:par>
                        <p:par>
                          <p:cTn id="61" fill="hold">
                            <p:stCondLst>
                              <p:cond delay="5950"/>
                            </p:stCondLst>
                            <p:childTnLst>
                              <p:par>
                                <p:cTn id="62" presetID="10" presetClass="entr" presetSubtype="0" fill="hold" nodeType="afterEffect">
                                  <p:stCondLst>
                                    <p:cond delay="0"/>
                                  </p:stCondLst>
                                  <p:childTnLst>
                                    <p:set>
                                      <p:cBhvr>
                                        <p:cTn id="63" dur="1" fill="hold">
                                          <p:stCondLst>
                                            <p:cond delay="0"/>
                                          </p:stCondLst>
                                        </p:cTn>
                                        <p:tgtEl>
                                          <p:spTgt spid="60"/>
                                        </p:tgtEl>
                                        <p:attrNameLst>
                                          <p:attrName>style.visibility</p:attrName>
                                        </p:attrNameLst>
                                      </p:cBhvr>
                                      <p:to>
                                        <p:strVal val="visible"/>
                                      </p:to>
                                    </p:set>
                                    <p:animEffect transition="in" filter="fade">
                                      <p:cBhvr>
                                        <p:cTn id="64" dur="500"/>
                                        <p:tgtEl>
                                          <p:spTgt spid="60"/>
                                        </p:tgtEl>
                                      </p:cBhvr>
                                    </p:animEffect>
                                  </p:childTnLst>
                                </p:cTn>
                              </p:par>
                            </p:childTnLst>
                          </p:cTn>
                        </p:par>
                        <p:par>
                          <p:cTn id="65" fill="hold">
                            <p:stCondLst>
                              <p:cond delay="6450"/>
                            </p:stCondLst>
                            <p:childTnLst>
                              <p:par>
                                <p:cTn id="66" presetID="22" presetClass="entr" presetSubtype="2" fill="hold" nodeType="afterEffect">
                                  <p:stCondLst>
                                    <p:cond delay="0"/>
                                  </p:stCondLst>
                                  <p:childTnLst>
                                    <p:set>
                                      <p:cBhvr>
                                        <p:cTn id="67" dur="1" fill="hold">
                                          <p:stCondLst>
                                            <p:cond delay="0"/>
                                          </p:stCondLst>
                                        </p:cTn>
                                        <p:tgtEl>
                                          <p:spTgt spid="75"/>
                                        </p:tgtEl>
                                        <p:attrNameLst>
                                          <p:attrName>style.visibility</p:attrName>
                                        </p:attrNameLst>
                                      </p:cBhvr>
                                      <p:to>
                                        <p:strVal val="visible"/>
                                      </p:to>
                                    </p:set>
                                    <p:animEffect transition="in" filter="wipe(right)">
                                      <p:cBhvr>
                                        <p:cTn id="68" dur="500"/>
                                        <p:tgtEl>
                                          <p:spTgt spid="75"/>
                                        </p:tgtEl>
                                      </p:cBhvr>
                                    </p:animEffect>
                                  </p:childTnLst>
                                </p:cTn>
                              </p:par>
                              <p:par>
                                <p:cTn id="69" presetID="22" presetClass="entr" presetSubtype="8" fill="hold" nodeType="withEffect">
                                  <p:stCondLst>
                                    <p:cond delay="0"/>
                                  </p:stCondLst>
                                  <p:childTnLst>
                                    <p:set>
                                      <p:cBhvr>
                                        <p:cTn id="70" dur="1" fill="hold">
                                          <p:stCondLst>
                                            <p:cond delay="0"/>
                                          </p:stCondLst>
                                        </p:cTn>
                                        <p:tgtEl>
                                          <p:spTgt spid="78"/>
                                        </p:tgtEl>
                                        <p:attrNameLst>
                                          <p:attrName>style.visibility</p:attrName>
                                        </p:attrNameLst>
                                      </p:cBhvr>
                                      <p:to>
                                        <p:strVal val="visible"/>
                                      </p:to>
                                    </p:set>
                                    <p:animEffect transition="in" filter="wipe(left)">
                                      <p:cBhvr>
                                        <p:cTn id="71" dur="500"/>
                                        <p:tgtEl>
                                          <p:spTgt spid="78"/>
                                        </p:tgtEl>
                                      </p:cBhvr>
                                    </p:animEffect>
                                  </p:childTnLst>
                                </p:cTn>
                              </p:par>
                              <p:par>
                                <p:cTn id="72" presetID="22" presetClass="entr" presetSubtype="8" fill="hold" nodeType="withEffect">
                                  <p:stCondLst>
                                    <p:cond delay="0"/>
                                  </p:stCondLst>
                                  <p:childTnLst>
                                    <p:set>
                                      <p:cBhvr>
                                        <p:cTn id="73" dur="1" fill="hold">
                                          <p:stCondLst>
                                            <p:cond delay="0"/>
                                          </p:stCondLst>
                                        </p:cTn>
                                        <p:tgtEl>
                                          <p:spTgt spid="81"/>
                                        </p:tgtEl>
                                        <p:attrNameLst>
                                          <p:attrName>style.visibility</p:attrName>
                                        </p:attrNameLst>
                                      </p:cBhvr>
                                      <p:to>
                                        <p:strVal val="visible"/>
                                      </p:to>
                                    </p:set>
                                    <p:animEffect transition="in" filter="wipe(left)">
                                      <p:cBhvr>
                                        <p:cTn id="74" dur="500"/>
                                        <p:tgtEl>
                                          <p:spTgt spid="81"/>
                                        </p:tgtEl>
                                      </p:cBhvr>
                                    </p:animEffect>
                                  </p:childTnLst>
                                </p:cTn>
                              </p:par>
                              <p:par>
                                <p:cTn id="75" presetID="22" presetClass="entr" presetSubtype="2" fill="hold" nodeType="withEffect">
                                  <p:stCondLst>
                                    <p:cond delay="0"/>
                                  </p:stCondLst>
                                  <p:childTnLst>
                                    <p:set>
                                      <p:cBhvr>
                                        <p:cTn id="76" dur="1" fill="hold">
                                          <p:stCondLst>
                                            <p:cond delay="0"/>
                                          </p:stCondLst>
                                        </p:cTn>
                                        <p:tgtEl>
                                          <p:spTgt spid="84"/>
                                        </p:tgtEl>
                                        <p:attrNameLst>
                                          <p:attrName>style.visibility</p:attrName>
                                        </p:attrNameLst>
                                      </p:cBhvr>
                                      <p:to>
                                        <p:strVal val="visible"/>
                                      </p:to>
                                    </p:set>
                                    <p:animEffect transition="in" filter="wipe(right)">
                                      <p:cBhvr>
                                        <p:cTn id="77" dur="500"/>
                                        <p:tgtEl>
                                          <p:spTgt spid="84"/>
                                        </p:tgtEl>
                                      </p:cBhvr>
                                    </p:animEffect>
                                  </p:childTnLst>
                                </p:cTn>
                              </p:par>
                              <p:par>
                                <p:cTn id="78" presetID="22" presetClass="entr" presetSubtype="2" fill="hold" nodeType="withEffect">
                                  <p:stCondLst>
                                    <p:cond delay="0"/>
                                  </p:stCondLst>
                                  <p:childTnLst>
                                    <p:set>
                                      <p:cBhvr>
                                        <p:cTn id="79" dur="1" fill="hold">
                                          <p:stCondLst>
                                            <p:cond delay="0"/>
                                          </p:stCondLst>
                                        </p:cTn>
                                        <p:tgtEl>
                                          <p:spTgt spid="87"/>
                                        </p:tgtEl>
                                        <p:attrNameLst>
                                          <p:attrName>style.visibility</p:attrName>
                                        </p:attrNameLst>
                                      </p:cBhvr>
                                      <p:to>
                                        <p:strVal val="visible"/>
                                      </p:to>
                                    </p:set>
                                    <p:animEffect transition="in" filter="wipe(right)">
                                      <p:cBhvr>
                                        <p:cTn id="80" dur="500"/>
                                        <p:tgtEl>
                                          <p:spTgt spid="87"/>
                                        </p:tgtEl>
                                      </p:cBhvr>
                                    </p:animEffect>
                                  </p:childTnLst>
                                </p:cTn>
                              </p:par>
                              <p:par>
                                <p:cTn id="81" presetID="22" presetClass="entr" presetSubtype="8" fill="hold" nodeType="withEffect">
                                  <p:stCondLst>
                                    <p:cond delay="0"/>
                                  </p:stCondLst>
                                  <p:childTnLst>
                                    <p:set>
                                      <p:cBhvr>
                                        <p:cTn id="82" dur="1" fill="hold">
                                          <p:stCondLst>
                                            <p:cond delay="0"/>
                                          </p:stCondLst>
                                        </p:cTn>
                                        <p:tgtEl>
                                          <p:spTgt spid="90"/>
                                        </p:tgtEl>
                                        <p:attrNameLst>
                                          <p:attrName>style.visibility</p:attrName>
                                        </p:attrNameLst>
                                      </p:cBhvr>
                                      <p:to>
                                        <p:strVal val="visible"/>
                                      </p:to>
                                    </p:set>
                                    <p:animEffect transition="in" filter="wipe(left)">
                                      <p:cBhvr>
                                        <p:cTn id="83"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341822" y="668181"/>
            <a:ext cx="9721436"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574767" y="208955"/>
            <a:ext cx="632150" cy="569956"/>
            <a:chOff x="574767" y="208955"/>
            <a:chExt cx="632150" cy="569956"/>
          </a:xfrm>
        </p:grpSpPr>
        <p:sp>
          <p:nvSpPr>
            <p:cNvPr id="4" name="Freeform 5"/>
            <p:cNvSpPr>
              <a:spLocks/>
            </p:cNvSpPr>
            <p:nvPr/>
          </p:nvSpPr>
          <p:spPr bwMode="auto">
            <a:xfrm rot="1855731">
              <a:off x="574767" y="208955"/>
              <a:ext cx="632150" cy="56995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nvGrpSpPr>
            <p:cNvPr id="5" name="Group 4"/>
            <p:cNvGrpSpPr>
              <a:grpSpLocks noChangeAspect="1"/>
            </p:cNvGrpSpPr>
            <p:nvPr/>
          </p:nvGrpSpPr>
          <p:grpSpPr bwMode="auto">
            <a:xfrm flipH="1">
              <a:off x="757842" y="255640"/>
              <a:ext cx="257404" cy="412542"/>
              <a:chOff x="4638" y="-33"/>
              <a:chExt cx="667" cy="1069"/>
            </a:xfrm>
            <a:solidFill>
              <a:schemeClr val="bg1"/>
            </a:solidFill>
          </p:grpSpPr>
          <p:sp>
            <p:nvSpPr>
              <p:cNvPr id="6" name="Freeform 5"/>
              <p:cNvSpPr>
                <a:spLocks/>
              </p:cNvSpPr>
              <p:nvPr/>
            </p:nvSpPr>
            <p:spPr bwMode="auto">
              <a:xfrm>
                <a:off x="4638" y="556"/>
                <a:ext cx="667" cy="480"/>
              </a:xfrm>
              <a:custGeom>
                <a:avLst/>
                <a:gdLst>
                  <a:gd name="T0" fmla="*/ 67 w 67"/>
                  <a:gd name="T1" fmla="*/ 15 h 49"/>
                  <a:gd name="T2" fmla="*/ 52 w 67"/>
                  <a:gd name="T3" fmla="*/ 0 h 49"/>
                  <a:gd name="T4" fmla="*/ 38 w 67"/>
                  <a:gd name="T5" fmla="*/ 24 h 49"/>
                  <a:gd name="T6" fmla="*/ 36 w 67"/>
                  <a:gd name="T7" fmla="*/ 13 h 49"/>
                  <a:gd name="T8" fmla="*/ 38 w 67"/>
                  <a:gd name="T9" fmla="*/ 9 h 49"/>
                  <a:gd name="T10" fmla="*/ 34 w 67"/>
                  <a:gd name="T11" fmla="*/ 5 h 49"/>
                  <a:gd name="T12" fmla="*/ 30 w 67"/>
                  <a:gd name="T13" fmla="*/ 9 h 49"/>
                  <a:gd name="T14" fmla="*/ 31 w 67"/>
                  <a:gd name="T15" fmla="*/ 13 h 49"/>
                  <a:gd name="T16" fmla="*/ 30 w 67"/>
                  <a:gd name="T17" fmla="*/ 24 h 49"/>
                  <a:gd name="T18" fmla="*/ 16 w 67"/>
                  <a:gd name="T19" fmla="*/ 0 h 49"/>
                  <a:gd name="T20" fmla="*/ 1 w 67"/>
                  <a:gd name="T21" fmla="*/ 15 h 49"/>
                  <a:gd name="T22" fmla="*/ 0 w 67"/>
                  <a:gd name="T23" fmla="*/ 15 h 49"/>
                  <a:gd name="T24" fmla="*/ 0 w 67"/>
                  <a:gd name="T25" fmla="*/ 45 h 49"/>
                  <a:gd name="T26" fmla="*/ 1 w 67"/>
                  <a:gd name="T27" fmla="*/ 45 h 49"/>
                  <a:gd name="T28" fmla="*/ 34 w 67"/>
                  <a:gd name="T29" fmla="*/ 49 h 49"/>
                  <a:gd name="T30" fmla="*/ 66 w 67"/>
                  <a:gd name="T31" fmla="*/ 45 h 49"/>
                  <a:gd name="T32" fmla="*/ 67 w 67"/>
                  <a:gd name="T33" fmla="*/ 45 h 49"/>
                  <a:gd name="T34" fmla="*/ 67 w 67"/>
                  <a:gd name="T35" fmla="*/ 1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49">
                    <a:moveTo>
                      <a:pt x="67" y="15"/>
                    </a:moveTo>
                    <a:cubicBezTo>
                      <a:pt x="66" y="9"/>
                      <a:pt x="60" y="3"/>
                      <a:pt x="52" y="0"/>
                    </a:cubicBezTo>
                    <a:cubicBezTo>
                      <a:pt x="38" y="24"/>
                      <a:pt x="38" y="24"/>
                      <a:pt x="38" y="24"/>
                    </a:cubicBezTo>
                    <a:cubicBezTo>
                      <a:pt x="36" y="13"/>
                      <a:pt x="36" y="13"/>
                      <a:pt x="36" y="13"/>
                    </a:cubicBezTo>
                    <a:cubicBezTo>
                      <a:pt x="37" y="12"/>
                      <a:pt x="38" y="11"/>
                      <a:pt x="38" y="9"/>
                    </a:cubicBezTo>
                    <a:cubicBezTo>
                      <a:pt x="38" y="7"/>
                      <a:pt x="36" y="5"/>
                      <a:pt x="34" y="5"/>
                    </a:cubicBezTo>
                    <a:cubicBezTo>
                      <a:pt x="31" y="5"/>
                      <a:pt x="30" y="7"/>
                      <a:pt x="30" y="9"/>
                    </a:cubicBezTo>
                    <a:cubicBezTo>
                      <a:pt x="30" y="11"/>
                      <a:pt x="30" y="12"/>
                      <a:pt x="31" y="13"/>
                    </a:cubicBezTo>
                    <a:cubicBezTo>
                      <a:pt x="30" y="24"/>
                      <a:pt x="30" y="24"/>
                      <a:pt x="30" y="24"/>
                    </a:cubicBezTo>
                    <a:cubicBezTo>
                      <a:pt x="16" y="0"/>
                      <a:pt x="16" y="0"/>
                      <a:pt x="16" y="0"/>
                    </a:cubicBezTo>
                    <a:cubicBezTo>
                      <a:pt x="8" y="3"/>
                      <a:pt x="2" y="9"/>
                      <a:pt x="1" y="15"/>
                    </a:cubicBezTo>
                    <a:cubicBezTo>
                      <a:pt x="0" y="15"/>
                      <a:pt x="0" y="15"/>
                      <a:pt x="0" y="15"/>
                    </a:cubicBezTo>
                    <a:cubicBezTo>
                      <a:pt x="0" y="45"/>
                      <a:pt x="0" y="45"/>
                      <a:pt x="0" y="45"/>
                    </a:cubicBezTo>
                    <a:cubicBezTo>
                      <a:pt x="1" y="45"/>
                      <a:pt x="1" y="45"/>
                      <a:pt x="1" y="45"/>
                    </a:cubicBezTo>
                    <a:cubicBezTo>
                      <a:pt x="4" y="47"/>
                      <a:pt x="18" y="49"/>
                      <a:pt x="34" y="49"/>
                    </a:cubicBezTo>
                    <a:cubicBezTo>
                      <a:pt x="50" y="49"/>
                      <a:pt x="63" y="47"/>
                      <a:pt x="66" y="45"/>
                    </a:cubicBezTo>
                    <a:cubicBezTo>
                      <a:pt x="67" y="45"/>
                      <a:pt x="67" y="45"/>
                      <a:pt x="67" y="45"/>
                    </a:cubicBezTo>
                    <a:cubicBezTo>
                      <a:pt x="67" y="15"/>
                      <a:pt x="67" y="15"/>
                      <a:pt x="67"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685594"/>
                <a:endParaRPr lang="zh-CN" altLang="en-US" sz="1350">
                  <a:solidFill>
                    <a:prstClr val="black"/>
                  </a:solidFill>
                </a:endParaRPr>
              </a:p>
            </p:txBody>
          </p:sp>
          <p:sp>
            <p:nvSpPr>
              <p:cNvPr id="7" name="Freeform 6"/>
              <p:cNvSpPr>
                <a:spLocks noEditPoints="1"/>
              </p:cNvSpPr>
              <p:nvPr/>
            </p:nvSpPr>
            <p:spPr bwMode="auto">
              <a:xfrm>
                <a:off x="4737" y="-33"/>
                <a:ext cx="449" cy="589"/>
              </a:xfrm>
              <a:custGeom>
                <a:avLst/>
                <a:gdLst>
                  <a:gd name="T0" fmla="*/ 3 w 45"/>
                  <a:gd name="T1" fmla="*/ 38 h 60"/>
                  <a:gd name="T2" fmla="*/ 7 w 45"/>
                  <a:gd name="T3" fmla="*/ 43 h 60"/>
                  <a:gd name="T4" fmla="*/ 23 w 45"/>
                  <a:gd name="T5" fmla="*/ 60 h 60"/>
                  <a:gd name="T6" fmla="*/ 40 w 45"/>
                  <a:gd name="T7" fmla="*/ 43 h 60"/>
                  <a:gd name="T8" fmla="*/ 40 w 45"/>
                  <a:gd name="T9" fmla="*/ 43 h 60"/>
                  <a:gd name="T10" fmla="*/ 44 w 45"/>
                  <a:gd name="T11" fmla="*/ 38 h 60"/>
                  <a:gd name="T12" fmla="*/ 41 w 45"/>
                  <a:gd name="T13" fmla="*/ 33 h 60"/>
                  <a:gd name="T14" fmla="*/ 41 w 45"/>
                  <a:gd name="T15" fmla="*/ 33 h 60"/>
                  <a:gd name="T16" fmla="*/ 36 w 45"/>
                  <a:gd name="T17" fmla="*/ 13 h 60"/>
                  <a:gd name="T18" fmla="*/ 12 w 45"/>
                  <a:gd name="T19" fmla="*/ 10 h 60"/>
                  <a:gd name="T20" fmla="*/ 6 w 45"/>
                  <a:gd name="T21" fmla="*/ 33 h 60"/>
                  <a:gd name="T22" fmla="*/ 6 w 45"/>
                  <a:gd name="T23" fmla="*/ 33 h 60"/>
                  <a:gd name="T24" fmla="*/ 3 w 45"/>
                  <a:gd name="T25" fmla="*/ 38 h 60"/>
                  <a:gd name="T26" fmla="*/ 8 w 45"/>
                  <a:gd name="T27" fmla="*/ 34 h 60"/>
                  <a:gd name="T28" fmla="*/ 8 w 45"/>
                  <a:gd name="T29" fmla="*/ 34 h 60"/>
                  <a:gd name="T30" fmla="*/ 8 w 45"/>
                  <a:gd name="T31" fmla="*/ 34 h 60"/>
                  <a:gd name="T32" fmla="*/ 8 w 45"/>
                  <a:gd name="T33" fmla="*/ 32 h 60"/>
                  <a:gd name="T34" fmla="*/ 9 w 45"/>
                  <a:gd name="T35" fmla="*/ 25 h 60"/>
                  <a:gd name="T36" fmla="*/ 11 w 45"/>
                  <a:gd name="T37" fmla="*/ 23 h 60"/>
                  <a:gd name="T38" fmla="*/ 29 w 45"/>
                  <a:gd name="T39" fmla="*/ 19 h 60"/>
                  <a:gd name="T40" fmla="*/ 38 w 45"/>
                  <a:gd name="T41" fmla="*/ 34 h 60"/>
                  <a:gd name="T42" fmla="*/ 38 w 45"/>
                  <a:gd name="T43" fmla="*/ 34 h 60"/>
                  <a:gd name="T44" fmla="*/ 39 w 45"/>
                  <a:gd name="T45" fmla="*/ 34 h 60"/>
                  <a:gd name="T46" fmla="*/ 40 w 45"/>
                  <a:gd name="T47" fmla="*/ 34 h 60"/>
                  <a:gd name="T48" fmla="*/ 42 w 45"/>
                  <a:gd name="T49" fmla="*/ 35 h 60"/>
                  <a:gd name="T50" fmla="*/ 43 w 45"/>
                  <a:gd name="T51" fmla="*/ 38 h 60"/>
                  <a:gd name="T52" fmla="*/ 42 w 45"/>
                  <a:gd name="T53" fmla="*/ 41 h 60"/>
                  <a:gd name="T54" fmla="*/ 40 w 45"/>
                  <a:gd name="T55" fmla="*/ 42 h 60"/>
                  <a:gd name="T56" fmla="*/ 40 w 45"/>
                  <a:gd name="T57" fmla="*/ 42 h 60"/>
                  <a:gd name="T58" fmla="*/ 39 w 45"/>
                  <a:gd name="T59" fmla="*/ 42 h 60"/>
                  <a:gd name="T60" fmla="*/ 38 w 45"/>
                  <a:gd name="T61" fmla="*/ 43 h 60"/>
                  <a:gd name="T62" fmla="*/ 33 w 45"/>
                  <a:gd name="T63" fmla="*/ 54 h 60"/>
                  <a:gd name="T64" fmla="*/ 29 w 45"/>
                  <a:gd name="T65" fmla="*/ 58 h 60"/>
                  <a:gd name="T66" fmla="*/ 23 w 45"/>
                  <a:gd name="T67" fmla="*/ 59 h 60"/>
                  <a:gd name="T68" fmla="*/ 18 w 45"/>
                  <a:gd name="T69" fmla="*/ 58 h 60"/>
                  <a:gd name="T70" fmla="*/ 14 w 45"/>
                  <a:gd name="T71" fmla="*/ 54 h 60"/>
                  <a:gd name="T72" fmla="*/ 8 w 45"/>
                  <a:gd name="T73" fmla="*/ 43 h 60"/>
                  <a:gd name="T74" fmla="*/ 8 w 45"/>
                  <a:gd name="T75" fmla="*/ 42 h 60"/>
                  <a:gd name="T76" fmla="*/ 7 w 45"/>
                  <a:gd name="T77" fmla="*/ 42 h 60"/>
                  <a:gd name="T78" fmla="*/ 5 w 45"/>
                  <a:gd name="T79" fmla="*/ 38 h 60"/>
                  <a:gd name="T80" fmla="*/ 5 w 45"/>
                  <a:gd name="T81" fmla="*/ 35 h 60"/>
                  <a:gd name="T82" fmla="*/ 8 w 45"/>
                  <a:gd name="T8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5" h="60">
                    <a:moveTo>
                      <a:pt x="3" y="38"/>
                    </a:moveTo>
                    <a:cubicBezTo>
                      <a:pt x="3" y="40"/>
                      <a:pt x="5" y="43"/>
                      <a:pt x="7" y="43"/>
                    </a:cubicBezTo>
                    <a:cubicBezTo>
                      <a:pt x="9" y="53"/>
                      <a:pt x="16" y="60"/>
                      <a:pt x="23" y="60"/>
                    </a:cubicBezTo>
                    <a:cubicBezTo>
                      <a:pt x="31" y="60"/>
                      <a:pt x="38" y="53"/>
                      <a:pt x="40" y="43"/>
                    </a:cubicBezTo>
                    <a:cubicBezTo>
                      <a:pt x="40" y="43"/>
                      <a:pt x="40" y="43"/>
                      <a:pt x="40" y="43"/>
                    </a:cubicBezTo>
                    <a:cubicBezTo>
                      <a:pt x="42" y="43"/>
                      <a:pt x="44" y="41"/>
                      <a:pt x="44" y="38"/>
                    </a:cubicBezTo>
                    <a:cubicBezTo>
                      <a:pt x="44" y="35"/>
                      <a:pt x="43" y="33"/>
                      <a:pt x="41" y="33"/>
                    </a:cubicBezTo>
                    <a:cubicBezTo>
                      <a:pt x="41" y="33"/>
                      <a:pt x="41" y="33"/>
                      <a:pt x="41" y="33"/>
                    </a:cubicBezTo>
                    <a:cubicBezTo>
                      <a:pt x="41" y="33"/>
                      <a:pt x="45" y="18"/>
                      <a:pt x="36" y="13"/>
                    </a:cubicBezTo>
                    <a:cubicBezTo>
                      <a:pt x="35" y="0"/>
                      <a:pt x="12" y="10"/>
                      <a:pt x="12" y="10"/>
                    </a:cubicBezTo>
                    <a:cubicBezTo>
                      <a:pt x="0" y="17"/>
                      <a:pt x="6" y="33"/>
                      <a:pt x="6" y="33"/>
                    </a:cubicBezTo>
                    <a:cubicBezTo>
                      <a:pt x="6" y="33"/>
                      <a:pt x="6" y="33"/>
                      <a:pt x="6" y="33"/>
                    </a:cubicBezTo>
                    <a:cubicBezTo>
                      <a:pt x="4" y="34"/>
                      <a:pt x="3" y="36"/>
                      <a:pt x="3" y="38"/>
                    </a:cubicBezTo>
                    <a:close/>
                    <a:moveTo>
                      <a:pt x="8" y="34"/>
                    </a:moveTo>
                    <a:cubicBezTo>
                      <a:pt x="8" y="34"/>
                      <a:pt x="8" y="34"/>
                      <a:pt x="8" y="34"/>
                    </a:cubicBezTo>
                    <a:cubicBezTo>
                      <a:pt x="8" y="34"/>
                      <a:pt x="8" y="34"/>
                      <a:pt x="8" y="34"/>
                    </a:cubicBezTo>
                    <a:cubicBezTo>
                      <a:pt x="8" y="32"/>
                      <a:pt x="8" y="32"/>
                      <a:pt x="8" y="32"/>
                    </a:cubicBezTo>
                    <a:cubicBezTo>
                      <a:pt x="9" y="25"/>
                      <a:pt x="9" y="25"/>
                      <a:pt x="9" y="25"/>
                    </a:cubicBezTo>
                    <a:cubicBezTo>
                      <a:pt x="10" y="24"/>
                      <a:pt x="11" y="23"/>
                      <a:pt x="11" y="23"/>
                    </a:cubicBezTo>
                    <a:cubicBezTo>
                      <a:pt x="21" y="24"/>
                      <a:pt x="29" y="19"/>
                      <a:pt x="29" y="19"/>
                    </a:cubicBezTo>
                    <a:cubicBezTo>
                      <a:pt x="36" y="13"/>
                      <a:pt x="38" y="34"/>
                      <a:pt x="38" y="34"/>
                    </a:cubicBezTo>
                    <a:cubicBezTo>
                      <a:pt x="38" y="34"/>
                      <a:pt x="38" y="34"/>
                      <a:pt x="38" y="34"/>
                    </a:cubicBezTo>
                    <a:cubicBezTo>
                      <a:pt x="39" y="34"/>
                      <a:pt x="39" y="34"/>
                      <a:pt x="39" y="34"/>
                    </a:cubicBezTo>
                    <a:cubicBezTo>
                      <a:pt x="40" y="34"/>
                      <a:pt x="40" y="34"/>
                      <a:pt x="40" y="34"/>
                    </a:cubicBezTo>
                    <a:cubicBezTo>
                      <a:pt x="41" y="34"/>
                      <a:pt x="41" y="34"/>
                      <a:pt x="42" y="35"/>
                    </a:cubicBezTo>
                    <a:cubicBezTo>
                      <a:pt x="43" y="35"/>
                      <a:pt x="43" y="37"/>
                      <a:pt x="43" y="38"/>
                    </a:cubicBezTo>
                    <a:cubicBezTo>
                      <a:pt x="43" y="39"/>
                      <a:pt x="43" y="40"/>
                      <a:pt x="42" y="41"/>
                    </a:cubicBezTo>
                    <a:cubicBezTo>
                      <a:pt x="41" y="41"/>
                      <a:pt x="41" y="42"/>
                      <a:pt x="40" y="42"/>
                    </a:cubicBezTo>
                    <a:cubicBezTo>
                      <a:pt x="40" y="42"/>
                      <a:pt x="40" y="42"/>
                      <a:pt x="40" y="42"/>
                    </a:cubicBezTo>
                    <a:cubicBezTo>
                      <a:pt x="39" y="42"/>
                      <a:pt x="39" y="42"/>
                      <a:pt x="39" y="42"/>
                    </a:cubicBezTo>
                    <a:cubicBezTo>
                      <a:pt x="38" y="43"/>
                      <a:pt x="38" y="43"/>
                      <a:pt x="38" y="43"/>
                    </a:cubicBezTo>
                    <a:cubicBezTo>
                      <a:pt x="38" y="47"/>
                      <a:pt x="36" y="51"/>
                      <a:pt x="33" y="54"/>
                    </a:cubicBezTo>
                    <a:cubicBezTo>
                      <a:pt x="32" y="56"/>
                      <a:pt x="30" y="57"/>
                      <a:pt x="29" y="58"/>
                    </a:cubicBezTo>
                    <a:cubicBezTo>
                      <a:pt x="27" y="58"/>
                      <a:pt x="25" y="59"/>
                      <a:pt x="23" y="59"/>
                    </a:cubicBezTo>
                    <a:cubicBezTo>
                      <a:pt x="22" y="59"/>
                      <a:pt x="20" y="58"/>
                      <a:pt x="18" y="58"/>
                    </a:cubicBezTo>
                    <a:cubicBezTo>
                      <a:pt x="17" y="57"/>
                      <a:pt x="15" y="56"/>
                      <a:pt x="14" y="54"/>
                    </a:cubicBezTo>
                    <a:cubicBezTo>
                      <a:pt x="11" y="51"/>
                      <a:pt x="9" y="47"/>
                      <a:pt x="8" y="43"/>
                    </a:cubicBezTo>
                    <a:cubicBezTo>
                      <a:pt x="8" y="42"/>
                      <a:pt x="8" y="42"/>
                      <a:pt x="8" y="42"/>
                    </a:cubicBezTo>
                    <a:cubicBezTo>
                      <a:pt x="7" y="42"/>
                      <a:pt x="7" y="42"/>
                      <a:pt x="7" y="42"/>
                    </a:cubicBezTo>
                    <a:cubicBezTo>
                      <a:pt x="6" y="42"/>
                      <a:pt x="5" y="40"/>
                      <a:pt x="5" y="38"/>
                    </a:cubicBezTo>
                    <a:cubicBezTo>
                      <a:pt x="5" y="37"/>
                      <a:pt x="5" y="35"/>
                      <a:pt x="5" y="35"/>
                    </a:cubicBezTo>
                    <a:cubicBezTo>
                      <a:pt x="6" y="34"/>
                      <a:pt x="7" y="34"/>
                      <a:pt x="8"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685594"/>
                <a:endParaRPr lang="zh-CN" altLang="en-US" sz="1350">
                  <a:solidFill>
                    <a:prstClr val="black"/>
                  </a:solidFill>
                </a:endParaRPr>
              </a:p>
            </p:txBody>
          </p:sp>
        </p:grpSp>
      </p:grpSp>
      <p:grpSp>
        <p:nvGrpSpPr>
          <p:cNvPr id="8" name="组合 7"/>
          <p:cNvGrpSpPr/>
          <p:nvPr/>
        </p:nvGrpSpPr>
        <p:grpSpPr>
          <a:xfrm>
            <a:off x="11096635" y="434075"/>
            <a:ext cx="488724" cy="440638"/>
            <a:chOff x="3720691" y="2824413"/>
            <a:chExt cx="1341120" cy="1209172"/>
          </a:xfrm>
          <a:solidFill>
            <a:srgbClr val="158875"/>
          </a:solidFill>
        </p:grpSpPr>
        <p:sp>
          <p:nvSpPr>
            <p:cNvPr id="9"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10"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sp>
        <p:nvSpPr>
          <p:cNvPr id="11" name="文本占位符 4"/>
          <p:cNvSpPr txBox="1">
            <a:spLocks/>
          </p:cNvSpPr>
          <p:nvPr/>
        </p:nvSpPr>
        <p:spPr>
          <a:xfrm>
            <a:off x="1299849" y="90887"/>
            <a:ext cx="10515600" cy="5823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b="1" dirty="0">
                <a:solidFill>
                  <a:srgbClr val="DB2A2A"/>
                </a:solidFill>
                <a:latin typeface="方正姚体" panose="02010601030101010101" pitchFamily="2" charset="-122"/>
                <a:ea typeface="方正姚体" panose="02010601030101010101" pitchFamily="2" charset="-122"/>
              </a:rPr>
              <a:t>四、点击添加你的标题</a:t>
            </a:r>
          </a:p>
        </p:txBody>
      </p:sp>
      <p:sp>
        <p:nvSpPr>
          <p:cNvPr id="12" name="空心弧 11"/>
          <p:cNvSpPr/>
          <p:nvPr/>
        </p:nvSpPr>
        <p:spPr>
          <a:xfrm rot="4300279">
            <a:off x="1388383" y="2036427"/>
            <a:ext cx="1800000" cy="1800000"/>
          </a:xfrm>
          <a:prstGeom prst="blockArc">
            <a:avLst>
              <a:gd name="adj1" fmla="val 17100000"/>
              <a:gd name="adj2" fmla="val 11499486"/>
              <a:gd name="adj3" fmla="val 14654"/>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sym typeface="Arial" panose="020B0604020202020204" pitchFamily="34" charset="0"/>
            </a:endParaRPr>
          </a:p>
        </p:txBody>
      </p:sp>
      <p:sp>
        <p:nvSpPr>
          <p:cNvPr id="13" name="椭圆 12"/>
          <p:cNvSpPr/>
          <p:nvPr/>
        </p:nvSpPr>
        <p:spPr>
          <a:xfrm rot="4300279">
            <a:off x="1582607" y="2230651"/>
            <a:ext cx="1411552" cy="141155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KSO_Shape"/>
          <p:cNvSpPr>
            <a:spLocks/>
          </p:cNvSpPr>
          <p:nvPr/>
        </p:nvSpPr>
        <p:spPr bwMode="auto">
          <a:xfrm flipH="1">
            <a:off x="1910136" y="2628724"/>
            <a:ext cx="807905" cy="673256"/>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sym typeface="Arial" panose="020B0604020202020204" pitchFamily="34" charset="0"/>
            </a:endParaRPr>
          </a:p>
        </p:txBody>
      </p:sp>
      <p:sp>
        <p:nvSpPr>
          <p:cNvPr id="15" name="矩形 14"/>
          <p:cNvSpPr/>
          <p:nvPr/>
        </p:nvSpPr>
        <p:spPr>
          <a:xfrm>
            <a:off x="1264447" y="3958899"/>
            <a:ext cx="2047872" cy="461665"/>
          </a:xfrm>
          <a:prstGeom prst="rect">
            <a:avLst/>
          </a:prstGeom>
        </p:spPr>
        <p:txBody>
          <a:bodyPr wrap="square">
            <a:spAutoFit/>
          </a:bodyPr>
          <a:lstStyle/>
          <a:p>
            <a:pPr algn="ctr"/>
            <a:r>
              <a:rPr lang="en-US" altLang="zh-CN" sz="2400" dirty="0">
                <a:solidFill>
                  <a:srgbClr val="DB2A2A"/>
                </a:solidFill>
                <a:latin typeface="Impact" panose="020B0806030902050204" pitchFamily="34" charset="0"/>
                <a:ea typeface="微软雅黑" panose="020B0503020204020204" pitchFamily="34" charset="-122"/>
                <a:sym typeface="Arial" panose="020B0604020202020204" pitchFamily="34" charset="0"/>
              </a:rPr>
              <a:t>78%</a:t>
            </a:r>
            <a:endParaRPr lang="zh-CN" altLang="en-US" sz="2400" dirty="0">
              <a:solidFill>
                <a:srgbClr val="DB2A2A"/>
              </a:solidFill>
              <a:latin typeface="Impact" panose="020B0806030902050204" pitchFamily="34" charset="0"/>
              <a:ea typeface="微软雅黑" panose="020B0503020204020204" pitchFamily="34" charset="-122"/>
              <a:sym typeface="Arial" panose="020B0604020202020204" pitchFamily="34" charset="0"/>
            </a:endParaRPr>
          </a:p>
        </p:txBody>
      </p:sp>
      <p:sp>
        <p:nvSpPr>
          <p:cNvPr id="16" name="空心弧 15"/>
          <p:cNvSpPr/>
          <p:nvPr/>
        </p:nvSpPr>
        <p:spPr>
          <a:xfrm rot="4300279">
            <a:off x="5096783" y="2036427"/>
            <a:ext cx="1800000" cy="1800000"/>
          </a:xfrm>
          <a:prstGeom prst="blockArc">
            <a:avLst>
              <a:gd name="adj1" fmla="val 17100000"/>
              <a:gd name="adj2" fmla="val 8867636"/>
              <a:gd name="adj3" fmla="val 11258"/>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sym typeface="Arial" panose="020B0604020202020204" pitchFamily="34" charset="0"/>
            </a:endParaRPr>
          </a:p>
        </p:txBody>
      </p:sp>
      <p:sp>
        <p:nvSpPr>
          <p:cNvPr id="17" name="椭圆 16"/>
          <p:cNvSpPr/>
          <p:nvPr/>
        </p:nvSpPr>
        <p:spPr>
          <a:xfrm rot="4300279">
            <a:off x="5291007" y="2230651"/>
            <a:ext cx="1411552" cy="141155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KSO_Shape"/>
          <p:cNvSpPr>
            <a:spLocks/>
          </p:cNvSpPr>
          <p:nvPr/>
        </p:nvSpPr>
        <p:spPr bwMode="auto">
          <a:xfrm flipH="1">
            <a:off x="5618536" y="2628724"/>
            <a:ext cx="807905" cy="673256"/>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sym typeface="Arial" panose="020B0604020202020204" pitchFamily="34" charset="0"/>
            </a:endParaRPr>
          </a:p>
        </p:txBody>
      </p:sp>
      <p:sp>
        <p:nvSpPr>
          <p:cNvPr id="19" name="矩形 18"/>
          <p:cNvSpPr/>
          <p:nvPr/>
        </p:nvSpPr>
        <p:spPr>
          <a:xfrm>
            <a:off x="4972847" y="3958899"/>
            <a:ext cx="2047872" cy="461665"/>
          </a:xfrm>
          <a:prstGeom prst="rect">
            <a:avLst/>
          </a:prstGeom>
        </p:spPr>
        <p:txBody>
          <a:bodyPr wrap="square">
            <a:spAutoFit/>
          </a:bodyPr>
          <a:lstStyle/>
          <a:p>
            <a:pPr algn="ctr"/>
            <a:r>
              <a:rPr lang="en-US" altLang="zh-CN" sz="2400" dirty="0">
                <a:solidFill>
                  <a:srgbClr val="DB2A2A"/>
                </a:solidFill>
                <a:latin typeface="Impact" panose="020B0806030902050204" pitchFamily="34" charset="0"/>
                <a:ea typeface="微软雅黑" panose="020B0503020204020204" pitchFamily="34" charset="-122"/>
                <a:sym typeface="Arial" panose="020B0604020202020204" pitchFamily="34" charset="0"/>
              </a:rPr>
              <a:t>63%</a:t>
            </a:r>
            <a:endParaRPr lang="zh-CN" altLang="en-US" sz="2400" dirty="0">
              <a:solidFill>
                <a:srgbClr val="DB2A2A"/>
              </a:solidFill>
              <a:latin typeface="Impact" panose="020B0806030902050204" pitchFamily="34" charset="0"/>
              <a:ea typeface="微软雅黑" panose="020B0503020204020204" pitchFamily="34" charset="-122"/>
              <a:sym typeface="Arial" panose="020B0604020202020204" pitchFamily="34" charset="0"/>
            </a:endParaRPr>
          </a:p>
        </p:txBody>
      </p:sp>
      <p:sp>
        <p:nvSpPr>
          <p:cNvPr id="20" name="空心弧 19"/>
          <p:cNvSpPr/>
          <p:nvPr/>
        </p:nvSpPr>
        <p:spPr>
          <a:xfrm rot="4300279">
            <a:off x="8805183" y="2036427"/>
            <a:ext cx="1800000" cy="1800000"/>
          </a:xfrm>
          <a:prstGeom prst="blockArc">
            <a:avLst>
              <a:gd name="adj1" fmla="val 12505679"/>
              <a:gd name="adj2" fmla="val 10800000"/>
              <a:gd name="adj3" fmla="val 13866"/>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sym typeface="Arial" panose="020B0604020202020204" pitchFamily="34" charset="0"/>
            </a:endParaRPr>
          </a:p>
        </p:txBody>
      </p:sp>
      <p:sp>
        <p:nvSpPr>
          <p:cNvPr id="21" name="椭圆 20"/>
          <p:cNvSpPr/>
          <p:nvPr/>
        </p:nvSpPr>
        <p:spPr>
          <a:xfrm rot="4300279">
            <a:off x="8999407" y="2230651"/>
            <a:ext cx="1411552" cy="141155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KSO_Shape"/>
          <p:cNvSpPr>
            <a:spLocks/>
          </p:cNvSpPr>
          <p:nvPr/>
        </p:nvSpPr>
        <p:spPr bwMode="auto">
          <a:xfrm flipH="1">
            <a:off x="9326936" y="2628724"/>
            <a:ext cx="807905" cy="673256"/>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sym typeface="Arial" panose="020B0604020202020204" pitchFamily="34" charset="0"/>
            </a:endParaRPr>
          </a:p>
        </p:txBody>
      </p:sp>
      <p:sp>
        <p:nvSpPr>
          <p:cNvPr id="23" name="矩形 22"/>
          <p:cNvSpPr/>
          <p:nvPr/>
        </p:nvSpPr>
        <p:spPr>
          <a:xfrm>
            <a:off x="8681247" y="3958899"/>
            <a:ext cx="2047872" cy="461665"/>
          </a:xfrm>
          <a:prstGeom prst="rect">
            <a:avLst/>
          </a:prstGeom>
        </p:spPr>
        <p:txBody>
          <a:bodyPr wrap="square">
            <a:spAutoFit/>
          </a:bodyPr>
          <a:lstStyle/>
          <a:p>
            <a:pPr algn="ctr"/>
            <a:r>
              <a:rPr lang="en-US" altLang="zh-CN" sz="2400" dirty="0">
                <a:solidFill>
                  <a:srgbClr val="DB2A2A"/>
                </a:solidFill>
                <a:latin typeface="Impact" panose="020B0806030902050204" pitchFamily="34" charset="0"/>
                <a:ea typeface="微软雅黑" panose="020B0503020204020204" pitchFamily="34" charset="-122"/>
                <a:sym typeface="Arial" panose="020B0604020202020204" pitchFamily="34" charset="0"/>
              </a:rPr>
              <a:t>95%</a:t>
            </a:r>
            <a:endParaRPr lang="zh-CN" altLang="en-US" sz="2400" dirty="0">
              <a:solidFill>
                <a:srgbClr val="DB2A2A"/>
              </a:solidFill>
              <a:latin typeface="Impact" panose="020B0806030902050204" pitchFamily="34" charset="0"/>
              <a:ea typeface="微软雅黑" panose="020B0503020204020204" pitchFamily="34" charset="-122"/>
              <a:sym typeface="Arial" panose="020B0604020202020204" pitchFamily="34" charset="0"/>
            </a:endParaRPr>
          </a:p>
        </p:txBody>
      </p:sp>
      <p:grpSp>
        <p:nvGrpSpPr>
          <p:cNvPr id="24" name="组合 23"/>
          <p:cNvGrpSpPr/>
          <p:nvPr/>
        </p:nvGrpSpPr>
        <p:grpSpPr>
          <a:xfrm>
            <a:off x="1015246" y="4607169"/>
            <a:ext cx="2428458" cy="1285867"/>
            <a:chOff x="8001270" y="1838831"/>
            <a:chExt cx="2428458" cy="1285867"/>
          </a:xfrm>
        </p:grpSpPr>
        <p:sp>
          <p:nvSpPr>
            <p:cNvPr id="25" name="文本框 24"/>
            <p:cNvSpPr txBox="1"/>
            <p:nvPr/>
          </p:nvSpPr>
          <p:spPr>
            <a:xfrm>
              <a:off x="8081087" y="1838831"/>
              <a:ext cx="2268825" cy="369332"/>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pPr algn="ctr"/>
              <a:r>
                <a:rPr lang="zh-CN" altLang="en-US" sz="1800" b="1" dirty="0">
                  <a:solidFill>
                    <a:srgbClr val="DB2A2A"/>
                  </a:solidFill>
                  <a:latin typeface="方正姚体" panose="02010601030101010101" pitchFamily="2" charset="-122"/>
                  <a:ea typeface="方正姚体" panose="02010601030101010101" pitchFamily="2" charset="-122"/>
                </a:rPr>
                <a:t>此处添加标题</a:t>
              </a:r>
            </a:p>
          </p:txBody>
        </p:sp>
        <p:sp>
          <p:nvSpPr>
            <p:cNvPr id="26" name="矩形 25"/>
            <p:cNvSpPr/>
            <p:nvPr/>
          </p:nvSpPr>
          <p:spPr>
            <a:xfrm>
              <a:off x="8001270" y="2192135"/>
              <a:ext cx="2428458" cy="932563"/>
            </a:xfrm>
            <a:prstGeom prst="rect">
              <a:avLst/>
            </a:prstGeom>
            <a:noFill/>
          </p:spPr>
          <p:txBody>
            <a:bodyPr wrap="square" rtlCol="0">
              <a:spAutoFit/>
            </a:bodyPr>
            <a:lstStyle/>
            <a:p>
              <a:pPr algn="ctr">
                <a:lnSpc>
                  <a:spcPct val="130000"/>
                </a:lnSpc>
              </a:pP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在此框中选择粘贴</a:t>
              </a:r>
              <a:r>
                <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a:t>
              </a:r>
              <a:endParaRPr lang="zh-CN" altLang="en-US" sz="1050" dirty="0">
                <a:solidFill>
                  <a:schemeClr val="tx1">
                    <a:lumMod val="85000"/>
                    <a:lumOff val="15000"/>
                  </a:schemeClr>
                </a:solidFill>
                <a:latin typeface="+mj-ea"/>
              </a:endParaRPr>
            </a:p>
          </p:txBody>
        </p:sp>
      </p:grpSp>
      <p:grpSp>
        <p:nvGrpSpPr>
          <p:cNvPr id="27" name="组合 26"/>
          <p:cNvGrpSpPr/>
          <p:nvPr/>
        </p:nvGrpSpPr>
        <p:grpSpPr>
          <a:xfrm>
            <a:off x="4808259" y="4607169"/>
            <a:ext cx="2428458" cy="1285867"/>
            <a:chOff x="8001270" y="1838831"/>
            <a:chExt cx="2428458" cy="1285867"/>
          </a:xfrm>
        </p:grpSpPr>
        <p:sp>
          <p:nvSpPr>
            <p:cNvPr id="28" name="文本框 27"/>
            <p:cNvSpPr txBox="1"/>
            <p:nvPr/>
          </p:nvSpPr>
          <p:spPr>
            <a:xfrm>
              <a:off x="8081087" y="1838831"/>
              <a:ext cx="2268825" cy="369332"/>
            </a:xfrm>
            <a:prstGeom prst="rect">
              <a:avLst/>
            </a:prstGeom>
          </p:spPr>
          <p:txBody>
            <a:bodyPr wrap="square">
              <a:spAutoFit/>
            </a:bodyPr>
            <a:lstStyle>
              <a:defPPr>
                <a:defRPr lang="zh-CN"/>
              </a:defPPr>
              <a:lvl1pPr algn="ctr">
                <a:defRPr b="1">
                  <a:solidFill>
                    <a:srgbClr val="DF6F01"/>
                  </a:solidFill>
                  <a:latin typeface="方正姚体" panose="02010601030101010101" pitchFamily="2" charset="-122"/>
                  <a:ea typeface="方正姚体" panose="02010601030101010101" pitchFamily="2" charset="-122"/>
                </a:defRPr>
              </a:lvl1pPr>
            </a:lstStyle>
            <a:p>
              <a:r>
                <a:rPr lang="zh-CN" altLang="en-US" dirty="0">
                  <a:solidFill>
                    <a:srgbClr val="DB2A2A"/>
                  </a:solidFill>
                </a:rPr>
                <a:t>此处添加标题</a:t>
              </a:r>
            </a:p>
          </p:txBody>
        </p:sp>
        <p:sp>
          <p:nvSpPr>
            <p:cNvPr id="29" name="矩形 28"/>
            <p:cNvSpPr/>
            <p:nvPr/>
          </p:nvSpPr>
          <p:spPr>
            <a:xfrm>
              <a:off x="8001270" y="2192135"/>
              <a:ext cx="2428458" cy="932563"/>
            </a:xfrm>
            <a:prstGeom prst="rect">
              <a:avLst/>
            </a:prstGeom>
            <a:noFill/>
          </p:spPr>
          <p:txBody>
            <a:bodyPr wrap="square" rtlCol="0">
              <a:spAutoFit/>
            </a:bodyPr>
            <a:lstStyle/>
            <a:p>
              <a:pPr algn="ctr">
                <a:lnSpc>
                  <a:spcPct val="130000"/>
                </a:lnSpc>
              </a:pP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在此框中选择粘贴</a:t>
              </a:r>
              <a:r>
                <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a:t>
              </a:r>
              <a:endParaRPr lang="zh-CN" altLang="en-US" sz="1050" dirty="0">
                <a:solidFill>
                  <a:schemeClr val="tx1">
                    <a:lumMod val="85000"/>
                    <a:lumOff val="15000"/>
                  </a:schemeClr>
                </a:solidFill>
                <a:latin typeface="+mj-ea"/>
              </a:endParaRPr>
            </a:p>
          </p:txBody>
        </p:sp>
      </p:grpSp>
      <p:grpSp>
        <p:nvGrpSpPr>
          <p:cNvPr id="30" name="组合 29"/>
          <p:cNvGrpSpPr/>
          <p:nvPr/>
        </p:nvGrpSpPr>
        <p:grpSpPr>
          <a:xfrm>
            <a:off x="8490954" y="4606085"/>
            <a:ext cx="2428458" cy="1285867"/>
            <a:chOff x="8001270" y="1838831"/>
            <a:chExt cx="2428458" cy="1285867"/>
          </a:xfrm>
        </p:grpSpPr>
        <p:sp>
          <p:nvSpPr>
            <p:cNvPr id="31" name="文本框 30"/>
            <p:cNvSpPr txBox="1"/>
            <p:nvPr/>
          </p:nvSpPr>
          <p:spPr>
            <a:xfrm>
              <a:off x="8081087" y="1838831"/>
              <a:ext cx="2268825" cy="369332"/>
            </a:xfrm>
            <a:prstGeom prst="rect">
              <a:avLst/>
            </a:prstGeom>
          </p:spPr>
          <p:txBody>
            <a:bodyPr wrap="square">
              <a:spAutoFit/>
            </a:bodyPr>
            <a:lstStyle>
              <a:defPPr>
                <a:defRPr lang="zh-CN"/>
              </a:defPPr>
              <a:lvl1pPr algn="ctr">
                <a:defRPr b="1">
                  <a:solidFill>
                    <a:srgbClr val="DF6F01"/>
                  </a:solidFill>
                  <a:latin typeface="方正姚体" panose="02010601030101010101" pitchFamily="2" charset="-122"/>
                  <a:ea typeface="方正姚体" panose="02010601030101010101" pitchFamily="2" charset="-122"/>
                </a:defRPr>
              </a:lvl1pPr>
            </a:lstStyle>
            <a:p>
              <a:r>
                <a:rPr lang="zh-CN" altLang="en-US" dirty="0">
                  <a:solidFill>
                    <a:srgbClr val="DB2A2A"/>
                  </a:solidFill>
                </a:rPr>
                <a:t>此处添加标题</a:t>
              </a:r>
            </a:p>
          </p:txBody>
        </p:sp>
        <p:sp>
          <p:nvSpPr>
            <p:cNvPr id="32" name="矩形 31"/>
            <p:cNvSpPr/>
            <p:nvPr/>
          </p:nvSpPr>
          <p:spPr>
            <a:xfrm>
              <a:off x="8001270" y="2192135"/>
              <a:ext cx="2428458" cy="932563"/>
            </a:xfrm>
            <a:prstGeom prst="rect">
              <a:avLst/>
            </a:prstGeom>
            <a:noFill/>
          </p:spPr>
          <p:txBody>
            <a:bodyPr wrap="square" rtlCol="0">
              <a:spAutoFit/>
            </a:bodyPr>
            <a:lstStyle/>
            <a:p>
              <a:pPr algn="ctr">
                <a:lnSpc>
                  <a:spcPct val="130000"/>
                </a:lnSpc>
              </a:pP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在此框中选择粘贴</a:t>
              </a:r>
              <a:r>
                <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a:t>
              </a:r>
              <a:endParaRPr lang="zh-CN" altLang="en-US" sz="1050" dirty="0">
                <a:solidFill>
                  <a:schemeClr val="tx1">
                    <a:lumMod val="85000"/>
                    <a:lumOff val="15000"/>
                  </a:schemeClr>
                </a:solidFill>
                <a:latin typeface="+mj-ea"/>
              </a:endParaRPr>
            </a:p>
          </p:txBody>
        </p:sp>
      </p:grpSp>
    </p:spTree>
    <p:extLst>
      <p:ext uri="{BB962C8B-B14F-4D97-AF65-F5344CB8AC3E}">
        <p14:creationId xmlns:p14="http://schemas.microsoft.com/office/powerpoint/2010/main" val="3079030612"/>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1000"/>
                                        <p:tgtEl>
                                          <p:spTgt spid="2"/>
                                        </p:tgtEl>
                                      </p:cBhvr>
                                    </p:animEffect>
                                  </p:childTnLst>
                                </p:cTn>
                              </p:par>
                              <p:par>
                                <p:cTn id="15" presetID="2" presetClass="entr" presetSubtype="2" fill="hold" nodeType="withEffect">
                                  <p:stCondLst>
                                    <p:cond delay="2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2450"/>
                            </p:stCondLst>
                            <p:childTnLst>
                              <p:par>
                                <p:cTn id="26" presetID="31"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 calcmode="lin" valueType="num">
                                      <p:cBhvr>
                                        <p:cTn id="30" dur="500" fill="hold"/>
                                        <p:tgtEl>
                                          <p:spTgt spid="12"/>
                                        </p:tgtEl>
                                        <p:attrNameLst>
                                          <p:attrName>style.rotation</p:attrName>
                                        </p:attrNameLst>
                                      </p:cBhvr>
                                      <p:tavLst>
                                        <p:tav tm="0">
                                          <p:val>
                                            <p:fltVal val="90"/>
                                          </p:val>
                                        </p:tav>
                                        <p:tav tm="100000">
                                          <p:val>
                                            <p:fltVal val="0"/>
                                          </p:val>
                                        </p:tav>
                                      </p:tavLst>
                                    </p:anim>
                                    <p:animEffect transition="in" filter="fade">
                                      <p:cBhvr>
                                        <p:cTn id="31" dur="500"/>
                                        <p:tgtEl>
                                          <p:spTgt spid="12"/>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p:val>
                                            <p:fltVal val="0"/>
                                          </p:val>
                                        </p:tav>
                                        <p:tav tm="100000">
                                          <p:val>
                                            <p:strVal val="#ppt_w"/>
                                          </p:val>
                                        </p:tav>
                                      </p:tavLst>
                                    </p:anim>
                                    <p:anim calcmode="lin" valueType="num">
                                      <p:cBhvr>
                                        <p:cTn id="35" dur="500" fill="hold"/>
                                        <p:tgtEl>
                                          <p:spTgt spid="14"/>
                                        </p:tgtEl>
                                        <p:attrNameLst>
                                          <p:attrName>ppt_h</p:attrName>
                                        </p:attrNameLst>
                                      </p:cBhvr>
                                      <p:tavLst>
                                        <p:tav tm="0">
                                          <p:val>
                                            <p:fltVal val="0"/>
                                          </p:val>
                                        </p:tav>
                                        <p:tav tm="100000">
                                          <p:val>
                                            <p:strVal val="#ppt_h"/>
                                          </p:val>
                                        </p:tav>
                                      </p:tavLst>
                                    </p:anim>
                                    <p:animEffect transition="in" filter="fade">
                                      <p:cBhvr>
                                        <p:cTn id="36" dur="500"/>
                                        <p:tgtEl>
                                          <p:spTgt spid="14"/>
                                        </p:tgtEl>
                                      </p:cBhvr>
                                    </p:animEffect>
                                  </p:childTnLst>
                                </p:cTn>
                              </p:par>
                            </p:childTnLst>
                          </p:cTn>
                        </p:par>
                        <p:par>
                          <p:cTn id="37" fill="hold">
                            <p:stCondLst>
                              <p:cond delay="2950"/>
                            </p:stCondLst>
                            <p:childTnLst>
                              <p:par>
                                <p:cTn id="38" presetID="19" presetClass="entr" presetSubtype="10"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1250" fill="hold"/>
                                        <p:tgtEl>
                                          <p:spTgt spid="15"/>
                                        </p:tgtEl>
                                        <p:attrNameLst>
                                          <p:attrName>ppt_w</p:attrName>
                                        </p:attrNameLst>
                                      </p:cBhvr>
                                      <p:tavLst>
                                        <p:tav tm="0" fmla="#ppt_w*sin(2.5*pi*$)">
                                          <p:val>
                                            <p:fltVal val="0"/>
                                          </p:val>
                                        </p:tav>
                                        <p:tav tm="100000">
                                          <p:val>
                                            <p:fltVal val="1"/>
                                          </p:val>
                                        </p:tav>
                                      </p:tavLst>
                                    </p:anim>
                                    <p:anim calcmode="lin" valueType="num">
                                      <p:cBhvr>
                                        <p:cTn id="41" dur="1250" fill="hold"/>
                                        <p:tgtEl>
                                          <p:spTgt spid="15"/>
                                        </p:tgtEl>
                                        <p:attrNameLst>
                                          <p:attrName>ppt_h</p:attrName>
                                        </p:attrNameLst>
                                      </p:cBhvr>
                                      <p:tavLst>
                                        <p:tav tm="0">
                                          <p:val>
                                            <p:strVal val="#ppt_h"/>
                                          </p:val>
                                        </p:tav>
                                        <p:tav tm="100000">
                                          <p:val>
                                            <p:strVal val="#ppt_h"/>
                                          </p:val>
                                        </p:tav>
                                      </p:tavLst>
                                    </p:anim>
                                  </p:childTnLst>
                                </p:cTn>
                              </p:par>
                              <p:par>
                                <p:cTn id="42" presetID="22" presetClass="entr" presetSubtype="1" fill="hold" nodeType="with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ipe(up)">
                                      <p:cBhvr>
                                        <p:cTn id="44" dur="500"/>
                                        <p:tgtEl>
                                          <p:spTgt spid="24"/>
                                        </p:tgtEl>
                                      </p:cBhvr>
                                    </p:animEffect>
                                  </p:childTnLst>
                                </p:cTn>
                              </p:par>
                            </p:childTnLst>
                          </p:cTn>
                        </p:par>
                        <p:par>
                          <p:cTn id="45" fill="hold">
                            <p:stCondLst>
                              <p:cond delay="4200"/>
                            </p:stCondLst>
                            <p:childTnLst>
                              <p:par>
                                <p:cTn id="46" presetID="31" presetClass="entr" presetSubtype="0"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 calcmode="lin" valueType="num">
                                      <p:cBhvr>
                                        <p:cTn id="50" dur="500" fill="hold"/>
                                        <p:tgtEl>
                                          <p:spTgt spid="16"/>
                                        </p:tgtEl>
                                        <p:attrNameLst>
                                          <p:attrName>style.rotation</p:attrName>
                                        </p:attrNameLst>
                                      </p:cBhvr>
                                      <p:tavLst>
                                        <p:tav tm="0">
                                          <p:val>
                                            <p:fltVal val="90"/>
                                          </p:val>
                                        </p:tav>
                                        <p:tav tm="100000">
                                          <p:val>
                                            <p:fltVal val="0"/>
                                          </p:val>
                                        </p:tav>
                                      </p:tavLst>
                                    </p:anim>
                                    <p:animEffect transition="in" filter="fade">
                                      <p:cBhvr>
                                        <p:cTn id="51" dur="500"/>
                                        <p:tgtEl>
                                          <p:spTgt spid="16"/>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p:cTn id="54" dur="500" fill="hold"/>
                                        <p:tgtEl>
                                          <p:spTgt spid="18"/>
                                        </p:tgtEl>
                                        <p:attrNameLst>
                                          <p:attrName>ppt_w</p:attrName>
                                        </p:attrNameLst>
                                      </p:cBhvr>
                                      <p:tavLst>
                                        <p:tav tm="0">
                                          <p:val>
                                            <p:fltVal val="0"/>
                                          </p:val>
                                        </p:tav>
                                        <p:tav tm="100000">
                                          <p:val>
                                            <p:strVal val="#ppt_w"/>
                                          </p:val>
                                        </p:tav>
                                      </p:tavLst>
                                    </p:anim>
                                    <p:anim calcmode="lin" valueType="num">
                                      <p:cBhvr>
                                        <p:cTn id="55" dur="500" fill="hold"/>
                                        <p:tgtEl>
                                          <p:spTgt spid="18"/>
                                        </p:tgtEl>
                                        <p:attrNameLst>
                                          <p:attrName>ppt_h</p:attrName>
                                        </p:attrNameLst>
                                      </p:cBhvr>
                                      <p:tavLst>
                                        <p:tav tm="0">
                                          <p:val>
                                            <p:fltVal val="0"/>
                                          </p:val>
                                        </p:tav>
                                        <p:tav tm="100000">
                                          <p:val>
                                            <p:strVal val="#ppt_h"/>
                                          </p:val>
                                        </p:tav>
                                      </p:tavLst>
                                    </p:anim>
                                    <p:animEffect transition="in" filter="fade">
                                      <p:cBhvr>
                                        <p:cTn id="56" dur="500"/>
                                        <p:tgtEl>
                                          <p:spTgt spid="18"/>
                                        </p:tgtEl>
                                      </p:cBhvr>
                                    </p:animEffect>
                                  </p:childTnLst>
                                </p:cTn>
                              </p:par>
                            </p:childTnLst>
                          </p:cTn>
                        </p:par>
                        <p:par>
                          <p:cTn id="57" fill="hold">
                            <p:stCondLst>
                              <p:cond delay="4700"/>
                            </p:stCondLst>
                            <p:childTnLst>
                              <p:par>
                                <p:cTn id="58" presetID="19" presetClass="entr" presetSubtype="10"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p:cTn id="60" dur="1250" fill="hold"/>
                                        <p:tgtEl>
                                          <p:spTgt spid="19"/>
                                        </p:tgtEl>
                                        <p:attrNameLst>
                                          <p:attrName>ppt_w</p:attrName>
                                        </p:attrNameLst>
                                      </p:cBhvr>
                                      <p:tavLst>
                                        <p:tav tm="0" fmla="#ppt_w*sin(2.5*pi*$)">
                                          <p:val>
                                            <p:fltVal val="0"/>
                                          </p:val>
                                        </p:tav>
                                        <p:tav tm="100000">
                                          <p:val>
                                            <p:fltVal val="1"/>
                                          </p:val>
                                        </p:tav>
                                      </p:tavLst>
                                    </p:anim>
                                    <p:anim calcmode="lin" valueType="num">
                                      <p:cBhvr>
                                        <p:cTn id="61" dur="1250" fill="hold"/>
                                        <p:tgtEl>
                                          <p:spTgt spid="19"/>
                                        </p:tgtEl>
                                        <p:attrNameLst>
                                          <p:attrName>ppt_h</p:attrName>
                                        </p:attrNameLst>
                                      </p:cBhvr>
                                      <p:tavLst>
                                        <p:tav tm="0">
                                          <p:val>
                                            <p:strVal val="#ppt_h"/>
                                          </p:val>
                                        </p:tav>
                                        <p:tav tm="100000">
                                          <p:val>
                                            <p:strVal val="#ppt_h"/>
                                          </p:val>
                                        </p:tav>
                                      </p:tavLst>
                                    </p:anim>
                                  </p:childTnLst>
                                </p:cTn>
                              </p:par>
                              <p:par>
                                <p:cTn id="62" presetID="22" presetClass="entr" presetSubtype="1" fill="hold"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wipe(up)">
                                      <p:cBhvr>
                                        <p:cTn id="64" dur="500"/>
                                        <p:tgtEl>
                                          <p:spTgt spid="27"/>
                                        </p:tgtEl>
                                      </p:cBhvr>
                                    </p:animEffect>
                                  </p:childTnLst>
                                </p:cTn>
                              </p:par>
                            </p:childTnLst>
                          </p:cTn>
                        </p:par>
                        <p:par>
                          <p:cTn id="65" fill="hold">
                            <p:stCondLst>
                              <p:cond delay="5950"/>
                            </p:stCondLst>
                            <p:childTnLst>
                              <p:par>
                                <p:cTn id="66" presetID="31" presetClass="entr" presetSubtype="0" fill="hold" grpId="0" nodeType="afterEffect">
                                  <p:stCondLst>
                                    <p:cond delay="0"/>
                                  </p:stCondLst>
                                  <p:childTnLst>
                                    <p:set>
                                      <p:cBhvr>
                                        <p:cTn id="67" dur="1" fill="hold">
                                          <p:stCondLst>
                                            <p:cond delay="0"/>
                                          </p:stCondLst>
                                        </p:cTn>
                                        <p:tgtEl>
                                          <p:spTgt spid="20"/>
                                        </p:tgtEl>
                                        <p:attrNameLst>
                                          <p:attrName>style.visibility</p:attrName>
                                        </p:attrNameLst>
                                      </p:cBhvr>
                                      <p:to>
                                        <p:strVal val="visible"/>
                                      </p:to>
                                    </p:set>
                                    <p:anim calcmode="lin" valueType="num">
                                      <p:cBhvr>
                                        <p:cTn id="68" dur="500" fill="hold"/>
                                        <p:tgtEl>
                                          <p:spTgt spid="20"/>
                                        </p:tgtEl>
                                        <p:attrNameLst>
                                          <p:attrName>ppt_w</p:attrName>
                                        </p:attrNameLst>
                                      </p:cBhvr>
                                      <p:tavLst>
                                        <p:tav tm="0">
                                          <p:val>
                                            <p:fltVal val="0"/>
                                          </p:val>
                                        </p:tav>
                                        <p:tav tm="100000">
                                          <p:val>
                                            <p:strVal val="#ppt_w"/>
                                          </p:val>
                                        </p:tav>
                                      </p:tavLst>
                                    </p:anim>
                                    <p:anim calcmode="lin" valueType="num">
                                      <p:cBhvr>
                                        <p:cTn id="69" dur="500" fill="hold"/>
                                        <p:tgtEl>
                                          <p:spTgt spid="20"/>
                                        </p:tgtEl>
                                        <p:attrNameLst>
                                          <p:attrName>ppt_h</p:attrName>
                                        </p:attrNameLst>
                                      </p:cBhvr>
                                      <p:tavLst>
                                        <p:tav tm="0">
                                          <p:val>
                                            <p:fltVal val="0"/>
                                          </p:val>
                                        </p:tav>
                                        <p:tav tm="100000">
                                          <p:val>
                                            <p:strVal val="#ppt_h"/>
                                          </p:val>
                                        </p:tav>
                                      </p:tavLst>
                                    </p:anim>
                                    <p:anim calcmode="lin" valueType="num">
                                      <p:cBhvr>
                                        <p:cTn id="70" dur="500" fill="hold"/>
                                        <p:tgtEl>
                                          <p:spTgt spid="20"/>
                                        </p:tgtEl>
                                        <p:attrNameLst>
                                          <p:attrName>style.rotation</p:attrName>
                                        </p:attrNameLst>
                                      </p:cBhvr>
                                      <p:tavLst>
                                        <p:tav tm="0">
                                          <p:val>
                                            <p:fltVal val="90"/>
                                          </p:val>
                                        </p:tav>
                                        <p:tav tm="100000">
                                          <p:val>
                                            <p:fltVal val="0"/>
                                          </p:val>
                                        </p:tav>
                                      </p:tavLst>
                                    </p:anim>
                                    <p:animEffect transition="in" filter="fade">
                                      <p:cBhvr>
                                        <p:cTn id="71" dur="500"/>
                                        <p:tgtEl>
                                          <p:spTgt spid="20"/>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22"/>
                                        </p:tgtEl>
                                        <p:attrNameLst>
                                          <p:attrName>style.visibility</p:attrName>
                                        </p:attrNameLst>
                                      </p:cBhvr>
                                      <p:to>
                                        <p:strVal val="visible"/>
                                      </p:to>
                                    </p:set>
                                    <p:anim calcmode="lin" valueType="num">
                                      <p:cBhvr>
                                        <p:cTn id="74" dur="500" fill="hold"/>
                                        <p:tgtEl>
                                          <p:spTgt spid="22"/>
                                        </p:tgtEl>
                                        <p:attrNameLst>
                                          <p:attrName>ppt_w</p:attrName>
                                        </p:attrNameLst>
                                      </p:cBhvr>
                                      <p:tavLst>
                                        <p:tav tm="0">
                                          <p:val>
                                            <p:fltVal val="0"/>
                                          </p:val>
                                        </p:tav>
                                        <p:tav tm="100000">
                                          <p:val>
                                            <p:strVal val="#ppt_w"/>
                                          </p:val>
                                        </p:tav>
                                      </p:tavLst>
                                    </p:anim>
                                    <p:anim calcmode="lin" valueType="num">
                                      <p:cBhvr>
                                        <p:cTn id="75" dur="500" fill="hold"/>
                                        <p:tgtEl>
                                          <p:spTgt spid="22"/>
                                        </p:tgtEl>
                                        <p:attrNameLst>
                                          <p:attrName>ppt_h</p:attrName>
                                        </p:attrNameLst>
                                      </p:cBhvr>
                                      <p:tavLst>
                                        <p:tav tm="0">
                                          <p:val>
                                            <p:fltVal val="0"/>
                                          </p:val>
                                        </p:tav>
                                        <p:tav tm="100000">
                                          <p:val>
                                            <p:strVal val="#ppt_h"/>
                                          </p:val>
                                        </p:tav>
                                      </p:tavLst>
                                    </p:anim>
                                    <p:animEffect transition="in" filter="fade">
                                      <p:cBhvr>
                                        <p:cTn id="76" dur="500"/>
                                        <p:tgtEl>
                                          <p:spTgt spid="22"/>
                                        </p:tgtEl>
                                      </p:cBhvr>
                                    </p:animEffect>
                                  </p:childTnLst>
                                </p:cTn>
                              </p:par>
                            </p:childTnLst>
                          </p:cTn>
                        </p:par>
                        <p:par>
                          <p:cTn id="77" fill="hold">
                            <p:stCondLst>
                              <p:cond delay="6450"/>
                            </p:stCondLst>
                            <p:childTnLst>
                              <p:par>
                                <p:cTn id="78" presetID="19" presetClass="entr" presetSubtype="10" fill="hold" grpId="0" nodeType="afterEffect">
                                  <p:stCondLst>
                                    <p:cond delay="0"/>
                                  </p:stCondLst>
                                  <p:childTnLst>
                                    <p:set>
                                      <p:cBhvr>
                                        <p:cTn id="79" dur="1" fill="hold">
                                          <p:stCondLst>
                                            <p:cond delay="0"/>
                                          </p:stCondLst>
                                        </p:cTn>
                                        <p:tgtEl>
                                          <p:spTgt spid="23"/>
                                        </p:tgtEl>
                                        <p:attrNameLst>
                                          <p:attrName>style.visibility</p:attrName>
                                        </p:attrNameLst>
                                      </p:cBhvr>
                                      <p:to>
                                        <p:strVal val="visible"/>
                                      </p:to>
                                    </p:set>
                                    <p:anim calcmode="lin" valueType="num">
                                      <p:cBhvr>
                                        <p:cTn id="80" dur="1250" fill="hold"/>
                                        <p:tgtEl>
                                          <p:spTgt spid="23"/>
                                        </p:tgtEl>
                                        <p:attrNameLst>
                                          <p:attrName>ppt_w</p:attrName>
                                        </p:attrNameLst>
                                      </p:cBhvr>
                                      <p:tavLst>
                                        <p:tav tm="0" fmla="#ppt_w*sin(2.5*pi*$)">
                                          <p:val>
                                            <p:fltVal val="0"/>
                                          </p:val>
                                        </p:tav>
                                        <p:tav tm="100000">
                                          <p:val>
                                            <p:fltVal val="1"/>
                                          </p:val>
                                        </p:tav>
                                      </p:tavLst>
                                    </p:anim>
                                    <p:anim calcmode="lin" valueType="num">
                                      <p:cBhvr>
                                        <p:cTn id="81" dur="1250" fill="hold"/>
                                        <p:tgtEl>
                                          <p:spTgt spid="23"/>
                                        </p:tgtEl>
                                        <p:attrNameLst>
                                          <p:attrName>ppt_h</p:attrName>
                                        </p:attrNameLst>
                                      </p:cBhvr>
                                      <p:tavLst>
                                        <p:tav tm="0">
                                          <p:val>
                                            <p:strVal val="#ppt_h"/>
                                          </p:val>
                                        </p:tav>
                                        <p:tav tm="100000">
                                          <p:val>
                                            <p:strVal val="#ppt_h"/>
                                          </p:val>
                                        </p:tav>
                                      </p:tavLst>
                                    </p:anim>
                                  </p:childTnLst>
                                </p:cTn>
                              </p:par>
                              <p:par>
                                <p:cTn id="82" presetID="22" presetClass="entr" presetSubtype="1" fill="hold" nodeType="withEffect">
                                  <p:stCondLst>
                                    <p:cond delay="0"/>
                                  </p:stCondLst>
                                  <p:childTnLst>
                                    <p:set>
                                      <p:cBhvr>
                                        <p:cTn id="83" dur="1" fill="hold">
                                          <p:stCondLst>
                                            <p:cond delay="0"/>
                                          </p:stCondLst>
                                        </p:cTn>
                                        <p:tgtEl>
                                          <p:spTgt spid="30"/>
                                        </p:tgtEl>
                                        <p:attrNameLst>
                                          <p:attrName>style.visibility</p:attrName>
                                        </p:attrNameLst>
                                      </p:cBhvr>
                                      <p:to>
                                        <p:strVal val="visible"/>
                                      </p:to>
                                    </p:set>
                                    <p:animEffect transition="in" filter="wipe(up)">
                                      <p:cBhvr>
                                        <p:cTn id="8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4" grpId="0" animBg="1"/>
      <p:bldP spid="15" grpId="0"/>
      <p:bldP spid="16" grpId="0" animBg="1"/>
      <p:bldP spid="18" grpId="0" animBg="1"/>
      <p:bldP spid="19" grpId="0"/>
      <p:bldP spid="20" grpId="0" animBg="1"/>
      <p:bldP spid="22" grpId="0" animBg="1"/>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341822" y="668181"/>
            <a:ext cx="9721436"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574767" y="208955"/>
            <a:ext cx="632150" cy="569956"/>
            <a:chOff x="574767" y="208955"/>
            <a:chExt cx="632150" cy="569956"/>
          </a:xfrm>
        </p:grpSpPr>
        <p:sp>
          <p:nvSpPr>
            <p:cNvPr id="4" name="Freeform 5"/>
            <p:cNvSpPr>
              <a:spLocks/>
            </p:cNvSpPr>
            <p:nvPr/>
          </p:nvSpPr>
          <p:spPr bwMode="auto">
            <a:xfrm rot="1855731">
              <a:off x="574767" y="208955"/>
              <a:ext cx="632150" cy="56995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nvGrpSpPr>
            <p:cNvPr id="5" name="Group 4"/>
            <p:cNvGrpSpPr>
              <a:grpSpLocks noChangeAspect="1"/>
            </p:cNvGrpSpPr>
            <p:nvPr/>
          </p:nvGrpSpPr>
          <p:grpSpPr bwMode="auto">
            <a:xfrm flipH="1">
              <a:off x="757842" y="255640"/>
              <a:ext cx="257404" cy="412542"/>
              <a:chOff x="4638" y="-33"/>
              <a:chExt cx="667" cy="1069"/>
            </a:xfrm>
            <a:solidFill>
              <a:schemeClr val="bg1"/>
            </a:solidFill>
          </p:grpSpPr>
          <p:sp>
            <p:nvSpPr>
              <p:cNvPr id="6" name="Freeform 5"/>
              <p:cNvSpPr>
                <a:spLocks/>
              </p:cNvSpPr>
              <p:nvPr/>
            </p:nvSpPr>
            <p:spPr bwMode="auto">
              <a:xfrm>
                <a:off x="4638" y="556"/>
                <a:ext cx="667" cy="480"/>
              </a:xfrm>
              <a:custGeom>
                <a:avLst/>
                <a:gdLst>
                  <a:gd name="T0" fmla="*/ 67 w 67"/>
                  <a:gd name="T1" fmla="*/ 15 h 49"/>
                  <a:gd name="T2" fmla="*/ 52 w 67"/>
                  <a:gd name="T3" fmla="*/ 0 h 49"/>
                  <a:gd name="T4" fmla="*/ 38 w 67"/>
                  <a:gd name="T5" fmla="*/ 24 h 49"/>
                  <a:gd name="T6" fmla="*/ 36 w 67"/>
                  <a:gd name="T7" fmla="*/ 13 h 49"/>
                  <a:gd name="T8" fmla="*/ 38 w 67"/>
                  <a:gd name="T9" fmla="*/ 9 h 49"/>
                  <a:gd name="T10" fmla="*/ 34 w 67"/>
                  <a:gd name="T11" fmla="*/ 5 h 49"/>
                  <a:gd name="T12" fmla="*/ 30 w 67"/>
                  <a:gd name="T13" fmla="*/ 9 h 49"/>
                  <a:gd name="T14" fmla="*/ 31 w 67"/>
                  <a:gd name="T15" fmla="*/ 13 h 49"/>
                  <a:gd name="T16" fmla="*/ 30 w 67"/>
                  <a:gd name="T17" fmla="*/ 24 h 49"/>
                  <a:gd name="T18" fmla="*/ 16 w 67"/>
                  <a:gd name="T19" fmla="*/ 0 h 49"/>
                  <a:gd name="T20" fmla="*/ 1 w 67"/>
                  <a:gd name="T21" fmla="*/ 15 h 49"/>
                  <a:gd name="T22" fmla="*/ 0 w 67"/>
                  <a:gd name="T23" fmla="*/ 15 h 49"/>
                  <a:gd name="T24" fmla="*/ 0 w 67"/>
                  <a:gd name="T25" fmla="*/ 45 h 49"/>
                  <a:gd name="T26" fmla="*/ 1 w 67"/>
                  <a:gd name="T27" fmla="*/ 45 h 49"/>
                  <a:gd name="T28" fmla="*/ 34 w 67"/>
                  <a:gd name="T29" fmla="*/ 49 h 49"/>
                  <a:gd name="T30" fmla="*/ 66 w 67"/>
                  <a:gd name="T31" fmla="*/ 45 h 49"/>
                  <a:gd name="T32" fmla="*/ 67 w 67"/>
                  <a:gd name="T33" fmla="*/ 45 h 49"/>
                  <a:gd name="T34" fmla="*/ 67 w 67"/>
                  <a:gd name="T35" fmla="*/ 1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49">
                    <a:moveTo>
                      <a:pt x="67" y="15"/>
                    </a:moveTo>
                    <a:cubicBezTo>
                      <a:pt x="66" y="9"/>
                      <a:pt x="60" y="3"/>
                      <a:pt x="52" y="0"/>
                    </a:cubicBezTo>
                    <a:cubicBezTo>
                      <a:pt x="38" y="24"/>
                      <a:pt x="38" y="24"/>
                      <a:pt x="38" y="24"/>
                    </a:cubicBezTo>
                    <a:cubicBezTo>
                      <a:pt x="36" y="13"/>
                      <a:pt x="36" y="13"/>
                      <a:pt x="36" y="13"/>
                    </a:cubicBezTo>
                    <a:cubicBezTo>
                      <a:pt x="37" y="12"/>
                      <a:pt x="38" y="11"/>
                      <a:pt x="38" y="9"/>
                    </a:cubicBezTo>
                    <a:cubicBezTo>
                      <a:pt x="38" y="7"/>
                      <a:pt x="36" y="5"/>
                      <a:pt x="34" y="5"/>
                    </a:cubicBezTo>
                    <a:cubicBezTo>
                      <a:pt x="31" y="5"/>
                      <a:pt x="30" y="7"/>
                      <a:pt x="30" y="9"/>
                    </a:cubicBezTo>
                    <a:cubicBezTo>
                      <a:pt x="30" y="11"/>
                      <a:pt x="30" y="12"/>
                      <a:pt x="31" y="13"/>
                    </a:cubicBezTo>
                    <a:cubicBezTo>
                      <a:pt x="30" y="24"/>
                      <a:pt x="30" y="24"/>
                      <a:pt x="30" y="24"/>
                    </a:cubicBezTo>
                    <a:cubicBezTo>
                      <a:pt x="16" y="0"/>
                      <a:pt x="16" y="0"/>
                      <a:pt x="16" y="0"/>
                    </a:cubicBezTo>
                    <a:cubicBezTo>
                      <a:pt x="8" y="3"/>
                      <a:pt x="2" y="9"/>
                      <a:pt x="1" y="15"/>
                    </a:cubicBezTo>
                    <a:cubicBezTo>
                      <a:pt x="0" y="15"/>
                      <a:pt x="0" y="15"/>
                      <a:pt x="0" y="15"/>
                    </a:cubicBezTo>
                    <a:cubicBezTo>
                      <a:pt x="0" y="45"/>
                      <a:pt x="0" y="45"/>
                      <a:pt x="0" y="45"/>
                    </a:cubicBezTo>
                    <a:cubicBezTo>
                      <a:pt x="1" y="45"/>
                      <a:pt x="1" y="45"/>
                      <a:pt x="1" y="45"/>
                    </a:cubicBezTo>
                    <a:cubicBezTo>
                      <a:pt x="4" y="47"/>
                      <a:pt x="18" y="49"/>
                      <a:pt x="34" y="49"/>
                    </a:cubicBezTo>
                    <a:cubicBezTo>
                      <a:pt x="50" y="49"/>
                      <a:pt x="63" y="47"/>
                      <a:pt x="66" y="45"/>
                    </a:cubicBezTo>
                    <a:cubicBezTo>
                      <a:pt x="67" y="45"/>
                      <a:pt x="67" y="45"/>
                      <a:pt x="67" y="45"/>
                    </a:cubicBezTo>
                    <a:cubicBezTo>
                      <a:pt x="67" y="15"/>
                      <a:pt x="67" y="15"/>
                      <a:pt x="67"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685594"/>
                <a:endParaRPr lang="zh-CN" altLang="en-US" sz="1350">
                  <a:solidFill>
                    <a:prstClr val="black"/>
                  </a:solidFill>
                </a:endParaRPr>
              </a:p>
            </p:txBody>
          </p:sp>
          <p:sp>
            <p:nvSpPr>
              <p:cNvPr id="7" name="Freeform 6"/>
              <p:cNvSpPr>
                <a:spLocks noEditPoints="1"/>
              </p:cNvSpPr>
              <p:nvPr/>
            </p:nvSpPr>
            <p:spPr bwMode="auto">
              <a:xfrm>
                <a:off x="4737" y="-33"/>
                <a:ext cx="449" cy="589"/>
              </a:xfrm>
              <a:custGeom>
                <a:avLst/>
                <a:gdLst>
                  <a:gd name="T0" fmla="*/ 3 w 45"/>
                  <a:gd name="T1" fmla="*/ 38 h 60"/>
                  <a:gd name="T2" fmla="*/ 7 w 45"/>
                  <a:gd name="T3" fmla="*/ 43 h 60"/>
                  <a:gd name="T4" fmla="*/ 23 w 45"/>
                  <a:gd name="T5" fmla="*/ 60 h 60"/>
                  <a:gd name="T6" fmla="*/ 40 w 45"/>
                  <a:gd name="T7" fmla="*/ 43 h 60"/>
                  <a:gd name="T8" fmla="*/ 40 w 45"/>
                  <a:gd name="T9" fmla="*/ 43 h 60"/>
                  <a:gd name="T10" fmla="*/ 44 w 45"/>
                  <a:gd name="T11" fmla="*/ 38 h 60"/>
                  <a:gd name="T12" fmla="*/ 41 w 45"/>
                  <a:gd name="T13" fmla="*/ 33 h 60"/>
                  <a:gd name="T14" fmla="*/ 41 w 45"/>
                  <a:gd name="T15" fmla="*/ 33 h 60"/>
                  <a:gd name="T16" fmla="*/ 36 w 45"/>
                  <a:gd name="T17" fmla="*/ 13 h 60"/>
                  <a:gd name="T18" fmla="*/ 12 w 45"/>
                  <a:gd name="T19" fmla="*/ 10 h 60"/>
                  <a:gd name="T20" fmla="*/ 6 w 45"/>
                  <a:gd name="T21" fmla="*/ 33 h 60"/>
                  <a:gd name="T22" fmla="*/ 6 w 45"/>
                  <a:gd name="T23" fmla="*/ 33 h 60"/>
                  <a:gd name="T24" fmla="*/ 3 w 45"/>
                  <a:gd name="T25" fmla="*/ 38 h 60"/>
                  <a:gd name="T26" fmla="*/ 8 w 45"/>
                  <a:gd name="T27" fmla="*/ 34 h 60"/>
                  <a:gd name="T28" fmla="*/ 8 w 45"/>
                  <a:gd name="T29" fmla="*/ 34 h 60"/>
                  <a:gd name="T30" fmla="*/ 8 w 45"/>
                  <a:gd name="T31" fmla="*/ 34 h 60"/>
                  <a:gd name="T32" fmla="*/ 8 w 45"/>
                  <a:gd name="T33" fmla="*/ 32 h 60"/>
                  <a:gd name="T34" fmla="*/ 9 w 45"/>
                  <a:gd name="T35" fmla="*/ 25 h 60"/>
                  <a:gd name="T36" fmla="*/ 11 w 45"/>
                  <a:gd name="T37" fmla="*/ 23 h 60"/>
                  <a:gd name="T38" fmla="*/ 29 w 45"/>
                  <a:gd name="T39" fmla="*/ 19 h 60"/>
                  <a:gd name="T40" fmla="*/ 38 w 45"/>
                  <a:gd name="T41" fmla="*/ 34 h 60"/>
                  <a:gd name="T42" fmla="*/ 38 w 45"/>
                  <a:gd name="T43" fmla="*/ 34 h 60"/>
                  <a:gd name="T44" fmla="*/ 39 w 45"/>
                  <a:gd name="T45" fmla="*/ 34 h 60"/>
                  <a:gd name="T46" fmla="*/ 40 w 45"/>
                  <a:gd name="T47" fmla="*/ 34 h 60"/>
                  <a:gd name="T48" fmla="*/ 42 w 45"/>
                  <a:gd name="T49" fmla="*/ 35 h 60"/>
                  <a:gd name="T50" fmla="*/ 43 w 45"/>
                  <a:gd name="T51" fmla="*/ 38 h 60"/>
                  <a:gd name="T52" fmla="*/ 42 w 45"/>
                  <a:gd name="T53" fmla="*/ 41 h 60"/>
                  <a:gd name="T54" fmla="*/ 40 w 45"/>
                  <a:gd name="T55" fmla="*/ 42 h 60"/>
                  <a:gd name="T56" fmla="*/ 40 w 45"/>
                  <a:gd name="T57" fmla="*/ 42 h 60"/>
                  <a:gd name="T58" fmla="*/ 39 w 45"/>
                  <a:gd name="T59" fmla="*/ 42 h 60"/>
                  <a:gd name="T60" fmla="*/ 38 w 45"/>
                  <a:gd name="T61" fmla="*/ 43 h 60"/>
                  <a:gd name="T62" fmla="*/ 33 w 45"/>
                  <a:gd name="T63" fmla="*/ 54 h 60"/>
                  <a:gd name="T64" fmla="*/ 29 w 45"/>
                  <a:gd name="T65" fmla="*/ 58 h 60"/>
                  <a:gd name="T66" fmla="*/ 23 w 45"/>
                  <a:gd name="T67" fmla="*/ 59 h 60"/>
                  <a:gd name="T68" fmla="*/ 18 w 45"/>
                  <a:gd name="T69" fmla="*/ 58 h 60"/>
                  <a:gd name="T70" fmla="*/ 14 w 45"/>
                  <a:gd name="T71" fmla="*/ 54 h 60"/>
                  <a:gd name="T72" fmla="*/ 8 w 45"/>
                  <a:gd name="T73" fmla="*/ 43 h 60"/>
                  <a:gd name="T74" fmla="*/ 8 w 45"/>
                  <a:gd name="T75" fmla="*/ 42 h 60"/>
                  <a:gd name="T76" fmla="*/ 7 w 45"/>
                  <a:gd name="T77" fmla="*/ 42 h 60"/>
                  <a:gd name="T78" fmla="*/ 5 w 45"/>
                  <a:gd name="T79" fmla="*/ 38 h 60"/>
                  <a:gd name="T80" fmla="*/ 5 w 45"/>
                  <a:gd name="T81" fmla="*/ 35 h 60"/>
                  <a:gd name="T82" fmla="*/ 8 w 45"/>
                  <a:gd name="T8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5" h="60">
                    <a:moveTo>
                      <a:pt x="3" y="38"/>
                    </a:moveTo>
                    <a:cubicBezTo>
                      <a:pt x="3" y="40"/>
                      <a:pt x="5" y="43"/>
                      <a:pt x="7" y="43"/>
                    </a:cubicBezTo>
                    <a:cubicBezTo>
                      <a:pt x="9" y="53"/>
                      <a:pt x="16" y="60"/>
                      <a:pt x="23" y="60"/>
                    </a:cubicBezTo>
                    <a:cubicBezTo>
                      <a:pt x="31" y="60"/>
                      <a:pt x="38" y="53"/>
                      <a:pt x="40" y="43"/>
                    </a:cubicBezTo>
                    <a:cubicBezTo>
                      <a:pt x="40" y="43"/>
                      <a:pt x="40" y="43"/>
                      <a:pt x="40" y="43"/>
                    </a:cubicBezTo>
                    <a:cubicBezTo>
                      <a:pt x="42" y="43"/>
                      <a:pt x="44" y="41"/>
                      <a:pt x="44" y="38"/>
                    </a:cubicBezTo>
                    <a:cubicBezTo>
                      <a:pt x="44" y="35"/>
                      <a:pt x="43" y="33"/>
                      <a:pt x="41" y="33"/>
                    </a:cubicBezTo>
                    <a:cubicBezTo>
                      <a:pt x="41" y="33"/>
                      <a:pt x="41" y="33"/>
                      <a:pt x="41" y="33"/>
                    </a:cubicBezTo>
                    <a:cubicBezTo>
                      <a:pt x="41" y="33"/>
                      <a:pt x="45" y="18"/>
                      <a:pt x="36" y="13"/>
                    </a:cubicBezTo>
                    <a:cubicBezTo>
                      <a:pt x="35" y="0"/>
                      <a:pt x="12" y="10"/>
                      <a:pt x="12" y="10"/>
                    </a:cubicBezTo>
                    <a:cubicBezTo>
                      <a:pt x="0" y="17"/>
                      <a:pt x="6" y="33"/>
                      <a:pt x="6" y="33"/>
                    </a:cubicBezTo>
                    <a:cubicBezTo>
                      <a:pt x="6" y="33"/>
                      <a:pt x="6" y="33"/>
                      <a:pt x="6" y="33"/>
                    </a:cubicBezTo>
                    <a:cubicBezTo>
                      <a:pt x="4" y="34"/>
                      <a:pt x="3" y="36"/>
                      <a:pt x="3" y="38"/>
                    </a:cubicBezTo>
                    <a:close/>
                    <a:moveTo>
                      <a:pt x="8" y="34"/>
                    </a:moveTo>
                    <a:cubicBezTo>
                      <a:pt x="8" y="34"/>
                      <a:pt x="8" y="34"/>
                      <a:pt x="8" y="34"/>
                    </a:cubicBezTo>
                    <a:cubicBezTo>
                      <a:pt x="8" y="34"/>
                      <a:pt x="8" y="34"/>
                      <a:pt x="8" y="34"/>
                    </a:cubicBezTo>
                    <a:cubicBezTo>
                      <a:pt x="8" y="32"/>
                      <a:pt x="8" y="32"/>
                      <a:pt x="8" y="32"/>
                    </a:cubicBezTo>
                    <a:cubicBezTo>
                      <a:pt x="9" y="25"/>
                      <a:pt x="9" y="25"/>
                      <a:pt x="9" y="25"/>
                    </a:cubicBezTo>
                    <a:cubicBezTo>
                      <a:pt x="10" y="24"/>
                      <a:pt x="11" y="23"/>
                      <a:pt x="11" y="23"/>
                    </a:cubicBezTo>
                    <a:cubicBezTo>
                      <a:pt x="21" y="24"/>
                      <a:pt x="29" y="19"/>
                      <a:pt x="29" y="19"/>
                    </a:cubicBezTo>
                    <a:cubicBezTo>
                      <a:pt x="36" y="13"/>
                      <a:pt x="38" y="34"/>
                      <a:pt x="38" y="34"/>
                    </a:cubicBezTo>
                    <a:cubicBezTo>
                      <a:pt x="38" y="34"/>
                      <a:pt x="38" y="34"/>
                      <a:pt x="38" y="34"/>
                    </a:cubicBezTo>
                    <a:cubicBezTo>
                      <a:pt x="39" y="34"/>
                      <a:pt x="39" y="34"/>
                      <a:pt x="39" y="34"/>
                    </a:cubicBezTo>
                    <a:cubicBezTo>
                      <a:pt x="40" y="34"/>
                      <a:pt x="40" y="34"/>
                      <a:pt x="40" y="34"/>
                    </a:cubicBezTo>
                    <a:cubicBezTo>
                      <a:pt x="41" y="34"/>
                      <a:pt x="41" y="34"/>
                      <a:pt x="42" y="35"/>
                    </a:cubicBezTo>
                    <a:cubicBezTo>
                      <a:pt x="43" y="35"/>
                      <a:pt x="43" y="37"/>
                      <a:pt x="43" y="38"/>
                    </a:cubicBezTo>
                    <a:cubicBezTo>
                      <a:pt x="43" y="39"/>
                      <a:pt x="43" y="40"/>
                      <a:pt x="42" y="41"/>
                    </a:cubicBezTo>
                    <a:cubicBezTo>
                      <a:pt x="41" y="41"/>
                      <a:pt x="41" y="42"/>
                      <a:pt x="40" y="42"/>
                    </a:cubicBezTo>
                    <a:cubicBezTo>
                      <a:pt x="40" y="42"/>
                      <a:pt x="40" y="42"/>
                      <a:pt x="40" y="42"/>
                    </a:cubicBezTo>
                    <a:cubicBezTo>
                      <a:pt x="39" y="42"/>
                      <a:pt x="39" y="42"/>
                      <a:pt x="39" y="42"/>
                    </a:cubicBezTo>
                    <a:cubicBezTo>
                      <a:pt x="38" y="43"/>
                      <a:pt x="38" y="43"/>
                      <a:pt x="38" y="43"/>
                    </a:cubicBezTo>
                    <a:cubicBezTo>
                      <a:pt x="38" y="47"/>
                      <a:pt x="36" y="51"/>
                      <a:pt x="33" y="54"/>
                    </a:cubicBezTo>
                    <a:cubicBezTo>
                      <a:pt x="32" y="56"/>
                      <a:pt x="30" y="57"/>
                      <a:pt x="29" y="58"/>
                    </a:cubicBezTo>
                    <a:cubicBezTo>
                      <a:pt x="27" y="58"/>
                      <a:pt x="25" y="59"/>
                      <a:pt x="23" y="59"/>
                    </a:cubicBezTo>
                    <a:cubicBezTo>
                      <a:pt x="22" y="59"/>
                      <a:pt x="20" y="58"/>
                      <a:pt x="18" y="58"/>
                    </a:cubicBezTo>
                    <a:cubicBezTo>
                      <a:pt x="17" y="57"/>
                      <a:pt x="15" y="56"/>
                      <a:pt x="14" y="54"/>
                    </a:cubicBezTo>
                    <a:cubicBezTo>
                      <a:pt x="11" y="51"/>
                      <a:pt x="9" y="47"/>
                      <a:pt x="8" y="43"/>
                    </a:cubicBezTo>
                    <a:cubicBezTo>
                      <a:pt x="8" y="42"/>
                      <a:pt x="8" y="42"/>
                      <a:pt x="8" y="42"/>
                    </a:cubicBezTo>
                    <a:cubicBezTo>
                      <a:pt x="7" y="42"/>
                      <a:pt x="7" y="42"/>
                      <a:pt x="7" y="42"/>
                    </a:cubicBezTo>
                    <a:cubicBezTo>
                      <a:pt x="6" y="42"/>
                      <a:pt x="5" y="40"/>
                      <a:pt x="5" y="38"/>
                    </a:cubicBezTo>
                    <a:cubicBezTo>
                      <a:pt x="5" y="37"/>
                      <a:pt x="5" y="35"/>
                      <a:pt x="5" y="35"/>
                    </a:cubicBezTo>
                    <a:cubicBezTo>
                      <a:pt x="6" y="34"/>
                      <a:pt x="7" y="34"/>
                      <a:pt x="8"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685594"/>
                <a:endParaRPr lang="zh-CN" altLang="en-US" sz="1350">
                  <a:solidFill>
                    <a:prstClr val="black"/>
                  </a:solidFill>
                </a:endParaRPr>
              </a:p>
            </p:txBody>
          </p:sp>
        </p:grpSp>
      </p:grpSp>
      <p:grpSp>
        <p:nvGrpSpPr>
          <p:cNvPr id="8" name="组合 7"/>
          <p:cNvGrpSpPr/>
          <p:nvPr/>
        </p:nvGrpSpPr>
        <p:grpSpPr>
          <a:xfrm>
            <a:off x="11096635" y="434075"/>
            <a:ext cx="488724" cy="440638"/>
            <a:chOff x="3720691" y="2824413"/>
            <a:chExt cx="1341120" cy="1209172"/>
          </a:xfrm>
          <a:solidFill>
            <a:srgbClr val="158875"/>
          </a:solidFill>
        </p:grpSpPr>
        <p:sp>
          <p:nvSpPr>
            <p:cNvPr id="9"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10"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B2A2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grpSp>
      <p:sp>
        <p:nvSpPr>
          <p:cNvPr id="11" name="文本占位符 4"/>
          <p:cNvSpPr txBox="1">
            <a:spLocks/>
          </p:cNvSpPr>
          <p:nvPr/>
        </p:nvSpPr>
        <p:spPr>
          <a:xfrm>
            <a:off x="1299849" y="90887"/>
            <a:ext cx="10515600" cy="5823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b="1" dirty="0">
                <a:solidFill>
                  <a:srgbClr val="DB2A2A"/>
                </a:solidFill>
                <a:latin typeface="方正姚体" panose="02010601030101010101" pitchFamily="2" charset="-122"/>
                <a:ea typeface="方正姚体" panose="02010601030101010101" pitchFamily="2" charset="-122"/>
              </a:rPr>
              <a:t>四、点击添加你的标题</a:t>
            </a:r>
          </a:p>
        </p:txBody>
      </p:sp>
      <p:sp>
        <p:nvSpPr>
          <p:cNvPr id="12" name="矩形 11"/>
          <p:cNvSpPr/>
          <p:nvPr/>
        </p:nvSpPr>
        <p:spPr>
          <a:xfrm>
            <a:off x="3706307" y="1629763"/>
            <a:ext cx="2389470" cy="2182704"/>
          </a:xfrm>
          <a:prstGeom prst="rect">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dirty="0"/>
          </a:p>
        </p:txBody>
      </p:sp>
      <p:sp>
        <p:nvSpPr>
          <p:cNvPr id="13" name="矩形 12"/>
          <p:cNvSpPr/>
          <p:nvPr/>
        </p:nvSpPr>
        <p:spPr>
          <a:xfrm>
            <a:off x="6347063" y="1629763"/>
            <a:ext cx="2389470" cy="2182704"/>
          </a:xfrm>
          <a:prstGeom prst="rect">
            <a:avLst/>
          </a:prstGeom>
          <a:blipFill>
            <a:blip r:embed="rId3"/>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79992" tIns="45718" rIns="179992" bIns="45718" rtlCol="0" anchor="ctr"/>
          <a:lstStyle/>
          <a:p>
            <a:pPr>
              <a:lnSpc>
                <a:spcPts val="1999"/>
              </a:lnSpc>
            </a:pPr>
            <a:endParaRPr lang="zh-CN" altLang="en-US" sz="1599" dirty="0">
              <a:solidFill>
                <a:srgbClr val="FFD860"/>
              </a:solidFill>
            </a:endParaRPr>
          </a:p>
        </p:txBody>
      </p:sp>
      <p:sp>
        <p:nvSpPr>
          <p:cNvPr id="14" name="矩形 13"/>
          <p:cNvSpPr/>
          <p:nvPr/>
        </p:nvSpPr>
        <p:spPr>
          <a:xfrm>
            <a:off x="8975216" y="4058440"/>
            <a:ext cx="2389470" cy="2182704"/>
          </a:xfrm>
          <a:prstGeom prst="rect">
            <a:avLst/>
          </a:prstGeom>
          <a:blipFill>
            <a:blip r:embed="rId4"/>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79992" tIns="45718" rIns="179992" bIns="45718" rtlCol="0" anchor="ctr"/>
          <a:lstStyle/>
          <a:p>
            <a:pPr>
              <a:lnSpc>
                <a:spcPts val="1999"/>
              </a:lnSpc>
            </a:pPr>
            <a:endParaRPr lang="zh-CN" altLang="en-US" sz="1599" dirty="0">
              <a:solidFill>
                <a:srgbClr val="FFD860"/>
              </a:solidFill>
            </a:endParaRPr>
          </a:p>
        </p:txBody>
      </p:sp>
      <p:sp>
        <p:nvSpPr>
          <p:cNvPr id="15" name="矩形 14"/>
          <p:cNvSpPr/>
          <p:nvPr/>
        </p:nvSpPr>
        <p:spPr>
          <a:xfrm>
            <a:off x="803766" y="1629763"/>
            <a:ext cx="2598382" cy="4611380"/>
          </a:xfrm>
          <a:prstGeom prst="rect">
            <a:avLst/>
          </a:prstGeom>
          <a:blipFill dpi="0" rotWithShape="1">
            <a:blip r:embed="rId5"/>
            <a:srcRect/>
            <a:stretch>
              <a:fillRect l="-89909" t="-4690" r="-95023" b="-2344"/>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3719432" y="4058441"/>
            <a:ext cx="2368434" cy="2182701"/>
          </a:xfrm>
          <a:prstGeom prst="rect">
            <a:avLst/>
          </a:prstGeom>
          <a:blipFill>
            <a:blip r:embed="rId6"/>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6347063" y="4058441"/>
            <a:ext cx="2368434" cy="2182701"/>
          </a:xfrm>
          <a:prstGeom prst="rect">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18" name="矩形 17"/>
          <p:cNvSpPr/>
          <p:nvPr/>
        </p:nvSpPr>
        <p:spPr>
          <a:xfrm>
            <a:off x="8975216" y="1629763"/>
            <a:ext cx="2368434" cy="2182701"/>
          </a:xfrm>
          <a:prstGeom prst="rect">
            <a:avLst/>
          </a:prstGeom>
          <a:solidFill>
            <a:srgbClr val="DB2A2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grpSp>
        <p:nvGrpSpPr>
          <p:cNvPr id="19" name="组合 18"/>
          <p:cNvGrpSpPr/>
          <p:nvPr/>
        </p:nvGrpSpPr>
        <p:grpSpPr>
          <a:xfrm>
            <a:off x="3659408" y="2107076"/>
            <a:ext cx="2428458" cy="1285867"/>
            <a:chOff x="8001270" y="1838831"/>
            <a:chExt cx="2428458" cy="1285867"/>
          </a:xfrm>
        </p:grpSpPr>
        <p:sp>
          <p:nvSpPr>
            <p:cNvPr id="20" name="文本框 19"/>
            <p:cNvSpPr txBox="1"/>
            <p:nvPr/>
          </p:nvSpPr>
          <p:spPr>
            <a:xfrm>
              <a:off x="8081087" y="1838831"/>
              <a:ext cx="2268825" cy="369332"/>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pPr algn="ctr"/>
              <a:r>
                <a:rPr lang="zh-CN" altLang="en-US" sz="1800" b="1" dirty="0">
                  <a:solidFill>
                    <a:schemeClr val="bg1"/>
                  </a:solidFill>
                  <a:latin typeface="方正姚体" panose="02010601030101010101" pitchFamily="2" charset="-122"/>
                  <a:ea typeface="方正姚体" panose="02010601030101010101" pitchFamily="2" charset="-122"/>
                </a:rPr>
                <a:t>此处添加标题</a:t>
              </a:r>
            </a:p>
          </p:txBody>
        </p:sp>
        <p:sp>
          <p:nvSpPr>
            <p:cNvPr id="21" name="矩形 20"/>
            <p:cNvSpPr/>
            <p:nvPr/>
          </p:nvSpPr>
          <p:spPr>
            <a:xfrm>
              <a:off x="8001270" y="2192135"/>
              <a:ext cx="2428458" cy="932563"/>
            </a:xfrm>
            <a:prstGeom prst="rect">
              <a:avLst/>
            </a:prstGeom>
            <a:noFill/>
          </p:spPr>
          <p:txBody>
            <a:bodyPr wrap="square" rtlCol="0">
              <a:spAutoFit/>
            </a:bodyPr>
            <a:lstStyle/>
            <a:p>
              <a:pPr algn="ctr">
                <a:lnSpc>
                  <a:spcPct val="130000"/>
                </a:lnSpc>
              </a:pPr>
              <a:r>
                <a:rPr lang="zh-CN" altLang="en-US" sz="105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en-US" altLang="zh-CN" sz="1050" dirty="0">
                  <a:solidFill>
                    <a:schemeClr val="bg1"/>
                  </a:solidFill>
                  <a:latin typeface="微软雅黑" panose="020B0503020204020204" pitchFamily="34" charset="-122"/>
                  <a:ea typeface="微软雅黑" panose="020B0503020204020204" pitchFamily="34" charset="-122"/>
                </a:rPr>
                <a:t>;</a:t>
              </a:r>
              <a:r>
                <a:rPr lang="zh-CN" altLang="en-US" sz="1050" dirty="0">
                  <a:solidFill>
                    <a:schemeClr val="bg1"/>
                  </a:solidFill>
                  <a:latin typeface="微软雅黑" panose="020B0503020204020204" pitchFamily="34" charset="-122"/>
                  <a:ea typeface="微软雅黑" panose="020B0503020204020204" pitchFamily="34" charset="-122"/>
                </a:rPr>
                <a:t>在此框中选择粘贴</a:t>
              </a:r>
              <a:r>
                <a:rPr lang="en-US" altLang="zh-CN" sz="1050" dirty="0">
                  <a:solidFill>
                    <a:schemeClr val="bg1"/>
                  </a:solidFill>
                  <a:latin typeface="微软雅黑" panose="020B0503020204020204" pitchFamily="34" charset="-122"/>
                  <a:ea typeface="微软雅黑" panose="020B0503020204020204" pitchFamily="34" charset="-122"/>
                </a:rPr>
                <a:t>,</a:t>
              </a:r>
              <a:r>
                <a:rPr lang="zh-CN" altLang="en-US" sz="1050" dirty="0">
                  <a:solidFill>
                    <a:schemeClr val="bg1"/>
                  </a:solidFill>
                  <a:latin typeface="微软雅黑" panose="020B0503020204020204" pitchFamily="34" charset="-122"/>
                  <a:ea typeface="微软雅黑" panose="020B0503020204020204" pitchFamily="34" charset="-122"/>
                </a:rPr>
                <a:t>您的内容打在这里</a:t>
              </a:r>
              <a:endParaRPr lang="zh-CN" altLang="en-US" sz="1050" dirty="0">
                <a:solidFill>
                  <a:schemeClr val="bg1"/>
                </a:solidFill>
                <a:latin typeface="+mj-ea"/>
              </a:endParaRPr>
            </a:p>
          </p:txBody>
        </p:sp>
      </p:grpSp>
      <p:grpSp>
        <p:nvGrpSpPr>
          <p:cNvPr id="22" name="组合 21"/>
          <p:cNvGrpSpPr/>
          <p:nvPr/>
        </p:nvGrpSpPr>
        <p:grpSpPr>
          <a:xfrm>
            <a:off x="6287039" y="4506857"/>
            <a:ext cx="2428458" cy="1285867"/>
            <a:chOff x="8001270" y="1838831"/>
            <a:chExt cx="2428458" cy="1285867"/>
          </a:xfrm>
        </p:grpSpPr>
        <p:sp>
          <p:nvSpPr>
            <p:cNvPr id="23" name="文本框 22"/>
            <p:cNvSpPr txBox="1"/>
            <p:nvPr/>
          </p:nvSpPr>
          <p:spPr>
            <a:xfrm>
              <a:off x="8081087" y="1838831"/>
              <a:ext cx="2268825" cy="369332"/>
            </a:xfrm>
            <a:prstGeom prst="rect">
              <a:avLst/>
            </a:prstGeom>
          </p:spPr>
          <p:txBody>
            <a:bodyPr wrap="square">
              <a:spAutoFit/>
            </a:bodyPr>
            <a:lstStyle>
              <a:defPPr>
                <a:defRPr lang="zh-CN"/>
              </a:defPPr>
              <a:lvl1pPr algn="ctr">
                <a:defRPr b="1">
                  <a:solidFill>
                    <a:schemeClr val="bg1"/>
                  </a:solidFill>
                  <a:latin typeface="方正姚体" panose="02010601030101010101" pitchFamily="2" charset="-122"/>
                  <a:ea typeface="方正姚体" panose="02010601030101010101" pitchFamily="2" charset="-122"/>
                </a:defRPr>
              </a:lvl1pPr>
            </a:lstStyle>
            <a:p>
              <a:r>
                <a:rPr lang="zh-CN" altLang="en-US" dirty="0"/>
                <a:t>此处添加标题</a:t>
              </a:r>
            </a:p>
          </p:txBody>
        </p:sp>
        <p:sp>
          <p:nvSpPr>
            <p:cNvPr id="24" name="矩形 23"/>
            <p:cNvSpPr/>
            <p:nvPr/>
          </p:nvSpPr>
          <p:spPr>
            <a:xfrm>
              <a:off x="8001270" y="2192135"/>
              <a:ext cx="2428458" cy="932563"/>
            </a:xfrm>
            <a:prstGeom prst="rect">
              <a:avLst/>
            </a:prstGeom>
            <a:noFill/>
          </p:spPr>
          <p:txBody>
            <a:bodyPr wrap="square" rtlCol="0">
              <a:spAutoFit/>
            </a:bodyPr>
            <a:lstStyle/>
            <a:p>
              <a:pPr algn="ctr">
                <a:lnSpc>
                  <a:spcPct val="130000"/>
                </a:lnSpc>
              </a:pPr>
              <a:r>
                <a:rPr lang="zh-CN" altLang="en-US" sz="105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en-US" altLang="zh-CN" sz="1050" dirty="0">
                  <a:solidFill>
                    <a:schemeClr val="bg1"/>
                  </a:solidFill>
                  <a:latin typeface="微软雅黑" panose="020B0503020204020204" pitchFamily="34" charset="-122"/>
                  <a:ea typeface="微软雅黑" panose="020B0503020204020204" pitchFamily="34" charset="-122"/>
                </a:rPr>
                <a:t>;</a:t>
              </a:r>
              <a:r>
                <a:rPr lang="zh-CN" altLang="en-US" sz="1050" dirty="0">
                  <a:solidFill>
                    <a:schemeClr val="bg1"/>
                  </a:solidFill>
                  <a:latin typeface="微软雅黑" panose="020B0503020204020204" pitchFamily="34" charset="-122"/>
                  <a:ea typeface="微软雅黑" panose="020B0503020204020204" pitchFamily="34" charset="-122"/>
                </a:rPr>
                <a:t>在此框中选择粘贴</a:t>
              </a:r>
              <a:r>
                <a:rPr lang="en-US" altLang="zh-CN" sz="1050" dirty="0">
                  <a:solidFill>
                    <a:schemeClr val="bg1"/>
                  </a:solidFill>
                  <a:latin typeface="微软雅黑" panose="020B0503020204020204" pitchFamily="34" charset="-122"/>
                  <a:ea typeface="微软雅黑" panose="020B0503020204020204" pitchFamily="34" charset="-122"/>
                </a:rPr>
                <a:t>,</a:t>
              </a:r>
              <a:r>
                <a:rPr lang="zh-CN" altLang="en-US" sz="1050" dirty="0">
                  <a:solidFill>
                    <a:schemeClr val="bg1"/>
                  </a:solidFill>
                  <a:latin typeface="微软雅黑" panose="020B0503020204020204" pitchFamily="34" charset="-122"/>
                  <a:ea typeface="微软雅黑" panose="020B0503020204020204" pitchFamily="34" charset="-122"/>
                </a:rPr>
                <a:t>您的内容打在这里</a:t>
              </a:r>
              <a:endParaRPr lang="zh-CN" altLang="en-US" sz="1050" dirty="0">
                <a:solidFill>
                  <a:schemeClr val="bg1"/>
                </a:solidFill>
                <a:latin typeface="+mj-ea"/>
              </a:endParaRPr>
            </a:p>
          </p:txBody>
        </p:sp>
      </p:grpSp>
      <p:grpSp>
        <p:nvGrpSpPr>
          <p:cNvPr id="25" name="组合 24"/>
          <p:cNvGrpSpPr/>
          <p:nvPr/>
        </p:nvGrpSpPr>
        <p:grpSpPr>
          <a:xfrm>
            <a:off x="8912539" y="2107076"/>
            <a:ext cx="2428458" cy="1285867"/>
            <a:chOff x="8001270" y="1838831"/>
            <a:chExt cx="2428458" cy="1285867"/>
          </a:xfrm>
        </p:grpSpPr>
        <p:sp>
          <p:nvSpPr>
            <p:cNvPr id="26" name="文本框 25"/>
            <p:cNvSpPr txBox="1"/>
            <p:nvPr/>
          </p:nvSpPr>
          <p:spPr>
            <a:xfrm>
              <a:off x="8081087" y="1838831"/>
              <a:ext cx="2268825" cy="369332"/>
            </a:xfrm>
            <a:prstGeom prst="rect">
              <a:avLst/>
            </a:prstGeom>
          </p:spPr>
          <p:txBody>
            <a:bodyPr wrap="square">
              <a:spAutoFit/>
            </a:bodyPr>
            <a:lstStyle>
              <a:defPPr>
                <a:defRPr lang="zh-CN"/>
              </a:defPPr>
              <a:lvl1pPr algn="ctr">
                <a:defRPr b="1">
                  <a:solidFill>
                    <a:schemeClr val="bg1"/>
                  </a:solidFill>
                  <a:latin typeface="方正姚体" panose="02010601030101010101" pitchFamily="2" charset="-122"/>
                  <a:ea typeface="方正姚体" panose="02010601030101010101" pitchFamily="2" charset="-122"/>
                </a:defRPr>
              </a:lvl1pPr>
            </a:lstStyle>
            <a:p>
              <a:r>
                <a:rPr lang="zh-CN" altLang="en-US" dirty="0"/>
                <a:t>此处添加标题</a:t>
              </a:r>
            </a:p>
          </p:txBody>
        </p:sp>
        <p:sp>
          <p:nvSpPr>
            <p:cNvPr id="27" name="矩形 26"/>
            <p:cNvSpPr/>
            <p:nvPr/>
          </p:nvSpPr>
          <p:spPr>
            <a:xfrm>
              <a:off x="8001270" y="2192135"/>
              <a:ext cx="2428458" cy="932563"/>
            </a:xfrm>
            <a:prstGeom prst="rect">
              <a:avLst/>
            </a:prstGeom>
            <a:noFill/>
          </p:spPr>
          <p:txBody>
            <a:bodyPr wrap="square" rtlCol="0">
              <a:spAutoFit/>
            </a:bodyPr>
            <a:lstStyle/>
            <a:p>
              <a:pPr algn="ctr">
                <a:lnSpc>
                  <a:spcPct val="130000"/>
                </a:lnSpc>
              </a:pPr>
              <a:r>
                <a:rPr lang="zh-CN" altLang="en-US" sz="105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en-US" altLang="zh-CN" sz="1050" dirty="0">
                  <a:solidFill>
                    <a:schemeClr val="bg1"/>
                  </a:solidFill>
                  <a:latin typeface="微软雅黑" panose="020B0503020204020204" pitchFamily="34" charset="-122"/>
                  <a:ea typeface="微软雅黑" panose="020B0503020204020204" pitchFamily="34" charset="-122"/>
                </a:rPr>
                <a:t>;</a:t>
              </a:r>
              <a:r>
                <a:rPr lang="zh-CN" altLang="en-US" sz="1050" dirty="0">
                  <a:solidFill>
                    <a:schemeClr val="bg1"/>
                  </a:solidFill>
                  <a:latin typeface="微软雅黑" panose="020B0503020204020204" pitchFamily="34" charset="-122"/>
                  <a:ea typeface="微软雅黑" panose="020B0503020204020204" pitchFamily="34" charset="-122"/>
                </a:rPr>
                <a:t>在此框中选择粘贴</a:t>
              </a:r>
              <a:r>
                <a:rPr lang="en-US" altLang="zh-CN" sz="1050" dirty="0">
                  <a:solidFill>
                    <a:schemeClr val="bg1"/>
                  </a:solidFill>
                  <a:latin typeface="微软雅黑" panose="020B0503020204020204" pitchFamily="34" charset="-122"/>
                  <a:ea typeface="微软雅黑" panose="020B0503020204020204" pitchFamily="34" charset="-122"/>
                </a:rPr>
                <a:t>,</a:t>
              </a:r>
              <a:r>
                <a:rPr lang="zh-CN" altLang="en-US" sz="1050" dirty="0">
                  <a:solidFill>
                    <a:schemeClr val="bg1"/>
                  </a:solidFill>
                  <a:latin typeface="微软雅黑" panose="020B0503020204020204" pitchFamily="34" charset="-122"/>
                  <a:ea typeface="微软雅黑" panose="020B0503020204020204" pitchFamily="34" charset="-122"/>
                </a:rPr>
                <a:t>您的内容打在这里</a:t>
              </a:r>
              <a:endParaRPr lang="zh-CN" altLang="en-US" sz="1050" dirty="0">
                <a:solidFill>
                  <a:schemeClr val="bg1"/>
                </a:solidFill>
                <a:latin typeface="+mj-ea"/>
              </a:endParaRPr>
            </a:p>
          </p:txBody>
        </p:sp>
      </p:grpSp>
    </p:spTree>
    <p:extLst>
      <p:ext uri="{BB962C8B-B14F-4D97-AF65-F5344CB8AC3E}">
        <p14:creationId xmlns:p14="http://schemas.microsoft.com/office/powerpoint/2010/main" val="3355523569"/>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1000"/>
                                            <p:tgtEl>
                                              <p:spTgt spid="2"/>
                                            </p:tgtEl>
                                          </p:cBhvr>
                                        </p:animEffect>
                                      </p:childTnLst>
                                    </p:cTn>
                                  </p:par>
                                  <p:par>
                                    <p:cTn id="15" presetID="2" presetClass="entr" presetSubtype="2" fill="hold" nodeType="withEffect">
                                      <p:stCondLst>
                                        <p:cond delay="2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2450"/>
                                </p:stCondLst>
                                <p:childTnLst>
                                  <p:par>
                                    <p:cTn id="26" presetID="2" presetClass="entr" presetSubtype="8" fill="hold" grpId="0" nodeType="afterEffect" p14:presetBounceEnd="46000">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14:bounceEnd="46000">
                                          <p:cBhvr additive="base">
                                            <p:cTn id="28" dur="1000" fill="hold"/>
                                            <p:tgtEl>
                                              <p:spTgt spid="15"/>
                                            </p:tgtEl>
                                            <p:attrNameLst>
                                              <p:attrName>ppt_x</p:attrName>
                                            </p:attrNameLst>
                                          </p:cBhvr>
                                          <p:tavLst>
                                            <p:tav tm="0">
                                              <p:val>
                                                <p:strVal val="0-#ppt_w/2"/>
                                              </p:val>
                                            </p:tav>
                                            <p:tav tm="100000">
                                              <p:val>
                                                <p:strVal val="#ppt_x"/>
                                              </p:val>
                                            </p:tav>
                                          </p:tavLst>
                                        </p:anim>
                                        <p:anim calcmode="lin" valueType="num" p14:bounceEnd="46000">
                                          <p:cBhvr additive="base">
                                            <p:cTn id="29" dur="1000" fill="hold"/>
                                            <p:tgtEl>
                                              <p:spTgt spid="15"/>
                                            </p:tgtEl>
                                            <p:attrNameLst>
                                              <p:attrName>ppt_y</p:attrName>
                                            </p:attrNameLst>
                                          </p:cBhvr>
                                          <p:tavLst>
                                            <p:tav tm="0">
                                              <p:val>
                                                <p:strVal val="#ppt_y"/>
                                              </p:val>
                                            </p:tav>
                                            <p:tav tm="100000">
                                              <p:val>
                                                <p:strVal val="#ppt_y"/>
                                              </p:val>
                                            </p:tav>
                                          </p:tavLst>
                                        </p:anim>
                                      </p:childTnLst>
                                    </p:cTn>
                                  </p:par>
                                  <p:par>
                                    <p:cTn id="30" presetID="2" presetClass="entr" presetSubtype="9" fill="hold" grpId="0" nodeType="withEffect" p14:presetBounceEnd="46000">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14:bounceEnd="46000">
                                          <p:cBhvr additive="base">
                                            <p:cTn id="32" dur="1000" fill="hold"/>
                                            <p:tgtEl>
                                              <p:spTgt spid="12"/>
                                            </p:tgtEl>
                                            <p:attrNameLst>
                                              <p:attrName>ppt_x</p:attrName>
                                            </p:attrNameLst>
                                          </p:cBhvr>
                                          <p:tavLst>
                                            <p:tav tm="0">
                                              <p:val>
                                                <p:strVal val="0-#ppt_w/2"/>
                                              </p:val>
                                            </p:tav>
                                            <p:tav tm="100000">
                                              <p:val>
                                                <p:strVal val="#ppt_x"/>
                                              </p:val>
                                            </p:tav>
                                          </p:tavLst>
                                        </p:anim>
                                        <p:anim calcmode="lin" valueType="num" p14:bounceEnd="46000">
                                          <p:cBhvr additive="base">
                                            <p:cTn id="33" dur="1000" fill="hold"/>
                                            <p:tgtEl>
                                              <p:spTgt spid="12"/>
                                            </p:tgtEl>
                                            <p:attrNameLst>
                                              <p:attrName>ppt_y</p:attrName>
                                            </p:attrNameLst>
                                          </p:cBhvr>
                                          <p:tavLst>
                                            <p:tav tm="0">
                                              <p:val>
                                                <p:strVal val="0-#ppt_h/2"/>
                                              </p:val>
                                            </p:tav>
                                            <p:tav tm="100000">
                                              <p:val>
                                                <p:strVal val="#ppt_y"/>
                                              </p:val>
                                            </p:tav>
                                          </p:tavLst>
                                        </p:anim>
                                      </p:childTnLst>
                                    </p:cTn>
                                  </p:par>
                                  <p:par>
                                    <p:cTn id="34" presetID="2" presetClass="entr" presetSubtype="12" fill="hold" grpId="0" nodeType="withEffect" p14:presetBounceEnd="46000">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14:bounceEnd="46000">
                                          <p:cBhvr additive="base">
                                            <p:cTn id="36" dur="1000" fill="hold"/>
                                            <p:tgtEl>
                                              <p:spTgt spid="16"/>
                                            </p:tgtEl>
                                            <p:attrNameLst>
                                              <p:attrName>ppt_x</p:attrName>
                                            </p:attrNameLst>
                                          </p:cBhvr>
                                          <p:tavLst>
                                            <p:tav tm="0">
                                              <p:val>
                                                <p:strVal val="0-#ppt_w/2"/>
                                              </p:val>
                                            </p:tav>
                                            <p:tav tm="100000">
                                              <p:val>
                                                <p:strVal val="#ppt_x"/>
                                              </p:val>
                                            </p:tav>
                                          </p:tavLst>
                                        </p:anim>
                                        <p:anim calcmode="lin" valueType="num" p14:bounceEnd="46000">
                                          <p:cBhvr additive="base">
                                            <p:cTn id="37" dur="1000" fill="hold"/>
                                            <p:tgtEl>
                                              <p:spTgt spid="16"/>
                                            </p:tgtEl>
                                            <p:attrNameLst>
                                              <p:attrName>ppt_y</p:attrName>
                                            </p:attrNameLst>
                                          </p:cBhvr>
                                          <p:tavLst>
                                            <p:tav tm="0">
                                              <p:val>
                                                <p:strVal val="1+#ppt_h/2"/>
                                              </p:val>
                                            </p:tav>
                                            <p:tav tm="100000">
                                              <p:val>
                                                <p:strVal val="#ppt_y"/>
                                              </p:val>
                                            </p:tav>
                                          </p:tavLst>
                                        </p:anim>
                                      </p:childTnLst>
                                    </p:cTn>
                                  </p:par>
                                  <p:par>
                                    <p:cTn id="38" presetID="2" presetClass="entr" presetSubtype="1" fill="hold" grpId="0" nodeType="withEffect" p14:presetBounceEnd="46000">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14:bounceEnd="46000">
                                          <p:cBhvr additive="base">
                                            <p:cTn id="40" dur="1000" fill="hold"/>
                                            <p:tgtEl>
                                              <p:spTgt spid="13"/>
                                            </p:tgtEl>
                                            <p:attrNameLst>
                                              <p:attrName>ppt_x</p:attrName>
                                            </p:attrNameLst>
                                          </p:cBhvr>
                                          <p:tavLst>
                                            <p:tav tm="0">
                                              <p:val>
                                                <p:strVal val="#ppt_x"/>
                                              </p:val>
                                            </p:tav>
                                            <p:tav tm="100000">
                                              <p:val>
                                                <p:strVal val="#ppt_x"/>
                                              </p:val>
                                            </p:tav>
                                          </p:tavLst>
                                        </p:anim>
                                        <p:anim calcmode="lin" valueType="num" p14:bounceEnd="46000">
                                          <p:cBhvr additive="base">
                                            <p:cTn id="41" dur="1000" fill="hold"/>
                                            <p:tgtEl>
                                              <p:spTgt spid="13"/>
                                            </p:tgtEl>
                                            <p:attrNameLst>
                                              <p:attrName>ppt_y</p:attrName>
                                            </p:attrNameLst>
                                          </p:cBhvr>
                                          <p:tavLst>
                                            <p:tav tm="0">
                                              <p:val>
                                                <p:strVal val="0-#ppt_h/2"/>
                                              </p:val>
                                            </p:tav>
                                            <p:tav tm="100000">
                                              <p:val>
                                                <p:strVal val="#ppt_y"/>
                                              </p:val>
                                            </p:tav>
                                          </p:tavLst>
                                        </p:anim>
                                      </p:childTnLst>
                                    </p:cTn>
                                  </p:par>
                                  <p:par>
                                    <p:cTn id="42" presetID="2" presetClass="entr" presetSubtype="4" fill="hold" grpId="0" nodeType="withEffect" p14:presetBounceEnd="46000">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14:bounceEnd="46000">
                                          <p:cBhvr additive="base">
                                            <p:cTn id="44" dur="1000" fill="hold"/>
                                            <p:tgtEl>
                                              <p:spTgt spid="17"/>
                                            </p:tgtEl>
                                            <p:attrNameLst>
                                              <p:attrName>ppt_x</p:attrName>
                                            </p:attrNameLst>
                                          </p:cBhvr>
                                          <p:tavLst>
                                            <p:tav tm="0">
                                              <p:val>
                                                <p:strVal val="#ppt_x"/>
                                              </p:val>
                                            </p:tav>
                                            <p:tav tm="100000">
                                              <p:val>
                                                <p:strVal val="#ppt_x"/>
                                              </p:val>
                                            </p:tav>
                                          </p:tavLst>
                                        </p:anim>
                                        <p:anim calcmode="lin" valueType="num" p14:bounceEnd="46000">
                                          <p:cBhvr additive="base">
                                            <p:cTn id="45" dur="1000" fill="hold"/>
                                            <p:tgtEl>
                                              <p:spTgt spid="17"/>
                                            </p:tgtEl>
                                            <p:attrNameLst>
                                              <p:attrName>ppt_y</p:attrName>
                                            </p:attrNameLst>
                                          </p:cBhvr>
                                          <p:tavLst>
                                            <p:tav tm="0">
                                              <p:val>
                                                <p:strVal val="1+#ppt_h/2"/>
                                              </p:val>
                                            </p:tav>
                                            <p:tav tm="100000">
                                              <p:val>
                                                <p:strVal val="#ppt_y"/>
                                              </p:val>
                                            </p:tav>
                                          </p:tavLst>
                                        </p:anim>
                                      </p:childTnLst>
                                    </p:cTn>
                                  </p:par>
                                  <p:par>
                                    <p:cTn id="46" presetID="2" presetClass="entr" presetSubtype="3" fill="hold" grpId="0" nodeType="withEffect" p14:presetBounceEnd="46000">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14:bounceEnd="46000">
                                          <p:cBhvr additive="base">
                                            <p:cTn id="48" dur="1000" fill="hold"/>
                                            <p:tgtEl>
                                              <p:spTgt spid="18"/>
                                            </p:tgtEl>
                                            <p:attrNameLst>
                                              <p:attrName>ppt_x</p:attrName>
                                            </p:attrNameLst>
                                          </p:cBhvr>
                                          <p:tavLst>
                                            <p:tav tm="0">
                                              <p:val>
                                                <p:strVal val="1+#ppt_w/2"/>
                                              </p:val>
                                            </p:tav>
                                            <p:tav tm="100000">
                                              <p:val>
                                                <p:strVal val="#ppt_x"/>
                                              </p:val>
                                            </p:tav>
                                          </p:tavLst>
                                        </p:anim>
                                        <p:anim calcmode="lin" valueType="num" p14:bounceEnd="46000">
                                          <p:cBhvr additive="base">
                                            <p:cTn id="49" dur="1000" fill="hold"/>
                                            <p:tgtEl>
                                              <p:spTgt spid="18"/>
                                            </p:tgtEl>
                                            <p:attrNameLst>
                                              <p:attrName>ppt_y</p:attrName>
                                            </p:attrNameLst>
                                          </p:cBhvr>
                                          <p:tavLst>
                                            <p:tav tm="0">
                                              <p:val>
                                                <p:strVal val="0-#ppt_h/2"/>
                                              </p:val>
                                            </p:tav>
                                            <p:tav tm="100000">
                                              <p:val>
                                                <p:strVal val="#ppt_y"/>
                                              </p:val>
                                            </p:tav>
                                          </p:tavLst>
                                        </p:anim>
                                      </p:childTnLst>
                                    </p:cTn>
                                  </p:par>
                                  <p:par>
                                    <p:cTn id="50" presetID="2" presetClass="entr" presetSubtype="6" fill="hold" grpId="0" nodeType="withEffect" p14:presetBounceEnd="46000">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14:bounceEnd="46000">
                                          <p:cBhvr additive="base">
                                            <p:cTn id="52" dur="1000" fill="hold"/>
                                            <p:tgtEl>
                                              <p:spTgt spid="14"/>
                                            </p:tgtEl>
                                            <p:attrNameLst>
                                              <p:attrName>ppt_x</p:attrName>
                                            </p:attrNameLst>
                                          </p:cBhvr>
                                          <p:tavLst>
                                            <p:tav tm="0">
                                              <p:val>
                                                <p:strVal val="1+#ppt_w/2"/>
                                              </p:val>
                                            </p:tav>
                                            <p:tav tm="100000">
                                              <p:val>
                                                <p:strVal val="#ppt_x"/>
                                              </p:val>
                                            </p:tav>
                                          </p:tavLst>
                                        </p:anim>
                                        <p:anim calcmode="lin" valueType="num" p14:bounceEnd="46000">
                                          <p:cBhvr additive="base">
                                            <p:cTn id="53" dur="1000" fill="hold"/>
                                            <p:tgtEl>
                                              <p:spTgt spid="14"/>
                                            </p:tgtEl>
                                            <p:attrNameLst>
                                              <p:attrName>ppt_y</p:attrName>
                                            </p:attrNameLst>
                                          </p:cBhvr>
                                          <p:tavLst>
                                            <p:tav tm="0">
                                              <p:val>
                                                <p:strVal val="1+#ppt_h/2"/>
                                              </p:val>
                                            </p:tav>
                                            <p:tav tm="100000">
                                              <p:val>
                                                <p:strVal val="#ppt_y"/>
                                              </p:val>
                                            </p:tav>
                                          </p:tavLst>
                                        </p:anim>
                                      </p:childTnLst>
                                    </p:cTn>
                                  </p:par>
                                </p:childTnLst>
                              </p:cTn>
                            </p:par>
                            <p:par>
                              <p:cTn id="54" fill="hold">
                                <p:stCondLst>
                                  <p:cond delay="3450"/>
                                </p:stCondLst>
                                <p:childTnLst>
                                  <p:par>
                                    <p:cTn id="55" presetID="22" presetClass="entr" presetSubtype="1" fill="hold" nodeType="after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wipe(up)">
                                          <p:cBhvr>
                                            <p:cTn id="57" dur="500"/>
                                            <p:tgtEl>
                                              <p:spTgt spid="19"/>
                                            </p:tgtEl>
                                          </p:cBhvr>
                                        </p:animEffect>
                                      </p:childTnLst>
                                    </p:cTn>
                                  </p:par>
                                </p:childTnLst>
                              </p:cTn>
                            </p:par>
                            <p:par>
                              <p:cTn id="58" fill="hold">
                                <p:stCondLst>
                                  <p:cond delay="3950"/>
                                </p:stCondLst>
                                <p:childTnLst>
                                  <p:par>
                                    <p:cTn id="59" presetID="22" presetClass="entr" presetSubtype="1" fill="hold"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wipe(up)">
                                          <p:cBhvr>
                                            <p:cTn id="61" dur="500"/>
                                            <p:tgtEl>
                                              <p:spTgt spid="22"/>
                                            </p:tgtEl>
                                          </p:cBhvr>
                                        </p:animEffect>
                                      </p:childTnLst>
                                    </p:cTn>
                                  </p:par>
                                </p:childTnLst>
                              </p:cTn>
                            </p:par>
                            <p:par>
                              <p:cTn id="62" fill="hold">
                                <p:stCondLst>
                                  <p:cond delay="4450"/>
                                </p:stCondLst>
                                <p:childTnLst>
                                  <p:par>
                                    <p:cTn id="63" presetID="22" presetClass="entr" presetSubtype="1" fill="hold" nodeType="after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wipe(up)">
                                          <p:cBhvr>
                                            <p:cTn id="6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animBg="1"/>
          <p:bldP spid="14" grpId="0" animBg="1"/>
          <p:bldP spid="15" grpId="0" animBg="1"/>
          <p:bldP spid="16" grpId="0" animBg="1"/>
          <p:bldP spid="17" grpId="0" animBg="1"/>
          <p:bldP spid="1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1000"/>
                                            <p:tgtEl>
                                              <p:spTgt spid="2"/>
                                            </p:tgtEl>
                                          </p:cBhvr>
                                        </p:animEffect>
                                      </p:childTnLst>
                                    </p:cTn>
                                  </p:par>
                                  <p:par>
                                    <p:cTn id="15" presetID="2" presetClass="entr" presetSubtype="2" fill="hold" nodeType="withEffect">
                                      <p:stCondLst>
                                        <p:cond delay="2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2450"/>
                                </p:stCondLst>
                                <p:childTnLst>
                                  <p:par>
                                    <p:cTn id="26" presetID="2" presetClass="entr" presetSubtype="8"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1000" fill="hold"/>
                                            <p:tgtEl>
                                              <p:spTgt spid="15"/>
                                            </p:tgtEl>
                                            <p:attrNameLst>
                                              <p:attrName>ppt_x</p:attrName>
                                            </p:attrNameLst>
                                          </p:cBhvr>
                                          <p:tavLst>
                                            <p:tav tm="0">
                                              <p:val>
                                                <p:strVal val="0-#ppt_w/2"/>
                                              </p:val>
                                            </p:tav>
                                            <p:tav tm="100000">
                                              <p:val>
                                                <p:strVal val="#ppt_x"/>
                                              </p:val>
                                            </p:tav>
                                          </p:tavLst>
                                        </p:anim>
                                        <p:anim calcmode="lin" valueType="num">
                                          <p:cBhvr additive="base">
                                            <p:cTn id="29" dur="1000" fill="hold"/>
                                            <p:tgtEl>
                                              <p:spTgt spid="15"/>
                                            </p:tgtEl>
                                            <p:attrNameLst>
                                              <p:attrName>ppt_y</p:attrName>
                                            </p:attrNameLst>
                                          </p:cBhvr>
                                          <p:tavLst>
                                            <p:tav tm="0">
                                              <p:val>
                                                <p:strVal val="#ppt_y"/>
                                              </p:val>
                                            </p:tav>
                                            <p:tav tm="100000">
                                              <p:val>
                                                <p:strVal val="#ppt_y"/>
                                              </p:val>
                                            </p:tav>
                                          </p:tavLst>
                                        </p:anim>
                                      </p:childTnLst>
                                    </p:cTn>
                                  </p:par>
                                  <p:par>
                                    <p:cTn id="30" presetID="2" presetClass="entr" presetSubtype="9"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1000" fill="hold"/>
                                            <p:tgtEl>
                                              <p:spTgt spid="12"/>
                                            </p:tgtEl>
                                            <p:attrNameLst>
                                              <p:attrName>ppt_x</p:attrName>
                                            </p:attrNameLst>
                                          </p:cBhvr>
                                          <p:tavLst>
                                            <p:tav tm="0">
                                              <p:val>
                                                <p:strVal val="0-#ppt_w/2"/>
                                              </p:val>
                                            </p:tav>
                                            <p:tav tm="100000">
                                              <p:val>
                                                <p:strVal val="#ppt_x"/>
                                              </p:val>
                                            </p:tav>
                                          </p:tavLst>
                                        </p:anim>
                                        <p:anim calcmode="lin" valueType="num">
                                          <p:cBhvr additive="base">
                                            <p:cTn id="33" dur="1000" fill="hold"/>
                                            <p:tgtEl>
                                              <p:spTgt spid="12"/>
                                            </p:tgtEl>
                                            <p:attrNameLst>
                                              <p:attrName>ppt_y</p:attrName>
                                            </p:attrNameLst>
                                          </p:cBhvr>
                                          <p:tavLst>
                                            <p:tav tm="0">
                                              <p:val>
                                                <p:strVal val="0-#ppt_h/2"/>
                                              </p:val>
                                            </p:tav>
                                            <p:tav tm="100000">
                                              <p:val>
                                                <p:strVal val="#ppt_y"/>
                                              </p:val>
                                            </p:tav>
                                          </p:tavLst>
                                        </p:anim>
                                      </p:childTnLst>
                                    </p:cTn>
                                  </p:par>
                                  <p:par>
                                    <p:cTn id="34" presetID="2" presetClass="entr" presetSubtype="12"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1000" fill="hold"/>
                                            <p:tgtEl>
                                              <p:spTgt spid="16"/>
                                            </p:tgtEl>
                                            <p:attrNameLst>
                                              <p:attrName>ppt_x</p:attrName>
                                            </p:attrNameLst>
                                          </p:cBhvr>
                                          <p:tavLst>
                                            <p:tav tm="0">
                                              <p:val>
                                                <p:strVal val="0-#ppt_w/2"/>
                                              </p:val>
                                            </p:tav>
                                            <p:tav tm="100000">
                                              <p:val>
                                                <p:strVal val="#ppt_x"/>
                                              </p:val>
                                            </p:tav>
                                          </p:tavLst>
                                        </p:anim>
                                        <p:anim calcmode="lin" valueType="num">
                                          <p:cBhvr additive="base">
                                            <p:cTn id="37" dur="1000" fill="hold"/>
                                            <p:tgtEl>
                                              <p:spTgt spid="16"/>
                                            </p:tgtEl>
                                            <p:attrNameLst>
                                              <p:attrName>ppt_y</p:attrName>
                                            </p:attrNameLst>
                                          </p:cBhvr>
                                          <p:tavLst>
                                            <p:tav tm="0">
                                              <p:val>
                                                <p:strVal val="1+#ppt_h/2"/>
                                              </p:val>
                                            </p:tav>
                                            <p:tav tm="100000">
                                              <p:val>
                                                <p:strVal val="#ppt_y"/>
                                              </p:val>
                                            </p:tav>
                                          </p:tavLst>
                                        </p:anim>
                                      </p:childTnLst>
                                    </p:cTn>
                                  </p:par>
                                  <p:par>
                                    <p:cTn id="38" presetID="2" presetClass="entr" presetSubtype="1"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1000" fill="hold"/>
                                            <p:tgtEl>
                                              <p:spTgt spid="13"/>
                                            </p:tgtEl>
                                            <p:attrNameLst>
                                              <p:attrName>ppt_x</p:attrName>
                                            </p:attrNameLst>
                                          </p:cBhvr>
                                          <p:tavLst>
                                            <p:tav tm="0">
                                              <p:val>
                                                <p:strVal val="#ppt_x"/>
                                              </p:val>
                                            </p:tav>
                                            <p:tav tm="100000">
                                              <p:val>
                                                <p:strVal val="#ppt_x"/>
                                              </p:val>
                                            </p:tav>
                                          </p:tavLst>
                                        </p:anim>
                                        <p:anim calcmode="lin" valueType="num">
                                          <p:cBhvr additive="base">
                                            <p:cTn id="41" dur="1000" fill="hold"/>
                                            <p:tgtEl>
                                              <p:spTgt spid="13"/>
                                            </p:tgtEl>
                                            <p:attrNameLst>
                                              <p:attrName>ppt_y</p:attrName>
                                            </p:attrNameLst>
                                          </p:cBhvr>
                                          <p:tavLst>
                                            <p:tav tm="0">
                                              <p:val>
                                                <p:strVal val="0-#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1000" fill="hold"/>
                                            <p:tgtEl>
                                              <p:spTgt spid="17"/>
                                            </p:tgtEl>
                                            <p:attrNameLst>
                                              <p:attrName>ppt_x</p:attrName>
                                            </p:attrNameLst>
                                          </p:cBhvr>
                                          <p:tavLst>
                                            <p:tav tm="0">
                                              <p:val>
                                                <p:strVal val="#ppt_x"/>
                                              </p:val>
                                            </p:tav>
                                            <p:tav tm="100000">
                                              <p:val>
                                                <p:strVal val="#ppt_x"/>
                                              </p:val>
                                            </p:tav>
                                          </p:tavLst>
                                        </p:anim>
                                        <p:anim calcmode="lin" valueType="num">
                                          <p:cBhvr additive="base">
                                            <p:cTn id="45" dur="1000" fill="hold"/>
                                            <p:tgtEl>
                                              <p:spTgt spid="17"/>
                                            </p:tgtEl>
                                            <p:attrNameLst>
                                              <p:attrName>ppt_y</p:attrName>
                                            </p:attrNameLst>
                                          </p:cBhvr>
                                          <p:tavLst>
                                            <p:tav tm="0">
                                              <p:val>
                                                <p:strVal val="1+#ppt_h/2"/>
                                              </p:val>
                                            </p:tav>
                                            <p:tav tm="100000">
                                              <p:val>
                                                <p:strVal val="#ppt_y"/>
                                              </p:val>
                                            </p:tav>
                                          </p:tavLst>
                                        </p:anim>
                                      </p:childTnLst>
                                    </p:cTn>
                                  </p:par>
                                  <p:par>
                                    <p:cTn id="46" presetID="2" presetClass="entr" presetSubtype="3"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1000" fill="hold"/>
                                            <p:tgtEl>
                                              <p:spTgt spid="18"/>
                                            </p:tgtEl>
                                            <p:attrNameLst>
                                              <p:attrName>ppt_x</p:attrName>
                                            </p:attrNameLst>
                                          </p:cBhvr>
                                          <p:tavLst>
                                            <p:tav tm="0">
                                              <p:val>
                                                <p:strVal val="1+#ppt_w/2"/>
                                              </p:val>
                                            </p:tav>
                                            <p:tav tm="100000">
                                              <p:val>
                                                <p:strVal val="#ppt_x"/>
                                              </p:val>
                                            </p:tav>
                                          </p:tavLst>
                                        </p:anim>
                                        <p:anim calcmode="lin" valueType="num">
                                          <p:cBhvr additive="base">
                                            <p:cTn id="49" dur="1000" fill="hold"/>
                                            <p:tgtEl>
                                              <p:spTgt spid="18"/>
                                            </p:tgtEl>
                                            <p:attrNameLst>
                                              <p:attrName>ppt_y</p:attrName>
                                            </p:attrNameLst>
                                          </p:cBhvr>
                                          <p:tavLst>
                                            <p:tav tm="0">
                                              <p:val>
                                                <p:strVal val="0-#ppt_h/2"/>
                                              </p:val>
                                            </p:tav>
                                            <p:tav tm="100000">
                                              <p:val>
                                                <p:strVal val="#ppt_y"/>
                                              </p:val>
                                            </p:tav>
                                          </p:tavLst>
                                        </p:anim>
                                      </p:childTnLst>
                                    </p:cTn>
                                  </p:par>
                                  <p:par>
                                    <p:cTn id="50" presetID="2" presetClass="entr" presetSubtype="6"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1000" fill="hold"/>
                                            <p:tgtEl>
                                              <p:spTgt spid="14"/>
                                            </p:tgtEl>
                                            <p:attrNameLst>
                                              <p:attrName>ppt_x</p:attrName>
                                            </p:attrNameLst>
                                          </p:cBhvr>
                                          <p:tavLst>
                                            <p:tav tm="0">
                                              <p:val>
                                                <p:strVal val="1+#ppt_w/2"/>
                                              </p:val>
                                            </p:tav>
                                            <p:tav tm="100000">
                                              <p:val>
                                                <p:strVal val="#ppt_x"/>
                                              </p:val>
                                            </p:tav>
                                          </p:tavLst>
                                        </p:anim>
                                        <p:anim calcmode="lin" valueType="num">
                                          <p:cBhvr additive="base">
                                            <p:cTn id="53" dur="1000" fill="hold"/>
                                            <p:tgtEl>
                                              <p:spTgt spid="14"/>
                                            </p:tgtEl>
                                            <p:attrNameLst>
                                              <p:attrName>ppt_y</p:attrName>
                                            </p:attrNameLst>
                                          </p:cBhvr>
                                          <p:tavLst>
                                            <p:tav tm="0">
                                              <p:val>
                                                <p:strVal val="1+#ppt_h/2"/>
                                              </p:val>
                                            </p:tav>
                                            <p:tav tm="100000">
                                              <p:val>
                                                <p:strVal val="#ppt_y"/>
                                              </p:val>
                                            </p:tav>
                                          </p:tavLst>
                                        </p:anim>
                                      </p:childTnLst>
                                    </p:cTn>
                                  </p:par>
                                </p:childTnLst>
                              </p:cTn>
                            </p:par>
                            <p:par>
                              <p:cTn id="54" fill="hold">
                                <p:stCondLst>
                                  <p:cond delay="3450"/>
                                </p:stCondLst>
                                <p:childTnLst>
                                  <p:par>
                                    <p:cTn id="55" presetID="22" presetClass="entr" presetSubtype="1" fill="hold" nodeType="after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wipe(up)">
                                          <p:cBhvr>
                                            <p:cTn id="57" dur="500"/>
                                            <p:tgtEl>
                                              <p:spTgt spid="19"/>
                                            </p:tgtEl>
                                          </p:cBhvr>
                                        </p:animEffect>
                                      </p:childTnLst>
                                    </p:cTn>
                                  </p:par>
                                </p:childTnLst>
                              </p:cTn>
                            </p:par>
                            <p:par>
                              <p:cTn id="58" fill="hold">
                                <p:stCondLst>
                                  <p:cond delay="3950"/>
                                </p:stCondLst>
                                <p:childTnLst>
                                  <p:par>
                                    <p:cTn id="59" presetID="22" presetClass="entr" presetSubtype="1" fill="hold"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wipe(up)">
                                          <p:cBhvr>
                                            <p:cTn id="61" dur="500"/>
                                            <p:tgtEl>
                                              <p:spTgt spid="22"/>
                                            </p:tgtEl>
                                          </p:cBhvr>
                                        </p:animEffect>
                                      </p:childTnLst>
                                    </p:cTn>
                                  </p:par>
                                </p:childTnLst>
                              </p:cTn>
                            </p:par>
                            <p:par>
                              <p:cTn id="62" fill="hold">
                                <p:stCondLst>
                                  <p:cond delay="4450"/>
                                </p:stCondLst>
                                <p:childTnLst>
                                  <p:par>
                                    <p:cTn id="63" presetID="22" presetClass="entr" presetSubtype="1" fill="hold" nodeType="after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wipe(up)">
                                          <p:cBhvr>
                                            <p:cTn id="6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animBg="1"/>
          <p:bldP spid="14" grpId="0" animBg="1"/>
          <p:bldP spid="15" grpId="0" animBg="1"/>
          <p:bldP spid="16" grpId="0" animBg="1"/>
          <p:bldP spid="17" grpId="0" animBg="1"/>
          <p:bldP spid="18"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l="86429" b="83398"/>
          <a:stretch/>
        </p:blipFill>
        <p:spPr>
          <a:xfrm>
            <a:off x="10537371" y="29029"/>
            <a:ext cx="1654629" cy="1011941"/>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l="84286" t="50416"/>
          <a:stretch/>
        </p:blipFill>
        <p:spPr>
          <a:xfrm>
            <a:off x="10276114" y="3835830"/>
            <a:ext cx="1915886" cy="3022170"/>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r="79643" b="82921"/>
          <a:stretch/>
        </p:blipFill>
        <p:spPr>
          <a:xfrm>
            <a:off x="-1" y="0"/>
            <a:ext cx="2481943" cy="1040970"/>
          </a:xfrm>
          <a:prstGeom prst="rect">
            <a:avLst/>
          </a:prstGeom>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l="43452" t="73039" r="36429"/>
          <a:stretch/>
        </p:blipFill>
        <p:spPr>
          <a:xfrm>
            <a:off x="5083627" y="5117884"/>
            <a:ext cx="2452915" cy="1643313"/>
          </a:xfrm>
          <a:prstGeom prst="rect">
            <a:avLst/>
          </a:prstGeom>
        </p:spPr>
      </p:pic>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l="53809" t="4934" r="38929" b="79826"/>
          <a:stretch/>
        </p:blipFill>
        <p:spPr>
          <a:xfrm>
            <a:off x="4031339" y="1040970"/>
            <a:ext cx="885373" cy="928915"/>
          </a:xfrm>
          <a:prstGeom prst="rect">
            <a:avLst/>
          </a:prstGeom>
        </p:spPr>
      </p:pic>
      <p:pic>
        <p:nvPicPr>
          <p:cNvPr id="9" name="图片 8"/>
          <p:cNvPicPr>
            <a:picLocks noChangeAspect="1"/>
          </p:cNvPicPr>
          <p:nvPr/>
        </p:nvPicPr>
        <p:blipFill rotWithShape="1">
          <a:blip r:embed="rId5" cstate="print">
            <a:extLst>
              <a:ext uri="{28A0092B-C50C-407E-A947-70E740481C1C}">
                <a14:useLocalDpi xmlns:a14="http://schemas.microsoft.com/office/drawing/2010/main" val="0"/>
              </a:ext>
            </a:extLst>
          </a:blip>
          <a:srcRect l="52976" t="46607" r="24762" b="26485"/>
          <a:stretch/>
        </p:blipFill>
        <p:spPr>
          <a:xfrm>
            <a:off x="6241139" y="3563254"/>
            <a:ext cx="2714173" cy="1640116"/>
          </a:xfrm>
          <a:prstGeom prst="rect">
            <a:avLst/>
          </a:prstGeom>
        </p:spPr>
      </p:pic>
      <p:pic>
        <p:nvPicPr>
          <p:cNvPr id="10" name="图片 9"/>
          <p:cNvPicPr>
            <a:picLocks noChangeAspect="1"/>
          </p:cNvPicPr>
          <p:nvPr/>
        </p:nvPicPr>
        <p:blipFill rotWithShape="1">
          <a:blip r:embed="rId5" cstate="print">
            <a:extLst>
              <a:ext uri="{28A0092B-C50C-407E-A947-70E740481C1C}">
                <a14:useLocalDpi xmlns:a14="http://schemas.microsoft.com/office/drawing/2010/main" val="0"/>
              </a:ext>
            </a:extLst>
          </a:blip>
          <a:srcRect l="71072" t="63276" r="10714" b="1004"/>
          <a:stretch/>
        </p:blipFill>
        <p:spPr>
          <a:xfrm>
            <a:off x="8614228" y="4399425"/>
            <a:ext cx="2220686" cy="2177144"/>
          </a:xfrm>
          <a:prstGeom prst="rect">
            <a:avLst/>
          </a:prstGeom>
        </p:spPr>
      </p:pic>
      <p:sp>
        <p:nvSpPr>
          <p:cNvPr id="11" name="5"/>
          <p:cNvSpPr>
            <a:spLocks noChangeArrowheads="1"/>
          </p:cNvSpPr>
          <p:nvPr/>
        </p:nvSpPr>
        <p:spPr bwMode="auto">
          <a:xfrm>
            <a:off x="5979132" y="2010601"/>
            <a:ext cx="486992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zh-CN" altLang="en-US" sz="5400" b="1" dirty="0">
                <a:solidFill>
                  <a:srgbClr val="DB2A2A"/>
                </a:solidFill>
                <a:latin typeface="方正姚体" panose="02010601030101010101" pitchFamily="2" charset="-122"/>
                <a:ea typeface="方正姚体" panose="02010601030101010101" pitchFamily="2" charset="-122"/>
                <a:cs typeface="宋体" pitchFamily="2" charset="-122"/>
              </a:rPr>
              <a:t>感谢各位的观看</a:t>
            </a:r>
            <a:endParaRPr lang="en-US" altLang="zh-CN" sz="5400" b="1" dirty="0">
              <a:solidFill>
                <a:srgbClr val="DB2A2A"/>
              </a:solidFill>
              <a:latin typeface="方正姚体" panose="02010601030101010101" pitchFamily="2" charset="-122"/>
              <a:ea typeface="方正姚体" panose="02010601030101010101" pitchFamily="2" charset="-122"/>
              <a:cs typeface="宋体" pitchFamily="2" charset="-122"/>
            </a:endParaRPr>
          </a:p>
        </p:txBody>
      </p:sp>
      <p:sp>
        <p:nvSpPr>
          <p:cNvPr id="12" name="4"/>
          <p:cNvSpPr>
            <a:spLocks noChangeArrowheads="1"/>
          </p:cNvSpPr>
          <p:nvPr/>
        </p:nvSpPr>
        <p:spPr bwMode="auto">
          <a:xfrm>
            <a:off x="6089501" y="3047500"/>
            <a:ext cx="58243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anose="020B0604020202020204" pitchFamily="34" charset="0"/>
              <a:buNone/>
            </a:pPr>
            <a:r>
              <a:rPr lang="en-US" altLang="zh-CN" sz="1200" dirty="0">
                <a:solidFill>
                  <a:srgbClr val="DB2A2A"/>
                </a:solidFill>
                <a:latin typeface="Arial" panose="020B0604020202020204" pitchFamily="34" charset="0"/>
                <a:cs typeface="Arial" panose="020B0604020202020204" pitchFamily="34" charset="0"/>
              </a:rPr>
              <a:t>We have many PowerPoint </a:t>
            </a:r>
            <a:r>
              <a:rPr lang="zh-CN" altLang="en-US" sz="1200" dirty="0">
                <a:solidFill>
                  <a:srgbClr val="DB2A2A"/>
                </a:solidFill>
                <a:latin typeface="Arial" panose="020B0604020202020204" pitchFamily="34" charset="0"/>
                <a:cs typeface="Arial" panose="020B0604020202020204" pitchFamily="34" charset="0"/>
              </a:rPr>
              <a:t>templates</a:t>
            </a:r>
            <a:r>
              <a:rPr lang="en-US" altLang="zh-CN" sz="1200" dirty="0">
                <a:solidFill>
                  <a:srgbClr val="DB2A2A"/>
                </a:solidFill>
                <a:latin typeface="Arial" panose="020B0604020202020204" pitchFamily="34" charset="0"/>
                <a:cs typeface="Arial" panose="020B0604020202020204" pitchFamily="34" charset="0"/>
              </a:rPr>
              <a:t> that has been specifically designed to help anyone that is stepping into the world of PowerPoint for the very first time.</a:t>
            </a:r>
            <a:endParaRPr lang="zh-CN" altLang="en-US" sz="1200" dirty="0">
              <a:solidFill>
                <a:srgbClr val="DB2A2A"/>
              </a:solidFill>
              <a:latin typeface="Arial" panose="020B0604020202020204" pitchFamily="34" charset="0"/>
              <a:cs typeface="Arial" panose="020B0604020202020204" pitchFamily="34" charset="0"/>
            </a:endParaRPr>
          </a:p>
        </p:txBody>
      </p:sp>
      <p:sp>
        <p:nvSpPr>
          <p:cNvPr id="13" name="3"/>
          <p:cNvSpPr>
            <a:spLocks noChangeShapeType="1"/>
          </p:cNvSpPr>
          <p:nvPr/>
        </p:nvSpPr>
        <p:spPr bwMode="auto">
          <a:xfrm>
            <a:off x="6089501" y="3611138"/>
            <a:ext cx="3937000" cy="0"/>
          </a:xfrm>
          <a:prstGeom prst="line">
            <a:avLst/>
          </a:prstGeom>
          <a:noFill/>
          <a:ln w="6350">
            <a:solidFill>
              <a:srgbClr val="DB2A2A"/>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sz="2400">
              <a:ln>
                <a:solidFill>
                  <a:schemeClr val="tx1">
                    <a:lumMod val="75000"/>
                    <a:lumOff val="25000"/>
                  </a:schemeClr>
                </a:solidFill>
              </a:ln>
              <a:solidFill>
                <a:srgbClr val="DB2A2A"/>
              </a:solidFill>
              <a:latin typeface="Arial" pitchFamily="34" charset="0"/>
            </a:endParaRPr>
          </a:p>
        </p:txBody>
      </p:sp>
      <p:sp>
        <p:nvSpPr>
          <p:cNvPr id="14" name="2"/>
          <p:cNvSpPr>
            <a:spLocks noChangeArrowheads="1"/>
          </p:cNvSpPr>
          <p:nvPr/>
        </p:nvSpPr>
        <p:spPr bwMode="auto">
          <a:xfrm>
            <a:off x="6089501" y="3723321"/>
            <a:ext cx="420559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Clr>
                <a:srgbClr val="B71F22"/>
              </a:buClr>
            </a:pPr>
            <a:r>
              <a:rPr lang="zh-CN" altLang="en-US" sz="1600" dirty="0">
                <a:solidFill>
                  <a:srgbClr val="DB2A2A"/>
                </a:solidFill>
                <a:latin typeface="微软雅黑" panose="020B0503020204020204" pitchFamily="34" charset="-122"/>
                <a:ea typeface="微软雅黑" panose="020B0503020204020204" pitchFamily="34" charset="-122"/>
                <a:cs typeface="Arial" panose="020B0604020202020204" pitchFamily="34" charset="0"/>
              </a:rPr>
              <a:t>●酒店推介  ●美食展示  ●计划总结  ●餐厅策划</a:t>
            </a:r>
          </a:p>
        </p:txBody>
      </p:sp>
      <p:pic>
        <p:nvPicPr>
          <p:cNvPr id="15" name="图片 14">
            <a:extLst>
              <a:ext uri="{FF2B5EF4-FFF2-40B4-BE49-F238E27FC236}">
                <a16:creationId xmlns:a16="http://schemas.microsoft.com/office/drawing/2014/main" xmlns="" id="{BBBCB63C-5812-44BF-B5BB-38CB447A874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2126" y="1040970"/>
            <a:ext cx="5611808" cy="5611808"/>
          </a:xfrm>
          <a:prstGeom prst="rect">
            <a:avLst/>
          </a:prstGeom>
        </p:spPr>
      </p:pic>
      <p:sp>
        <p:nvSpPr>
          <p:cNvPr id="16" name="矩形 15">
            <a:extLst>
              <a:ext uri="{FF2B5EF4-FFF2-40B4-BE49-F238E27FC236}">
                <a16:creationId xmlns:a16="http://schemas.microsoft.com/office/drawing/2014/main" xmlns="" id="{2738EAD4-1A7C-4D54-9C7B-F88D57DCD36C}"/>
              </a:ext>
            </a:extLst>
          </p:cNvPr>
          <p:cNvSpPr/>
          <p:nvPr/>
        </p:nvSpPr>
        <p:spPr>
          <a:xfrm>
            <a:off x="5869063" y="1409323"/>
            <a:ext cx="5746929" cy="344031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23305143"/>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1000"/>
                                        <p:tgtEl>
                                          <p:spTgt spid="5"/>
                                        </p:tgtEl>
                                      </p:cBhvr>
                                    </p:animEffect>
                                  </p:childTnLst>
                                </p:cTn>
                              </p:par>
                            </p:childTnLst>
                          </p:cTn>
                        </p:par>
                        <p:par>
                          <p:cTn id="12" fill="hold">
                            <p:stCondLst>
                              <p:cond delay="15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1000"/>
                                        <p:tgtEl>
                                          <p:spTgt spid="6"/>
                                        </p:tgtEl>
                                      </p:cBhvr>
                                    </p:animEffect>
                                  </p:childTnLst>
                                </p:cTn>
                              </p:par>
                              <p:par>
                                <p:cTn id="16" presetID="22" presetClass="entr" presetSubtype="2"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right)">
                                      <p:cBhvr>
                                        <p:cTn id="18" dur="1000"/>
                                        <p:tgtEl>
                                          <p:spTgt spid="4"/>
                                        </p:tgtEl>
                                      </p:cBhvr>
                                    </p:animEffect>
                                  </p:childTnLst>
                                </p:cTn>
                              </p:par>
                            </p:childTnLst>
                          </p:cTn>
                        </p:par>
                        <p:par>
                          <p:cTn id="19" fill="hold">
                            <p:stCondLst>
                              <p:cond delay="2500"/>
                            </p:stCondLst>
                            <p:childTnLst>
                              <p:par>
                                <p:cTn id="20" presetID="10" presetClass="entr" presetSubtype="0"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par>
                          <p:cTn id="32" fill="hold">
                            <p:stCondLst>
                              <p:cond delay="3000"/>
                            </p:stCondLst>
                            <p:childTnLst>
                              <p:par>
                                <p:cTn id="33" presetID="56" presetClass="entr" presetSubtype="0" fill="hold" grpId="0" nodeType="afterEffect">
                                  <p:stCondLst>
                                    <p:cond delay="0"/>
                                  </p:stCondLst>
                                  <p:iterate type="lt">
                                    <p:tmPct val="6667"/>
                                  </p:iterate>
                                  <p:childTnLst>
                                    <p:set>
                                      <p:cBhvr>
                                        <p:cTn id="34" dur="1" fill="hold">
                                          <p:stCondLst>
                                            <p:cond delay="0"/>
                                          </p:stCondLst>
                                        </p:cTn>
                                        <p:tgtEl>
                                          <p:spTgt spid="11"/>
                                        </p:tgtEl>
                                        <p:attrNameLst>
                                          <p:attrName>style.visibility</p:attrName>
                                        </p:attrNameLst>
                                      </p:cBhvr>
                                      <p:to>
                                        <p:strVal val="visible"/>
                                      </p:to>
                                    </p:set>
                                    <p:anim by="(-#ppt_w*2)" calcmode="lin" valueType="num">
                                      <p:cBhvr rctx="PPT">
                                        <p:cTn id="35" dur="375" autoRev="1" fill="hold">
                                          <p:stCondLst>
                                            <p:cond delay="0"/>
                                          </p:stCondLst>
                                        </p:cTn>
                                        <p:tgtEl>
                                          <p:spTgt spid="11"/>
                                        </p:tgtEl>
                                        <p:attrNameLst>
                                          <p:attrName>ppt_w</p:attrName>
                                        </p:attrNameLst>
                                      </p:cBhvr>
                                    </p:anim>
                                    <p:anim by="(#ppt_w*0.50)" calcmode="lin" valueType="num">
                                      <p:cBhvr>
                                        <p:cTn id="36" dur="375" decel="50000" autoRev="1" fill="hold">
                                          <p:stCondLst>
                                            <p:cond delay="0"/>
                                          </p:stCondLst>
                                        </p:cTn>
                                        <p:tgtEl>
                                          <p:spTgt spid="11"/>
                                        </p:tgtEl>
                                        <p:attrNameLst>
                                          <p:attrName>ppt_x</p:attrName>
                                        </p:attrNameLst>
                                      </p:cBhvr>
                                    </p:anim>
                                    <p:anim from="(-#ppt_h/2)" to="(#ppt_y)" calcmode="lin" valueType="num">
                                      <p:cBhvr>
                                        <p:cTn id="37" dur="750" fill="hold">
                                          <p:stCondLst>
                                            <p:cond delay="0"/>
                                          </p:stCondLst>
                                        </p:cTn>
                                        <p:tgtEl>
                                          <p:spTgt spid="11"/>
                                        </p:tgtEl>
                                        <p:attrNameLst>
                                          <p:attrName>ppt_y</p:attrName>
                                        </p:attrNameLst>
                                      </p:cBhvr>
                                    </p:anim>
                                    <p:animRot by="21600000">
                                      <p:cBhvr>
                                        <p:cTn id="38" dur="750" fill="hold">
                                          <p:stCondLst>
                                            <p:cond delay="0"/>
                                          </p:stCondLst>
                                        </p:cTn>
                                        <p:tgtEl>
                                          <p:spTgt spid="11"/>
                                        </p:tgtEl>
                                        <p:attrNameLst>
                                          <p:attrName>r</p:attrName>
                                        </p:attrNameLst>
                                      </p:cBhvr>
                                    </p:animRot>
                                  </p:childTnLst>
                                </p:cTn>
                              </p:par>
                              <p:par>
                                <p:cTn id="39" presetID="42"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750"/>
                                        <p:tgtEl>
                                          <p:spTgt spid="12"/>
                                        </p:tgtEl>
                                      </p:cBhvr>
                                    </p:animEffect>
                                    <p:anim calcmode="lin" valueType="num">
                                      <p:cBhvr>
                                        <p:cTn id="42" dur="750" fill="hold"/>
                                        <p:tgtEl>
                                          <p:spTgt spid="12"/>
                                        </p:tgtEl>
                                        <p:attrNameLst>
                                          <p:attrName>ppt_x</p:attrName>
                                        </p:attrNameLst>
                                      </p:cBhvr>
                                      <p:tavLst>
                                        <p:tav tm="0">
                                          <p:val>
                                            <p:strVal val="#ppt_x"/>
                                          </p:val>
                                        </p:tav>
                                        <p:tav tm="100000">
                                          <p:val>
                                            <p:strVal val="#ppt_x"/>
                                          </p:val>
                                        </p:tav>
                                      </p:tavLst>
                                    </p:anim>
                                    <p:anim calcmode="lin" valueType="num">
                                      <p:cBhvr>
                                        <p:cTn id="43" dur="750" fill="hold"/>
                                        <p:tgtEl>
                                          <p:spTgt spid="12"/>
                                        </p:tgtEl>
                                        <p:attrNameLst>
                                          <p:attrName>ppt_y</p:attrName>
                                        </p:attrNameLst>
                                      </p:cBhvr>
                                      <p:tavLst>
                                        <p:tav tm="0">
                                          <p:val>
                                            <p:strVal val="#ppt_y+.1"/>
                                          </p:val>
                                        </p:tav>
                                        <p:tav tm="100000">
                                          <p:val>
                                            <p:strVal val="#ppt_y"/>
                                          </p:val>
                                        </p:tav>
                                      </p:tavLst>
                                    </p:anim>
                                  </p:childTnLst>
                                </p:cTn>
                              </p:par>
                              <p:par>
                                <p:cTn id="44" presetID="22" presetClass="entr" presetSubtype="8" fill="hold"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500"/>
                                        <p:tgtEl>
                                          <p:spTgt spid="13"/>
                                        </p:tgtEl>
                                      </p:cBhvr>
                                    </p:animEffect>
                                  </p:childTnLst>
                                </p:cTn>
                              </p:par>
                              <p:par>
                                <p:cTn id="47" presetID="2" presetClass="entr" presetSubtype="4" fill="hold" grpId="0" nodeType="withEffect">
                                  <p:stCondLst>
                                    <p:cond delay="250"/>
                                  </p:stCondLst>
                                  <p:iterate type="lt">
                                    <p:tmPct val="5000"/>
                                  </p:iterate>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ppt_x"/>
                                          </p:val>
                                        </p:tav>
                                        <p:tav tm="100000">
                                          <p:val>
                                            <p:strVal val="#ppt_x"/>
                                          </p:val>
                                        </p:tav>
                                      </p:tavLst>
                                    </p:anim>
                                    <p:anim calcmode="lin" valueType="num">
                                      <p:cBhvr additive="base">
                                        <p:cTn id="50" dur="500" fill="hold"/>
                                        <p:tgtEl>
                                          <p:spTgt spid="14"/>
                                        </p:tgtEl>
                                        <p:attrNameLst>
                                          <p:attrName>ppt_y</p:attrName>
                                        </p:attrNameLst>
                                      </p:cBhvr>
                                      <p:tavLst>
                                        <p:tav tm="0">
                                          <p:val>
                                            <p:strVal val="1+#ppt_h/2"/>
                                          </p:val>
                                        </p:tav>
                                        <p:tav tm="100000">
                                          <p:val>
                                            <p:strVal val="#ppt_y"/>
                                          </p:val>
                                        </p:tav>
                                      </p:tavLst>
                                    </p:anim>
                                  </p:childTnLst>
                                </p:cTn>
                              </p:par>
                            </p:childTnLst>
                          </p:cTn>
                        </p:par>
                        <p:par>
                          <p:cTn id="51" fill="hold">
                            <p:stCondLst>
                              <p:cond delay="4225"/>
                            </p:stCondLst>
                            <p:childTnLst>
                              <p:par>
                                <p:cTn id="52" presetID="6" presetClass="entr" presetSubtype="32" fill="hold"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circle(out)">
                                      <p:cBhvr>
                                        <p:cTn id="54"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美食餐饮行业PPT模版"/>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561</TotalTime>
  <Words>2318</Words>
  <Application>Microsoft Office PowerPoint</Application>
  <PresentationFormat>宽屏</PresentationFormat>
  <Paragraphs>215</Paragraphs>
  <Slides>24</Slides>
  <Notes>24</Notes>
  <HiddenSlides>0</HiddenSlides>
  <MMClips>1</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24</vt:i4>
      </vt:variant>
    </vt:vector>
  </HeadingPairs>
  <TitlesOfParts>
    <vt:vector size="43" baseType="lpstr">
      <vt:lpstr>Gill Sans</vt:lpstr>
      <vt:lpstr>HelveticaNeueLT Pro 67 MdCn</vt:lpstr>
      <vt:lpstr>MS PGothic</vt:lpstr>
      <vt:lpstr>Roboto Light</vt:lpstr>
      <vt:lpstr>Roboto Regular</vt:lpstr>
      <vt:lpstr>方正姚体</vt:lpstr>
      <vt:lpstr>宋体</vt:lpstr>
      <vt:lpstr>微软雅黑</vt:lpstr>
      <vt:lpstr>Arial</vt:lpstr>
      <vt:lpstr>Calibri</vt:lpstr>
      <vt:lpstr>Calibri Light</vt:lpstr>
      <vt:lpstr>FontAwesome</vt:lpstr>
      <vt:lpstr>Franklin Gothic Medium</vt:lpstr>
      <vt:lpstr>Impact</vt:lpstr>
      <vt:lpstr>Lato Black</vt:lpstr>
      <vt:lpstr>Lato Hairline</vt:lpstr>
      <vt:lpstr>Lato Light</vt:lpstr>
      <vt:lpstr>Lato Regular</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美食餐饮行业PPT模版</dc:title>
  <dc:creator>Windows</dc:creator>
  <cp:lastModifiedBy>小芥末素材</cp:lastModifiedBy>
  <cp:revision>7</cp:revision>
  <dcterms:created xsi:type="dcterms:W3CDTF">2016-12-04T04:32:48Z</dcterms:created>
  <dcterms:modified xsi:type="dcterms:W3CDTF">2017-10-19T09:45:13Z</dcterms:modified>
</cp:coreProperties>
</file>