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65C"/>
    <a:srgbClr val="F3B400"/>
    <a:srgbClr val="FFED4F"/>
    <a:srgbClr val="E50F24"/>
    <a:srgbClr val="F0BA34"/>
    <a:srgbClr val="BE8C0E"/>
    <a:srgbClr val="E2A810"/>
    <a:srgbClr val="F3B23F"/>
    <a:srgbClr val="160C0A"/>
    <a:srgbClr val="F5D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7070" autoAdjust="0"/>
    <p:restoredTop sz="94660"/>
  </p:normalViewPr>
  <p:slideViewPr>
    <p:cSldViewPr snapToGrid="0">
      <p:cViewPr>
        <p:scale>
          <a:sx n="62" d="100"/>
          <a:sy n="62" d="100"/>
        </p:scale>
        <p:origin x="-690" y="-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2673C-F9F7-4E50-8792-DC7A9D0353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2282-B575-43DE-8D1D-E582B22C2E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644B-7CBD-41B9-8D2F-24D9307A45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2282-B575-43DE-8D1D-E582B22C2E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644B-7CBD-41B9-8D2F-24D9307A45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2282-B575-43DE-8D1D-E582B22C2E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644B-7CBD-41B9-8D2F-24D9307A45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群星 - 金蛇狂舞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90024.453125"/>
                </p14:media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-761075" y="492125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9" t="5612" r="6181" b="7313"/>
          <a:stretch>
            <a:fillRect/>
          </a:stretch>
        </p:blipFill>
        <p:spPr>
          <a:xfrm>
            <a:off x="-1972309" y="-624775"/>
            <a:ext cx="4071458" cy="78721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5612" r="50415" b="7313"/>
          <a:stretch>
            <a:fillRect/>
          </a:stretch>
        </p:blipFill>
        <p:spPr>
          <a:xfrm>
            <a:off x="10172700" y="-562604"/>
            <a:ext cx="3924300" cy="79238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229" y="1781680"/>
            <a:ext cx="7528920" cy="27662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split orient="vert"/>
      </p:transition>
    </mc:Choice>
    <mc:Fallback>
      <p:transition spd="slow" advTm="2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125643" y="732594"/>
            <a:ext cx="4974827" cy="1015663"/>
            <a:chOff x="5125643" y="732594"/>
            <a:chExt cx="4974827" cy="1015663"/>
          </a:xfrm>
        </p:grpSpPr>
        <p:sp>
          <p:nvSpPr>
            <p:cNvPr id="5" name="文本框 4"/>
            <p:cNvSpPr txBox="1"/>
            <p:nvPr/>
          </p:nvSpPr>
          <p:spPr>
            <a:xfrm>
              <a:off x="5125643" y="732594"/>
              <a:ext cx="30643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spc="6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目录</a:t>
              </a:r>
              <a:endParaRPr lang="zh-CN" altLang="en-US" sz="6000" spc="6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7337114" y="944656"/>
              <a:ext cx="712134" cy="712134"/>
            </a:xfrm>
            <a:prstGeom prst="line">
              <a:avLst/>
            </a:prstGeom>
            <a:ln>
              <a:solidFill>
                <a:srgbClr val="E8D1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7660378" y="1191232"/>
              <a:ext cx="244009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spc="600" dirty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CONTENT</a:t>
              </a:r>
              <a:endParaRPr lang="zh-CN" altLang="en-US" sz="2800" spc="6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82860" y="2543853"/>
            <a:ext cx="1007135" cy="3399746"/>
            <a:chOff x="4012715" y="3236483"/>
            <a:chExt cx="920764" cy="3108186"/>
          </a:xfrm>
        </p:grpSpPr>
        <p:grpSp>
          <p:nvGrpSpPr>
            <p:cNvPr id="25" name="组合 24"/>
            <p:cNvGrpSpPr/>
            <p:nvPr/>
          </p:nvGrpSpPr>
          <p:grpSpPr>
            <a:xfrm>
              <a:off x="4059718" y="4312979"/>
              <a:ext cx="769686" cy="2031690"/>
              <a:chOff x="1682256" y="2298622"/>
              <a:chExt cx="769686" cy="2031690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682256" y="2298622"/>
                <a:ext cx="506488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rgbClr val="FFFF00"/>
                    </a:solidFill>
                    <a:latin typeface="+mn-ea"/>
                  </a:rPr>
                  <a:t>标题文字一</a:t>
                </a:r>
                <a:endParaRPr lang="zh-CN" altLang="en-US" sz="2400" spc="600" dirty="0">
                  <a:solidFill>
                    <a:srgbClr val="FFFF00"/>
                  </a:solidFill>
                  <a:latin typeface="+mn-ea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086145" y="2300789"/>
                <a:ext cx="36579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400" spc="600" dirty="0" smtClean="0">
                    <a:solidFill>
                      <a:schemeClr val="bg1"/>
                    </a:solidFill>
                    <a:latin typeface="+mn-ea"/>
                  </a:rPr>
                  <a:t>APRT ONE</a:t>
                </a:r>
                <a:endParaRPr lang="zh-CN" altLang="en-US" sz="1400" spc="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4012715" y="3236483"/>
              <a:ext cx="920764" cy="70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壹</a:t>
              </a:r>
              <a:endParaRPr lang="zh-CN" altLang="en-US" sz="44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16092" y="2543853"/>
            <a:ext cx="1007135" cy="3399746"/>
            <a:chOff x="4012715" y="3236483"/>
            <a:chExt cx="920764" cy="3108186"/>
          </a:xfrm>
        </p:grpSpPr>
        <p:grpSp>
          <p:nvGrpSpPr>
            <p:cNvPr id="21" name="组合 20"/>
            <p:cNvGrpSpPr/>
            <p:nvPr/>
          </p:nvGrpSpPr>
          <p:grpSpPr>
            <a:xfrm>
              <a:off x="4059718" y="4312979"/>
              <a:ext cx="769686" cy="2031690"/>
              <a:chOff x="1682256" y="2298622"/>
              <a:chExt cx="769686" cy="2031690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682256" y="2298622"/>
                <a:ext cx="506488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rgbClr val="FFFF00"/>
                    </a:solidFill>
                    <a:latin typeface="+mn-ea"/>
                  </a:rPr>
                  <a:t>标题文字一</a:t>
                </a:r>
                <a:endParaRPr lang="zh-CN" altLang="en-US" sz="2400" spc="600" dirty="0">
                  <a:solidFill>
                    <a:srgbClr val="FFFF00"/>
                  </a:solidFill>
                  <a:latin typeface="+mn-ea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086145" y="2300789"/>
                <a:ext cx="36579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400" spc="600" dirty="0" smtClean="0">
                    <a:solidFill>
                      <a:schemeClr val="bg1"/>
                    </a:solidFill>
                    <a:latin typeface="+mn-ea"/>
                  </a:rPr>
                  <a:t>APRT TWO</a:t>
                </a:r>
                <a:endParaRPr lang="zh-CN" altLang="en-US" sz="1400" spc="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4012715" y="3236483"/>
              <a:ext cx="920764" cy="70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貳</a:t>
              </a:r>
              <a:endParaRPr lang="zh-CN" altLang="en-US" sz="44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49324" y="2543853"/>
            <a:ext cx="1007135" cy="3399746"/>
            <a:chOff x="4012715" y="3236483"/>
            <a:chExt cx="920764" cy="3108186"/>
          </a:xfrm>
        </p:grpSpPr>
        <p:grpSp>
          <p:nvGrpSpPr>
            <p:cNvPr id="17" name="组合 16"/>
            <p:cNvGrpSpPr/>
            <p:nvPr/>
          </p:nvGrpSpPr>
          <p:grpSpPr>
            <a:xfrm>
              <a:off x="4059718" y="4312979"/>
              <a:ext cx="769686" cy="2031690"/>
              <a:chOff x="1682256" y="2298622"/>
              <a:chExt cx="769686" cy="203169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682256" y="2298622"/>
                <a:ext cx="506488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rgbClr val="FFFF00"/>
                    </a:solidFill>
                    <a:latin typeface="+mn-ea"/>
                  </a:rPr>
                  <a:t>标题文字一</a:t>
                </a:r>
                <a:endParaRPr lang="zh-CN" altLang="en-US" sz="2400" spc="600" dirty="0">
                  <a:solidFill>
                    <a:srgbClr val="FFFF00"/>
                  </a:solidFill>
                  <a:latin typeface="+mn-ea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086145" y="2300789"/>
                <a:ext cx="36579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400" spc="600" dirty="0" smtClean="0">
                    <a:solidFill>
                      <a:schemeClr val="bg1"/>
                    </a:solidFill>
                    <a:latin typeface="+mn-ea"/>
                  </a:rPr>
                  <a:t>APRT THR</a:t>
                </a:r>
                <a:endParaRPr lang="zh-CN" altLang="en-US" sz="1400" spc="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4012715" y="3236483"/>
              <a:ext cx="920764" cy="70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叁</a:t>
              </a:r>
              <a:endParaRPr lang="zh-CN" altLang="en-US" sz="44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682556" y="2543853"/>
            <a:ext cx="1007135" cy="3399746"/>
            <a:chOff x="4012715" y="3236483"/>
            <a:chExt cx="920764" cy="3108186"/>
          </a:xfrm>
        </p:grpSpPr>
        <p:grpSp>
          <p:nvGrpSpPr>
            <p:cNvPr id="13" name="组合 12"/>
            <p:cNvGrpSpPr/>
            <p:nvPr/>
          </p:nvGrpSpPr>
          <p:grpSpPr>
            <a:xfrm>
              <a:off x="4059718" y="4312979"/>
              <a:ext cx="769686" cy="2031690"/>
              <a:chOff x="1682256" y="2298622"/>
              <a:chExt cx="769686" cy="2031690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682256" y="2298622"/>
                <a:ext cx="506488" cy="203169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rgbClr val="FFFF00"/>
                    </a:solidFill>
                    <a:latin typeface="+mn-ea"/>
                  </a:rPr>
                  <a:t>标题文字一</a:t>
                </a:r>
                <a:endParaRPr lang="zh-CN" altLang="en-US" sz="2400" spc="600" dirty="0">
                  <a:solidFill>
                    <a:srgbClr val="FFFF00"/>
                  </a:solidFill>
                  <a:latin typeface="+mn-ea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086145" y="2300789"/>
                <a:ext cx="365797" cy="16866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400" spc="600" dirty="0" smtClean="0">
                    <a:solidFill>
                      <a:schemeClr val="bg1"/>
                    </a:solidFill>
                    <a:latin typeface="+mn-ea"/>
                  </a:rPr>
                  <a:t>APRT FOUR</a:t>
                </a:r>
                <a:endParaRPr lang="zh-CN" altLang="en-US" sz="1400" spc="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012715" y="3236483"/>
              <a:ext cx="920764" cy="70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FFFF00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肆</a:t>
              </a:r>
              <a:endParaRPr lang="zh-CN" altLang="en-US" sz="4400" dirty="0">
                <a:solidFill>
                  <a:srgbClr val="FFFF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963" y="2979549"/>
            <a:ext cx="4316292" cy="3644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500">
        <p15:prstTrans prst="airplan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98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77" y="2701144"/>
            <a:ext cx="3907953" cy="384689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59586" y="1963177"/>
            <a:ext cx="3883273" cy="2931646"/>
            <a:chOff x="4154363" y="2051834"/>
            <a:chExt cx="3883273" cy="2931646"/>
          </a:xfrm>
        </p:grpSpPr>
        <p:sp>
          <p:nvSpPr>
            <p:cNvPr id="7" name="文本框 6"/>
            <p:cNvSpPr txBox="1"/>
            <p:nvPr/>
          </p:nvSpPr>
          <p:spPr>
            <a:xfrm>
              <a:off x="4154363" y="2238196"/>
              <a:ext cx="3883273" cy="240065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5000" dirty="0" smtClean="0">
                  <a:solidFill>
                    <a:srgbClr val="E8D13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壹</a:t>
              </a:r>
              <a:endParaRPr lang="zh-CN" altLang="en-US" sz="15000" dirty="0">
                <a:solidFill>
                  <a:srgbClr val="E8D13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3088" y="2051834"/>
              <a:ext cx="2445821" cy="2931646"/>
            </a:xfrm>
            <a:prstGeom prst="rect">
              <a:avLst/>
            </a:prstGeom>
            <a:noFill/>
            <a:ln>
              <a:solidFill>
                <a:srgbClr val="E8D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9483" y="4333664"/>
              <a:ext cx="203303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000" spc="600" dirty="0" smtClean="0">
                  <a:solidFill>
                    <a:srgbClr val="E8D13B"/>
                  </a:solidFill>
                  <a:latin typeface="+mn-ea"/>
                </a:rPr>
                <a:t>APRT ONE</a:t>
              </a:r>
              <a:endParaRPr lang="zh-CN" altLang="en-US" sz="2000" spc="600" dirty="0">
                <a:solidFill>
                  <a:srgbClr val="E8D13B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59586" y="1963177"/>
            <a:ext cx="3883273" cy="2931646"/>
            <a:chOff x="4154363" y="2051834"/>
            <a:chExt cx="3883273" cy="2931646"/>
          </a:xfrm>
        </p:grpSpPr>
        <p:sp>
          <p:nvSpPr>
            <p:cNvPr id="7" name="文本框 6"/>
            <p:cNvSpPr txBox="1"/>
            <p:nvPr/>
          </p:nvSpPr>
          <p:spPr>
            <a:xfrm>
              <a:off x="4154363" y="2238196"/>
              <a:ext cx="3883273" cy="240065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5000" dirty="0" smtClean="0">
                  <a:solidFill>
                    <a:srgbClr val="E8D13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贰</a:t>
              </a:r>
              <a:endParaRPr lang="zh-CN" altLang="en-US" sz="15000" dirty="0">
                <a:solidFill>
                  <a:srgbClr val="E8D13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3088" y="2051834"/>
              <a:ext cx="2445821" cy="2931646"/>
            </a:xfrm>
            <a:prstGeom prst="rect">
              <a:avLst/>
            </a:prstGeom>
            <a:noFill/>
            <a:ln>
              <a:solidFill>
                <a:srgbClr val="E8D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9483" y="4333664"/>
              <a:ext cx="203303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000" spc="600" dirty="0" smtClean="0">
                  <a:solidFill>
                    <a:srgbClr val="E8D13B"/>
                  </a:solidFill>
                  <a:latin typeface="+mn-ea"/>
                </a:rPr>
                <a:t>APRT ONE</a:t>
              </a:r>
              <a:endParaRPr lang="zh-CN" altLang="en-US" sz="2000" spc="600" dirty="0">
                <a:solidFill>
                  <a:srgbClr val="E8D13B"/>
                </a:solidFill>
                <a:latin typeface="+mn-ea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77" y="2701144"/>
            <a:ext cx="3907953" cy="3846892"/>
          </a:xfrm>
          <a:prstGeom prst="rect">
            <a:avLst/>
          </a:prstGeom>
        </p:spPr>
      </p:pic>
    </p:spTree>
  </p:cSld>
  <p:clrMapOvr>
    <a:masterClrMapping/>
  </p:clrMapOvr>
  <p:transition spd="slow" advTm="2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59586" y="1963177"/>
            <a:ext cx="3883273" cy="2931646"/>
            <a:chOff x="4154363" y="2051834"/>
            <a:chExt cx="3883273" cy="2931646"/>
          </a:xfrm>
        </p:grpSpPr>
        <p:sp>
          <p:nvSpPr>
            <p:cNvPr id="7" name="文本框 6"/>
            <p:cNvSpPr txBox="1"/>
            <p:nvPr/>
          </p:nvSpPr>
          <p:spPr>
            <a:xfrm>
              <a:off x="4154363" y="2238196"/>
              <a:ext cx="3883273" cy="240065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5000" dirty="0" smtClean="0">
                  <a:solidFill>
                    <a:srgbClr val="E8D13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叁</a:t>
              </a:r>
              <a:endParaRPr lang="zh-CN" altLang="en-US" sz="15000" dirty="0">
                <a:solidFill>
                  <a:srgbClr val="E8D13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3088" y="2051834"/>
              <a:ext cx="2445821" cy="2931646"/>
            </a:xfrm>
            <a:prstGeom prst="rect">
              <a:avLst/>
            </a:prstGeom>
            <a:noFill/>
            <a:ln>
              <a:solidFill>
                <a:srgbClr val="E8D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9483" y="4333664"/>
              <a:ext cx="203303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000" spc="600" dirty="0" smtClean="0">
                  <a:solidFill>
                    <a:srgbClr val="E8D13B"/>
                  </a:solidFill>
                  <a:latin typeface="+mn-ea"/>
                </a:rPr>
                <a:t>APRT ONE</a:t>
              </a:r>
              <a:endParaRPr lang="zh-CN" altLang="en-US" sz="2000" spc="600" dirty="0">
                <a:solidFill>
                  <a:srgbClr val="E8D13B"/>
                </a:solidFill>
                <a:latin typeface="+mn-ea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77" y="2701144"/>
            <a:ext cx="3907953" cy="38468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flip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59586" y="1963177"/>
            <a:ext cx="3883273" cy="2931646"/>
            <a:chOff x="4154363" y="2051834"/>
            <a:chExt cx="3883273" cy="2931646"/>
          </a:xfrm>
        </p:grpSpPr>
        <p:sp>
          <p:nvSpPr>
            <p:cNvPr id="7" name="文本框 6"/>
            <p:cNvSpPr txBox="1"/>
            <p:nvPr/>
          </p:nvSpPr>
          <p:spPr>
            <a:xfrm>
              <a:off x="4154363" y="2238196"/>
              <a:ext cx="3883273" cy="240065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5000" dirty="0" smtClean="0">
                  <a:solidFill>
                    <a:srgbClr val="E8D13B"/>
                  </a:solidFill>
                  <a:latin typeface="方正隶变_GBK" panose="03000509000000000000" pitchFamily="65" charset="-122"/>
                  <a:ea typeface="方正隶变_GBK" panose="03000509000000000000" pitchFamily="65" charset="-122"/>
                </a:rPr>
                <a:t>肆</a:t>
              </a:r>
              <a:endParaRPr lang="zh-CN" altLang="en-US" sz="15000" dirty="0">
                <a:solidFill>
                  <a:srgbClr val="E8D13B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73088" y="2051834"/>
              <a:ext cx="2445821" cy="2931646"/>
            </a:xfrm>
            <a:prstGeom prst="rect">
              <a:avLst/>
            </a:prstGeom>
            <a:noFill/>
            <a:ln>
              <a:solidFill>
                <a:srgbClr val="E8D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079483" y="4333664"/>
              <a:ext cx="2033032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000" spc="600" dirty="0" smtClean="0">
                  <a:solidFill>
                    <a:srgbClr val="E8D13B"/>
                  </a:solidFill>
                  <a:latin typeface="+mn-ea"/>
                </a:rPr>
                <a:t>APRT ONE</a:t>
              </a:r>
              <a:endParaRPr lang="zh-CN" altLang="en-US" sz="2000" spc="600" dirty="0">
                <a:solidFill>
                  <a:srgbClr val="E8D13B"/>
                </a:solidFill>
                <a:latin typeface="+mn-ea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77" y="2701144"/>
            <a:ext cx="3907953" cy="38468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flip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9" t="5612" r="6181" b="7313"/>
          <a:stretch>
            <a:fillRect/>
          </a:stretch>
        </p:blipFill>
        <p:spPr>
          <a:xfrm>
            <a:off x="-1981199" y="-589850"/>
            <a:ext cx="4071458" cy="78721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5612" r="50415" b="7313"/>
          <a:stretch>
            <a:fillRect/>
          </a:stretch>
        </p:blipFill>
        <p:spPr>
          <a:xfrm>
            <a:off x="10172700" y="-562604"/>
            <a:ext cx="3924300" cy="79238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2175235" y="2045783"/>
            <a:ext cx="787908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0" b="1" dirty="0" smtClean="0">
                <a:solidFill>
                  <a:srgbClr val="FFF65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感谢观看</a:t>
            </a:r>
            <a:endParaRPr lang="zh-CN" altLang="en-US" sz="15000" b="1" dirty="0">
              <a:solidFill>
                <a:srgbClr val="FFF65C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2500">
        <p15:prstTrans prst="origami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8D13B"/>
      </a:accent1>
      <a:accent2>
        <a:srgbClr val="E8D13B"/>
      </a:accent2>
      <a:accent3>
        <a:srgbClr val="E8D13B"/>
      </a:accent3>
      <a:accent4>
        <a:srgbClr val="E8D13B"/>
      </a:accent4>
      <a:accent5>
        <a:srgbClr val="E8D13B"/>
      </a:accent5>
      <a:accent6>
        <a:srgbClr val="E8D13B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106</Words>
  <Application>WPS 演示</Application>
  <PresentationFormat>自定义</PresentationFormat>
  <Paragraphs>46</Paragraphs>
  <Slides>25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华文行楷</vt:lpstr>
      <vt:lpstr>方正隶变_GBK</vt:lpstr>
      <vt:lpstr>Arial Unicode MS</vt:lpstr>
      <vt:lpstr>等线</vt:lpstr>
      <vt:lpstr>Segoe Print</vt:lpstr>
      <vt:lpstr>隶书</vt:lpstr>
      <vt:lpstr>Calibri</vt:lpstr>
      <vt:lpstr>等线 Light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1209</dc:title>
  <dc:creator>WIN7</dc:creator>
  <cp:lastModifiedBy>拉普耶鲁</cp:lastModifiedBy>
  <cp:revision>40</cp:revision>
  <dcterms:created xsi:type="dcterms:W3CDTF">2017-08-18T03:02:00Z</dcterms:created>
  <dcterms:modified xsi:type="dcterms:W3CDTF">2018-01-11T05:33:37Z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