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1053" r:id="rId2"/>
    <p:sldId id="1099" r:id="rId3"/>
    <p:sldId id="1056" r:id="rId4"/>
    <p:sldId id="1126" r:id="rId5"/>
    <p:sldId id="1127" r:id="rId6"/>
    <p:sldId id="1101" r:id="rId7"/>
    <p:sldId id="1102" r:id="rId8"/>
    <p:sldId id="1103" r:id="rId9"/>
    <p:sldId id="1104" r:id="rId10"/>
    <p:sldId id="1105" r:id="rId11"/>
    <p:sldId id="1128" r:id="rId12"/>
    <p:sldId id="1129" r:id="rId13"/>
    <p:sldId id="1108" r:id="rId14"/>
    <p:sldId id="1109" r:id="rId15"/>
    <p:sldId id="1110" r:id="rId16"/>
    <p:sldId id="1111" r:id="rId17"/>
    <p:sldId id="1112" r:id="rId18"/>
    <p:sldId id="1113" r:id="rId19"/>
    <p:sldId id="1115" r:id="rId20"/>
    <p:sldId id="1114" r:id="rId21"/>
    <p:sldId id="1116" r:id="rId22"/>
    <p:sldId id="1117" r:id="rId23"/>
    <p:sldId id="1119" r:id="rId24"/>
    <p:sldId id="1120" r:id="rId25"/>
    <p:sldId id="1121" r:id="rId26"/>
    <p:sldId id="1122" r:id="rId27"/>
    <p:sldId id="1123" r:id="rId28"/>
    <p:sldId id="1124" r:id="rId29"/>
    <p:sldId id="1125" r:id="rId3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pos="7152" userDrawn="1">
          <p15:clr>
            <a:srgbClr val="A4A3A4"/>
          </p15:clr>
        </p15:guide>
        <p15:guide id="8" orient="horz" pos="1620">
          <p15:clr>
            <a:srgbClr val="A4A3A4"/>
          </p15:clr>
        </p15:guide>
        <p15:guide id="9" pos="2880">
          <p15:clr>
            <a:srgbClr val="A4A3A4"/>
          </p15:clr>
        </p15:guide>
        <p15:guide id="10" pos="396">
          <p15:clr>
            <a:srgbClr val="A4A3A4"/>
          </p15:clr>
        </p15:guide>
        <p15:guide id="11" pos="536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6946"/>
    <a:srgbClr val="99734D"/>
    <a:srgbClr val="B28C66"/>
    <a:srgbClr val="FFFFFF"/>
    <a:srgbClr val="C13B31"/>
    <a:srgbClr val="306290"/>
    <a:srgbClr val="536D55"/>
    <a:srgbClr val="58745A"/>
    <a:srgbClr val="C43C32"/>
    <a:srgbClr val="2C5A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901" autoAdjust="0"/>
    <p:restoredTop sz="94434" autoAdjust="0"/>
  </p:normalViewPr>
  <p:slideViewPr>
    <p:cSldViewPr snapToGrid="0">
      <p:cViewPr varScale="1">
        <p:scale>
          <a:sx n="116" d="100"/>
          <a:sy n="116" d="100"/>
        </p:scale>
        <p:origin x="120" y="192"/>
      </p:cViewPr>
      <p:guideLst>
        <p:guide orient="horz" pos="2160"/>
        <p:guide pos="3840"/>
        <p:guide pos="528"/>
        <p:guide pos="7152"/>
        <p:guide orient="horz" pos="1620"/>
        <p:guide pos="2880"/>
        <p:guide pos="396"/>
        <p:guide pos="53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4" d="100"/>
        <a:sy n="64" d="100"/>
      </p:scale>
      <p:origin x="0" y="27102"/>
    </p:cViewPr>
  </p:sorterViewPr>
  <p:notesViewPr>
    <p:cSldViewPr snapToGrid="0" showGuides="1">
      <p:cViewPr varScale="1">
        <p:scale>
          <a:sx n="57" d="100"/>
          <a:sy n="57" d="100"/>
        </p:scale>
        <p:origin x="2808" y="42"/>
      </p:cViewPr>
      <p:guideLst/>
    </p:cSldViewPr>
  </p:notesViewPr>
  <p:gridSpacing cx="457200" cy="457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2253F-1DC1-44AB-85F9-14DB9D873A39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8A4E4-7001-4196-8720-A0FCB0AEBF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1813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4D076-05C0-4F10-BAEB-F2DA581BE89B}" type="datetimeFigureOut">
              <a:rPr lang="en-US" smtClean="0"/>
              <a:t>9/28/2018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7B7F8-81FA-46DC-8926-8D6B124E5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55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035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054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302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8861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6605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9476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9776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250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663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0047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843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842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941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5899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485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485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485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97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555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0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2" r:id="rId6"/>
    <p:sldLayoutId id="2147483667" r:id="rId7"/>
    <p:sldLayoutId id="2147483666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77" r:id="rId2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jp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jpg"/><Relationship Id="rId7" Type="http://schemas.openxmlformats.org/officeDocument/2006/relationships/image" Target="../media/image17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38.jpg"/><Relationship Id="rId5" Type="http://schemas.openxmlformats.org/officeDocument/2006/relationships/image" Target="../media/image34.jp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14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96" b="61162"/>
          <a:stretch/>
        </p:blipFill>
        <p:spPr>
          <a:xfrm>
            <a:off x="5261301" y="0"/>
            <a:ext cx="3878637" cy="1831545"/>
          </a:xfrm>
          <a:prstGeom prst="rect">
            <a:avLst/>
          </a:prstGeom>
        </p:spPr>
      </p:pic>
      <p:pic>
        <p:nvPicPr>
          <p:cNvPr id="7" name="守护甜心 - 唯美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0722" y="4284139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9" b="42291"/>
          <a:stretch/>
        </p:blipFill>
        <p:spPr>
          <a:xfrm>
            <a:off x="5919209" y="55898"/>
            <a:ext cx="3220729" cy="242955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" t="34461" r="46304"/>
          <a:stretch/>
        </p:blipFill>
        <p:spPr>
          <a:xfrm>
            <a:off x="-1" y="2137387"/>
            <a:ext cx="4122275" cy="300611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39694" y="2189492"/>
            <a:ext cx="118494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中</a:t>
            </a:r>
            <a:endParaRPr lang="zh-CN" altLang="en-US" sz="7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57194" y="3031086"/>
            <a:ext cx="11849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医</a:t>
            </a:r>
            <a:endParaRPr lang="zh-CN" altLang="en-US" sz="5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58483" y="3081795"/>
            <a:ext cx="400110" cy="191815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solidFill>
                  <a:srgbClr val="040000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中国中医药文化</a:t>
            </a:r>
            <a:r>
              <a:rPr lang="en-US" altLang="zh-CN" dirty="0" err="1">
                <a:solidFill>
                  <a:srgbClr val="040000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ppt</a:t>
            </a:r>
            <a:r>
              <a:rPr lang="zh-CN" altLang="en-US" dirty="0">
                <a:solidFill>
                  <a:srgbClr val="040000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模板</a:t>
            </a:r>
            <a:endParaRPr lang="zh-CN" altLang="en-US" sz="1400" dirty="0">
              <a:solidFill>
                <a:srgbClr val="040000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0" t="79617" r="59229" b="7723"/>
          <a:stretch/>
        </p:blipFill>
        <p:spPr>
          <a:xfrm>
            <a:off x="5061550" y="4884852"/>
            <a:ext cx="397043" cy="3368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33" b="83514"/>
          <a:stretch/>
        </p:blipFill>
        <p:spPr>
          <a:xfrm>
            <a:off x="5776861" y="2232484"/>
            <a:ext cx="591641" cy="43868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4" t="55658" r="15854" b="18927"/>
          <a:stretch/>
        </p:blipFill>
        <p:spPr>
          <a:xfrm>
            <a:off x="5302330" y="3607922"/>
            <a:ext cx="838201" cy="6762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476" y="2946012"/>
            <a:ext cx="1764862" cy="168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4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845221" y="1531862"/>
            <a:ext cx="5616624" cy="468052"/>
          </a:xfrm>
          <a:prstGeom prst="round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67226" y="1590897"/>
            <a:ext cx="4073941" cy="369332"/>
            <a:chOff x="2167226" y="1730685"/>
            <a:chExt cx="4073941" cy="369332"/>
          </a:xfrm>
        </p:grpSpPr>
        <p:sp>
          <p:nvSpPr>
            <p:cNvPr id="4" name="TextBox 4"/>
            <p:cNvSpPr txBox="1"/>
            <p:nvPr/>
          </p:nvSpPr>
          <p:spPr>
            <a:xfrm>
              <a:off x="2595617" y="1730685"/>
              <a:ext cx="36455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添加目录一标题 </a:t>
              </a:r>
              <a:r>
                <a:rPr lang="en-US" altLang="zh-CN" sz="1100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ADD DIRECTORY ONE TITLES</a:t>
              </a:r>
              <a:endParaRPr lang="zh-CN" altLang="en-US" sz="11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195969" y="1730685"/>
              <a:ext cx="369332" cy="36933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2"/>
                </a:solidFill>
              </a:endParaRPr>
            </a:p>
          </p:txBody>
        </p:sp>
        <p:sp>
          <p:nvSpPr>
            <p:cNvPr id="6" name="TextBox 4"/>
            <p:cNvSpPr txBox="1"/>
            <p:nvPr/>
          </p:nvSpPr>
          <p:spPr>
            <a:xfrm>
              <a:off x="2167226" y="1755069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1845221" y="2228911"/>
            <a:ext cx="5616624" cy="468052"/>
          </a:xfrm>
          <a:prstGeom prst="roundRect">
            <a:avLst/>
          </a:prstGeom>
          <a:noFill/>
          <a:ln w="31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167226" y="2287946"/>
            <a:ext cx="4073941" cy="369332"/>
            <a:chOff x="2167226" y="1730685"/>
            <a:chExt cx="4073941" cy="369332"/>
          </a:xfrm>
        </p:grpSpPr>
        <p:sp>
          <p:nvSpPr>
            <p:cNvPr id="9" name="TextBox 4"/>
            <p:cNvSpPr txBox="1"/>
            <p:nvPr/>
          </p:nvSpPr>
          <p:spPr>
            <a:xfrm>
              <a:off x="2595617" y="1730685"/>
              <a:ext cx="36455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添加目录二标题 </a:t>
              </a:r>
              <a:r>
                <a:rPr lang="en-US" altLang="zh-CN" sz="1100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ADD DIRECTORY ONE TITLES</a:t>
              </a:r>
              <a:endParaRPr lang="zh-CN" altLang="en-US" sz="11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2195969" y="1730685"/>
              <a:ext cx="369332" cy="369332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2"/>
                </a:solidFill>
              </a:endParaRPr>
            </a:p>
          </p:txBody>
        </p:sp>
        <p:sp>
          <p:nvSpPr>
            <p:cNvPr id="11" name="TextBox 4"/>
            <p:cNvSpPr txBox="1"/>
            <p:nvPr/>
          </p:nvSpPr>
          <p:spPr>
            <a:xfrm>
              <a:off x="2167226" y="1749933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圆角矩形 11"/>
          <p:cNvSpPr/>
          <p:nvPr/>
        </p:nvSpPr>
        <p:spPr>
          <a:xfrm>
            <a:off x="1845221" y="2920054"/>
            <a:ext cx="5616624" cy="468052"/>
          </a:xfrm>
          <a:prstGeom prst="roundRect">
            <a:avLst/>
          </a:prstGeom>
          <a:noFill/>
          <a:ln w="31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167226" y="2979089"/>
            <a:ext cx="4073941" cy="369332"/>
            <a:chOff x="2167226" y="1730685"/>
            <a:chExt cx="4073941" cy="369332"/>
          </a:xfrm>
        </p:grpSpPr>
        <p:sp>
          <p:nvSpPr>
            <p:cNvPr id="14" name="TextBox 4"/>
            <p:cNvSpPr txBox="1"/>
            <p:nvPr/>
          </p:nvSpPr>
          <p:spPr>
            <a:xfrm>
              <a:off x="2595617" y="1730685"/>
              <a:ext cx="36455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添加目录三标题 </a:t>
              </a:r>
              <a:r>
                <a:rPr lang="en-US" altLang="zh-CN" sz="1100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ADD DIRECTORY ONE TITLES</a:t>
              </a:r>
              <a:endParaRPr lang="zh-CN" altLang="en-US" sz="11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2195969" y="1730685"/>
              <a:ext cx="369332" cy="369332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2"/>
                </a:solidFill>
              </a:endParaRPr>
            </a:p>
          </p:txBody>
        </p:sp>
        <p:sp>
          <p:nvSpPr>
            <p:cNvPr id="16" name="TextBox 4"/>
            <p:cNvSpPr txBox="1"/>
            <p:nvPr/>
          </p:nvSpPr>
          <p:spPr>
            <a:xfrm>
              <a:off x="2167226" y="1743602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1845221" y="3601774"/>
            <a:ext cx="5616624" cy="468052"/>
          </a:xfrm>
          <a:prstGeom prst="roundRect">
            <a:avLst/>
          </a:prstGeom>
          <a:noFill/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tx2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155343" y="3660809"/>
            <a:ext cx="4085824" cy="369332"/>
            <a:chOff x="2155343" y="1730685"/>
            <a:chExt cx="4085824" cy="369332"/>
          </a:xfrm>
        </p:grpSpPr>
        <p:sp>
          <p:nvSpPr>
            <p:cNvPr id="19" name="TextBox 4"/>
            <p:cNvSpPr txBox="1"/>
            <p:nvPr/>
          </p:nvSpPr>
          <p:spPr>
            <a:xfrm>
              <a:off x="2595617" y="1730685"/>
              <a:ext cx="36455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添加目录四标题 </a:t>
              </a:r>
              <a:r>
                <a:rPr lang="en-US" altLang="zh-CN" sz="1100" dirty="0" smtClean="0">
                  <a:solidFill>
                    <a:schemeClr val="tx2"/>
                  </a:solidFill>
                  <a:latin typeface="微软雅黑" pitchFamily="34" charset="-122"/>
                  <a:ea typeface="微软雅黑" pitchFamily="34" charset="-122"/>
                </a:rPr>
                <a:t>ADD DIRECTORY ONE TITLES</a:t>
              </a:r>
              <a:endParaRPr lang="zh-CN" altLang="en-US" sz="11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2195969" y="1730685"/>
              <a:ext cx="369332" cy="369332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2"/>
                </a:solidFill>
              </a:endParaRPr>
            </a:p>
          </p:txBody>
        </p:sp>
        <p:sp>
          <p:nvSpPr>
            <p:cNvPr id="21" name="TextBox 4"/>
            <p:cNvSpPr txBox="1"/>
            <p:nvPr/>
          </p:nvSpPr>
          <p:spPr>
            <a:xfrm>
              <a:off x="2155343" y="1750160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Title 2"/>
          <p:cNvSpPr txBox="1">
            <a:spLocks/>
          </p:cNvSpPr>
          <p:nvPr/>
        </p:nvSpPr>
        <p:spPr>
          <a:xfrm>
            <a:off x="899592" y="605880"/>
            <a:ext cx="2727868" cy="457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dirty="0" smtClean="0">
                <a:solidFill>
                  <a:schemeClr val="tx2"/>
                </a:solidFill>
              </a:rPr>
              <a:t>目录 </a:t>
            </a:r>
            <a:r>
              <a:rPr lang="en-US" altLang="zh-CN" dirty="0" smtClean="0">
                <a:solidFill>
                  <a:schemeClr val="tx2"/>
                </a:solidFill>
              </a:rPr>
              <a:t>CONTENTS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28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7" grpId="1" animBg="1"/>
      <p:bldP spid="12" grpId="0" animBg="1"/>
      <p:bldP spid="12" grpId="1" animBg="1"/>
      <p:bldP spid="17" grpId="0" animBg="1"/>
      <p:bldP spid="17" grpId="1" animBg="1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95"/>
          <a:stretch/>
        </p:blipFill>
        <p:spPr>
          <a:xfrm>
            <a:off x="7202658" y="0"/>
            <a:ext cx="1937281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33"/>
          <a:stretch/>
        </p:blipFill>
        <p:spPr>
          <a:xfrm>
            <a:off x="4060" y="0"/>
            <a:ext cx="1979485" cy="51435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428394" y="1363992"/>
            <a:ext cx="118494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章</a:t>
            </a:r>
            <a:endParaRPr lang="zh-CN" altLang="en-US" sz="7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45894" y="2205586"/>
            <a:ext cx="11849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节</a:t>
            </a:r>
            <a:endParaRPr lang="zh-CN" altLang="en-US" sz="5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47183" y="2256295"/>
            <a:ext cx="400110" cy="12689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40000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沾染了  墨色淌</a:t>
            </a:r>
            <a:endParaRPr lang="zh-CN" altLang="en-US" sz="1400" dirty="0">
              <a:solidFill>
                <a:srgbClr val="040000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0" t="79617" r="59229" b="7723"/>
          <a:stretch/>
        </p:blipFill>
        <p:spPr>
          <a:xfrm>
            <a:off x="3530116" y="3419054"/>
            <a:ext cx="397043" cy="33688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33" b="83514"/>
          <a:stretch/>
        </p:blipFill>
        <p:spPr>
          <a:xfrm>
            <a:off x="4265561" y="1406984"/>
            <a:ext cx="591641" cy="43868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4" t="55658" r="15854" b="18927"/>
          <a:stretch/>
        </p:blipFill>
        <p:spPr>
          <a:xfrm>
            <a:off x="3791030" y="2782422"/>
            <a:ext cx="838201" cy="67627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76" y="2120513"/>
            <a:ext cx="1474772" cy="14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94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44826" y="1920481"/>
            <a:ext cx="3498574" cy="237075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 Placeholder 37"/>
          <p:cNvSpPr txBox="1">
            <a:spLocks/>
          </p:cNvSpPr>
          <p:nvPr/>
        </p:nvSpPr>
        <p:spPr>
          <a:xfrm>
            <a:off x="755576" y="1315289"/>
            <a:ext cx="7632848" cy="33488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 Placeholder 38"/>
          <p:cNvSpPr txBox="1">
            <a:spLocks/>
          </p:cNvSpPr>
          <p:nvPr/>
        </p:nvSpPr>
        <p:spPr>
          <a:xfrm>
            <a:off x="5035107" y="1910956"/>
            <a:ext cx="495577" cy="476217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Placeholder 39"/>
          <p:cNvSpPr txBox="1">
            <a:spLocks/>
          </p:cNvSpPr>
          <p:nvPr/>
        </p:nvSpPr>
        <p:spPr>
          <a:xfrm>
            <a:off x="5035106" y="2387175"/>
            <a:ext cx="660844" cy="154042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一月份</a:t>
            </a:r>
            <a:endParaRPr lang="en-US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Placeholder 40"/>
          <p:cNvSpPr txBox="1">
            <a:spLocks/>
          </p:cNvSpPr>
          <p:nvPr/>
        </p:nvSpPr>
        <p:spPr>
          <a:xfrm>
            <a:off x="5530684" y="1851670"/>
            <a:ext cx="2847970" cy="80934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en-US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Placeholder 41"/>
          <p:cNvSpPr txBox="1">
            <a:spLocks/>
          </p:cNvSpPr>
          <p:nvPr/>
        </p:nvSpPr>
        <p:spPr>
          <a:xfrm>
            <a:off x="5035107" y="2760758"/>
            <a:ext cx="495577" cy="435762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Placeholder 42"/>
          <p:cNvSpPr txBox="1">
            <a:spLocks/>
          </p:cNvSpPr>
          <p:nvPr/>
        </p:nvSpPr>
        <p:spPr>
          <a:xfrm>
            <a:off x="4939856" y="3278214"/>
            <a:ext cx="660844" cy="194149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一月份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Placeholder 43"/>
          <p:cNvSpPr txBox="1">
            <a:spLocks/>
          </p:cNvSpPr>
          <p:nvPr/>
        </p:nvSpPr>
        <p:spPr>
          <a:xfrm>
            <a:off x="5530684" y="2701471"/>
            <a:ext cx="2847970" cy="80934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Placeholder 44"/>
          <p:cNvSpPr txBox="1">
            <a:spLocks/>
          </p:cNvSpPr>
          <p:nvPr/>
        </p:nvSpPr>
        <p:spPr>
          <a:xfrm>
            <a:off x="5035107" y="3610558"/>
            <a:ext cx="495577" cy="476809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Placeholder 45"/>
          <p:cNvSpPr txBox="1">
            <a:spLocks/>
          </p:cNvSpPr>
          <p:nvPr/>
        </p:nvSpPr>
        <p:spPr>
          <a:xfrm>
            <a:off x="4981872" y="4087368"/>
            <a:ext cx="996903" cy="194341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一月份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Placeholder 46"/>
          <p:cNvSpPr txBox="1">
            <a:spLocks/>
          </p:cNvSpPr>
          <p:nvPr/>
        </p:nvSpPr>
        <p:spPr>
          <a:xfrm>
            <a:off x="5530684" y="3551272"/>
            <a:ext cx="2847970" cy="80934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443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96014" y="1122815"/>
            <a:ext cx="1903863" cy="107092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89796" y="1122815"/>
            <a:ext cx="1903863" cy="107092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789796" y="2361351"/>
            <a:ext cx="0" cy="20983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796014" y="2361351"/>
            <a:ext cx="0" cy="20983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5"/>
          <p:cNvSpPr txBox="1"/>
          <p:nvPr/>
        </p:nvSpPr>
        <p:spPr>
          <a:xfrm>
            <a:off x="3789797" y="2386246"/>
            <a:ext cx="1903863" cy="1818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此处添加文本单击此处添加文本单击此处添加文本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450"/>
              </a:spcBef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</a:t>
            </a:r>
            <a:r>
              <a:rPr lang="zh-CN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6"/>
          <p:cNvSpPr txBox="1"/>
          <p:nvPr/>
        </p:nvSpPr>
        <p:spPr>
          <a:xfrm>
            <a:off x="5811040" y="2386246"/>
            <a:ext cx="19038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sz="1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此处添加文本单击此处添加文本单击此处添加文本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</a:t>
            </a:r>
            <a:r>
              <a:rPr lang="zh-CN" altLang="en-US" sz="12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49869" y="1119267"/>
            <a:ext cx="714107" cy="714107"/>
            <a:chOff x="284682" y="1646646"/>
            <a:chExt cx="952143" cy="952143"/>
          </a:xfrm>
        </p:grpSpPr>
        <p:sp>
          <p:nvSpPr>
            <p:cNvPr id="10" name="矩形 9"/>
            <p:cNvSpPr/>
            <p:nvPr/>
          </p:nvSpPr>
          <p:spPr>
            <a:xfrm>
              <a:off x="284682" y="1646646"/>
              <a:ext cx="952143" cy="952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>
              <a:spLocks noChangeAspect="1"/>
            </p:cNvSpPr>
            <p:nvPr/>
          </p:nvSpPr>
          <p:spPr>
            <a:xfrm>
              <a:off x="580753" y="1953851"/>
              <a:ext cx="360000" cy="337732"/>
            </a:xfrm>
            <a:custGeom>
              <a:avLst/>
              <a:gdLst>
                <a:gd name="connsiteX0" fmla="*/ 3278597 w 4737604"/>
                <a:gd name="connsiteY0" fmla="*/ 1359568 h 4737604"/>
                <a:gd name="connsiteX1" fmla="*/ 4078706 w 4737604"/>
                <a:gd name="connsiteY1" fmla="*/ 3416969 h 4737604"/>
                <a:gd name="connsiteX2" fmla="*/ 3101309 w 4737604"/>
                <a:gd name="connsiteY2" fmla="*/ 3416969 h 4737604"/>
                <a:gd name="connsiteX3" fmla="*/ 1636296 w 4737604"/>
                <a:gd name="connsiteY3" fmla="*/ 3416969 h 4737604"/>
                <a:gd name="connsiteX4" fmla="*/ 658899 w 4737604"/>
                <a:gd name="connsiteY4" fmla="*/ 3416969 h 4737604"/>
                <a:gd name="connsiteX5" fmla="*/ 1567280 w 4737604"/>
                <a:gd name="connsiteY5" fmla="*/ 1985211 h 4737604"/>
                <a:gd name="connsiteX6" fmla="*/ 2261771 w 4737604"/>
                <a:gd name="connsiteY6" fmla="*/ 2633402 h 4737604"/>
                <a:gd name="connsiteX7" fmla="*/ 1392825 w 4737604"/>
                <a:gd name="connsiteY7" fmla="*/ 624790 h 4737604"/>
                <a:gd name="connsiteX8" fmla="*/ 1789867 w 4737604"/>
                <a:gd name="connsiteY8" fmla="*/ 1021832 h 4737604"/>
                <a:gd name="connsiteX9" fmla="*/ 1392825 w 4737604"/>
                <a:gd name="connsiteY9" fmla="*/ 1418874 h 4737604"/>
                <a:gd name="connsiteX10" fmla="*/ 995783 w 4737604"/>
                <a:gd name="connsiteY10" fmla="*/ 1021832 h 4737604"/>
                <a:gd name="connsiteX11" fmla="*/ 1392825 w 4737604"/>
                <a:gd name="connsiteY11" fmla="*/ 624790 h 4737604"/>
                <a:gd name="connsiteX12" fmla="*/ 312822 w 4737604"/>
                <a:gd name="connsiteY12" fmla="*/ 324000 h 4737604"/>
                <a:gd name="connsiteX13" fmla="*/ 312822 w 4737604"/>
                <a:gd name="connsiteY13" fmla="*/ 3717759 h 4737604"/>
                <a:gd name="connsiteX14" fmla="*/ 4424782 w 4737604"/>
                <a:gd name="connsiteY14" fmla="*/ 3717759 h 4737604"/>
                <a:gd name="connsiteX15" fmla="*/ 4424782 w 4737604"/>
                <a:gd name="connsiteY15" fmla="*/ 324000 h 4737604"/>
                <a:gd name="connsiteX16" fmla="*/ 4581193 w 4737604"/>
                <a:gd name="connsiteY16" fmla="*/ 0 h 4737604"/>
                <a:gd name="connsiteX17" fmla="*/ 4737604 w 4737604"/>
                <a:gd name="connsiteY17" fmla="*/ 156411 h 4737604"/>
                <a:gd name="connsiteX18" fmla="*/ 4737604 w 4737604"/>
                <a:gd name="connsiteY18" fmla="*/ 162001 h 4737604"/>
                <a:gd name="connsiteX19" fmla="*/ 4737604 w 4737604"/>
                <a:gd name="connsiteY19" fmla="*/ 4581193 h 4737604"/>
                <a:gd name="connsiteX20" fmla="*/ 4581193 w 4737604"/>
                <a:gd name="connsiteY20" fmla="*/ 4737604 h 4737604"/>
                <a:gd name="connsiteX21" fmla="*/ 156411 w 4737604"/>
                <a:gd name="connsiteY21" fmla="*/ 4737604 h 4737604"/>
                <a:gd name="connsiteX22" fmla="*/ 0 w 4737604"/>
                <a:gd name="connsiteY22" fmla="*/ 4581193 h 4737604"/>
                <a:gd name="connsiteX23" fmla="*/ 0 w 4737604"/>
                <a:gd name="connsiteY23" fmla="*/ 162001 h 4737604"/>
                <a:gd name="connsiteX24" fmla="*/ 0 w 4737604"/>
                <a:gd name="connsiteY24" fmla="*/ 156412 h 4737604"/>
                <a:gd name="connsiteX25" fmla="*/ 156411 w 4737604"/>
                <a:gd name="connsiteY25" fmla="*/ 0 h 4737604"/>
                <a:gd name="connsiteX26" fmla="*/ 159205 w 4737604"/>
                <a:gd name="connsiteY26" fmla="*/ 565 h 4737604"/>
                <a:gd name="connsiteX27" fmla="*/ 162000 w 4737604"/>
                <a:gd name="connsiteY27" fmla="*/ 0 h 4737604"/>
                <a:gd name="connsiteX28" fmla="*/ 4575604 w 4737604"/>
                <a:gd name="connsiteY28" fmla="*/ 0 h 4737604"/>
                <a:gd name="connsiteX29" fmla="*/ 4578398 w 4737604"/>
                <a:gd name="connsiteY29" fmla="*/ 565 h 4737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737604" h="4737604">
                  <a:moveTo>
                    <a:pt x="3278597" y="1359568"/>
                  </a:moveTo>
                  <a:lnTo>
                    <a:pt x="4078706" y="3416969"/>
                  </a:lnTo>
                  <a:lnTo>
                    <a:pt x="3101309" y="3416969"/>
                  </a:lnTo>
                  <a:lnTo>
                    <a:pt x="1636296" y="3416969"/>
                  </a:lnTo>
                  <a:lnTo>
                    <a:pt x="658899" y="3416969"/>
                  </a:lnTo>
                  <a:lnTo>
                    <a:pt x="1567280" y="1985211"/>
                  </a:lnTo>
                  <a:lnTo>
                    <a:pt x="2261771" y="2633402"/>
                  </a:lnTo>
                  <a:close/>
                  <a:moveTo>
                    <a:pt x="1392825" y="624790"/>
                  </a:moveTo>
                  <a:cubicBezTo>
                    <a:pt x="1612105" y="624790"/>
                    <a:pt x="1789867" y="802552"/>
                    <a:pt x="1789867" y="1021832"/>
                  </a:cubicBezTo>
                  <a:cubicBezTo>
                    <a:pt x="1789867" y="1241112"/>
                    <a:pt x="1612105" y="1418874"/>
                    <a:pt x="1392825" y="1418874"/>
                  </a:cubicBezTo>
                  <a:cubicBezTo>
                    <a:pt x="1173545" y="1418874"/>
                    <a:pt x="995783" y="1241112"/>
                    <a:pt x="995783" y="1021832"/>
                  </a:cubicBezTo>
                  <a:cubicBezTo>
                    <a:pt x="995783" y="802552"/>
                    <a:pt x="1173545" y="624790"/>
                    <a:pt x="1392825" y="624790"/>
                  </a:cubicBezTo>
                  <a:close/>
                  <a:moveTo>
                    <a:pt x="312822" y="324000"/>
                  </a:moveTo>
                  <a:lnTo>
                    <a:pt x="312822" y="3717759"/>
                  </a:lnTo>
                  <a:lnTo>
                    <a:pt x="4424782" y="3717759"/>
                  </a:lnTo>
                  <a:lnTo>
                    <a:pt x="4424782" y="324000"/>
                  </a:lnTo>
                  <a:close/>
                  <a:moveTo>
                    <a:pt x="4581193" y="0"/>
                  </a:moveTo>
                  <a:cubicBezTo>
                    <a:pt x="4667576" y="0"/>
                    <a:pt x="4737604" y="70028"/>
                    <a:pt x="4737604" y="156411"/>
                  </a:cubicBezTo>
                  <a:lnTo>
                    <a:pt x="4737604" y="162001"/>
                  </a:lnTo>
                  <a:lnTo>
                    <a:pt x="4737604" y="4581193"/>
                  </a:lnTo>
                  <a:cubicBezTo>
                    <a:pt x="4737604" y="4667576"/>
                    <a:pt x="4667576" y="4737604"/>
                    <a:pt x="4581193" y="4737604"/>
                  </a:cubicBezTo>
                  <a:lnTo>
                    <a:pt x="156411" y="4737604"/>
                  </a:lnTo>
                  <a:cubicBezTo>
                    <a:pt x="70028" y="4737604"/>
                    <a:pt x="0" y="4667576"/>
                    <a:pt x="0" y="4581193"/>
                  </a:cubicBezTo>
                  <a:lnTo>
                    <a:pt x="0" y="162001"/>
                  </a:lnTo>
                  <a:lnTo>
                    <a:pt x="0" y="156412"/>
                  </a:lnTo>
                  <a:cubicBezTo>
                    <a:pt x="0" y="70029"/>
                    <a:pt x="70028" y="0"/>
                    <a:pt x="156411" y="0"/>
                  </a:cubicBezTo>
                  <a:lnTo>
                    <a:pt x="159205" y="565"/>
                  </a:lnTo>
                  <a:lnTo>
                    <a:pt x="162000" y="0"/>
                  </a:lnTo>
                  <a:lnTo>
                    <a:pt x="4575604" y="0"/>
                  </a:lnTo>
                  <a:lnTo>
                    <a:pt x="4578398" y="5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249869" y="1994707"/>
            <a:ext cx="714107" cy="714107"/>
            <a:chOff x="284682" y="2813899"/>
            <a:chExt cx="952143" cy="952143"/>
          </a:xfrm>
        </p:grpSpPr>
        <p:sp>
          <p:nvSpPr>
            <p:cNvPr id="13" name="矩形 12"/>
            <p:cNvSpPr/>
            <p:nvPr/>
          </p:nvSpPr>
          <p:spPr>
            <a:xfrm>
              <a:off x="284682" y="2813899"/>
              <a:ext cx="952143" cy="952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任意多边形 13"/>
            <p:cNvSpPr>
              <a:spLocks noChangeAspect="1"/>
            </p:cNvSpPr>
            <p:nvPr/>
          </p:nvSpPr>
          <p:spPr>
            <a:xfrm>
              <a:off x="579747" y="3109970"/>
              <a:ext cx="362012" cy="360000"/>
            </a:xfrm>
            <a:custGeom>
              <a:avLst/>
              <a:gdLst>
                <a:gd name="connsiteX0" fmla="*/ 1602397 w 3720689"/>
                <a:gd name="connsiteY0" fmla="*/ 2687306 h 3700012"/>
                <a:gd name="connsiteX1" fmla="*/ 2088746 w 3720689"/>
                <a:gd name="connsiteY1" fmla="*/ 3138688 h 3700012"/>
                <a:gd name="connsiteX2" fmla="*/ 1520815 w 3720689"/>
                <a:gd name="connsiteY2" fmla="*/ 3262912 h 3700012"/>
                <a:gd name="connsiteX3" fmla="*/ 589427 w 3720689"/>
                <a:gd name="connsiteY3" fmla="*/ 1251298 h 3700012"/>
                <a:gd name="connsiteX4" fmla="*/ 2569427 w 3720689"/>
                <a:gd name="connsiteY4" fmla="*/ 1251298 h 3700012"/>
                <a:gd name="connsiteX5" fmla="*/ 2569427 w 3720689"/>
                <a:gd name="connsiteY5" fmla="*/ 1387924 h 3700012"/>
                <a:gd name="connsiteX6" fmla="*/ 589427 w 3720689"/>
                <a:gd name="connsiteY6" fmla="*/ 1387924 h 3700012"/>
                <a:gd name="connsiteX7" fmla="*/ 0 w 3720689"/>
                <a:gd name="connsiteY7" fmla="*/ 0 h 3700012"/>
                <a:gd name="connsiteX8" fmla="*/ 204717 w 3720689"/>
                <a:gd name="connsiteY8" fmla="*/ 0 h 3700012"/>
                <a:gd name="connsiteX9" fmla="*/ 204717 w 3720689"/>
                <a:gd name="connsiteY9" fmla="*/ 2 h 3700012"/>
                <a:gd name="connsiteX10" fmla="*/ 2907082 w 3720689"/>
                <a:gd name="connsiteY10" fmla="*/ 2 h 3700012"/>
                <a:gd name="connsiteX11" fmla="*/ 2907082 w 3720689"/>
                <a:gd name="connsiteY11" fmla="*/ 1 h 3700012"/>
                <a:gd name="connsiteX12" fmla="*/ 3111799 w 3720689"/>
                <a:gd name="connsiteY12" fmla="*/ 1 h 3700012"/>
                <a:gd name="connsiteX13" fmla="*/ 3111799 w 3720689"/>
                <a:gd name="connsiteY13" fmla="*/ 1060973 h 3700012"/>
                <a:gd name="connsiteX14" fmla="*/ 3234340 w 3720689"/>
                <a:gd name="connsiteY14" fmla="*/ 928939 h 3700012"/>
                <a:gd name="connsiteX15" fmla="*/ 3720689 w 3720689"/>
                <a:gd name="connsiteY15" fmla="*/ 1380321 h 3700012"/>
                <a:gd name="connsiteX16" fmla="*/ 3448536 w 3720689"/>
                <a:gd name="connsiteY16" fmla="*/ 1673558 h 3700012"/>
                <a:gd name="connsiteX17" fmla="*/ 2964153 w 3720689"/>
                <a:gd name="connsiteY17" fmla="*/ 1224001 h 3700012"/>
                <a:gd name="connsiteX18" fmla="*/ 2907082 w 3720689"/>
                <a:gd name="connsiteY18" fmla="*/ 1224001 h 3700012"/>
                <a:gd name="connsiteX19" fmla="*/ 2907082 w 3720689"/>
                <a:gd name="connsiteY19" fmla="*/ 204719 h 3700012"/>
                <a:gd name="connsiteX20" fmla="*/ 204717 w 3720689"/>
                <a:gd name="connsiteY20" fmla="*/ 204719 h 3700012"/>
                <a:gd name="connsiteX21" fmla="*/ 204717 w 3720689"/>
                <a:gd name="connsiteY21" fmla="*/ 3488602 h 3700012"/>
                <a:gd name="connsiteX22" fmla="*/ 2907082 w 3720689"/>
                <a:gd name="connsiteY22" fmla="*/ 3488602 h 3700012"/>
                <a:gd name="connsiteX23" fmla="*/ 2907082 w 3720689"/>
                <a:gd name="connsiteY23" fmla="*/ 2256957 h 3700012"/>
                <a:gd name="connsiteX24" fmla="*/ 2186995 w 3720689"/>
                <a:gd name="connsiteY24" fmla="*/ 3032826 h 3700012"/>
                <a:gd name="connsiteX25" fmla="*/ 1700646 w 3720689"/>
                <a:gd name="connsiteY25" fmla="*/ 2581444 h 3700012"/>
                <a:gd name="connsiteX26" fmla="*/ 1802861 w 3720689"/>
                <a:gd name="connsiteY26" fmla="*/ 2471311 h 3700012"/>
                <a:gd name="connsiteX27" fmla="*/ 589427 w 3720689"/>
                <a:gd name="connsiteY27" fmla="*/ 2471311 h 3700012"/>
                <a:gd name="connsiteX28" fmla="*/ 589427 w 3720689"/>
                <a:gd name="connsiteY28" fmla="*/ 2334685 h 3700012"/>
                <a:gd name="connsiteX29" fmla="*/ 1929664 w 3720689"/>
                <a:gd name="connsiteY29" fmla="*/ 2334685 h 3700012"/>
                <a:gd name="connsiteX30" fmla="*/ 2172871 w 3720689"/>
                <a:gd name="connsiteY30" fmla="*/ 2072637 h 3700012"/>
                <a:gd name="connsiteX31" fmla="*/ 589427 w 3720689"/>
                <a:gd name="connsiteY31" fmla="*/ 2072637 h 3700012"/>
                <a:gd name="connsiteX32" fmla="*/ 589427 w 3720689"/>
                <a:gd name="connsiteY32" fmla="*/ 1936011 h 3700012"/>
                <a:gd name="connsiteX33" fmla="*/ 2299674 w 3720689"/>
                <a:gd name="connsiteY33" fmla="*/ 1936011 h 3700012"/>
                <a:gd name="connsiteX34" fmla="*/ 2479856 w 3720689"/>
                <a:gd name="connsiteY34" fmla="*/ 1741871 h 3700012"/>
                <a:gd name="connsiteX35" fmla="*/ 589427 w 3720689"/>
                <a:gd name="connsiteY35" fmla="*/ 1741871 h 3700012"/>
                <a:gd name="connsiteX36" fmla="*/ 589427 w 3720689"/>
                <a:gd name="connsiteY36" fmla="*/ 1605245 h 3700012"/>
                <a:gd name="connsiteX37" fmla="*/ 2569427 w 3720689"/>
                <a:gd name="connsiteY37" fmla="*/ 1605245 h 3700012"/>
                <a:gd name="connsiteX38" fmla="*/ 2569427 w 3720689"/>
                <a:gd name="connsiteY38" fmla="*/ 1645361 h 3700012"/>
                <a:gd name="connsiteX39" fmla="*/ 2833408 w 3720689"/>
                <a:gd name="connsiteY39" fmla="*/ 1360930 h 3700012"/>
                <a:gd name="connsiteX40" fmla="*/ 3319757 w 3720689"/>
                <a:gd name="connsiteY40" fmla="*/ 1812312 h 3700012"/>
                <a:gd name="connsiteX41" fmla="*/ 3111799 w 3720689"/>
                <a:gd name="connsiteY41" fmla="*/ 2036381 h 3700012"/>
                <a:gd name="connsiteX42" fmla="*/ 3111799 w 3720689"/>
                <a:gd name="connsiteY42" fmla="*/ 3700012 h 3700012"/>
                <a:gd name="connsiteX43" fmla="*/ 2907082 w 3720689"/>
                <a:gd name="connsiteY43" fmla="*/ 3700012 h 3700012"/>
                <a:gd name="connsiteX44" fmla="*/ 2907082 w 3720689"/>
                <a:gd name="connsiteY44" fmla="*/ 3693319 h 3700012"/>
                <a:gd name="connsiteX45" fmla="*/ 1 w 3720689"/>
                <a:gd name="connsiteY45" fmla="*/ 3693319 h 3700012"/>
                <a:gd name="connsiteX46" fmla="*/ 1 w 3720689"/>
                <a:gd name="connsiteY46" fmla="*/ 3636001 h 3700012"/>
                <a:gd name="connsiteX47" fmla="*/ 0 w 3720689"/>
                <a:gd name="connsiteY47" fmla="*/ 3636001 h 37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720689" h="3700012">
                  <a:moveTo>
                    <a:pt x="1602397" y="2687306"/>
                  </a:moveTo>
                  <a:lnTo>
                    <a:pt x="2088746" y="3138688"/>
                  </a:lnTo>
                  <a:lnTo>
                    <a:pt x="1520815" y="3262912"/>
                  </a:lnTo>
                  <a:close/>
                  <a:moveTo>
                    <a:pt x="589427" y="1251298"/>
                  </a:moveTo>
                  <a:lnTo>
                    <a:pt x="2569427" y="1251298"/>
                  </a:lnTo>
                  <a:lnTo>
                    <a:pt x="2569427" y="1387924"/>
                  </a:lnTo>
                  <a:lnTo>
                    <a:pt x="589427" y="1387924"/>
                  </a:lnTo>
                  <a:close/>
                  <a:moveTo>
                    <a:pt x="0" y="0"/>
                  </a:moveTo>
                  <a:lnTo>
                    <a:pt x="204717" y="0"/>
                  </a:lnTo>
                  <a:lnTo>
                    <a:pt x="204717" y="2"/>
                  </a:lnTo>
                  <a:lnTo>
                    <a:pt x="2907082" y="2"/>
                  </a:lnTo>
                  <a:lnTo>
                    <a:pt x="2907082" y="1"/>
                  </a:lnTo>
                  <a:lnTo>
                    <a:pt x="3111799" y="1"/>
                  </a:lnTo>
                  <a:lnTo>
                    <a:pt x="3111799" y="1060973"/>
                  </a:lnTo>
                  <a:lnTo>
                    <a:pt x="3234340" y="928939"/>
                  </a:lnTo>
                  <a:lnTo>
                    <a:pt x="3720689" y="1380321"/>
                  </a:lnTo>
                  <a:lnTo>
                    <a:pt x="3448536" y="1673558"/>
                  </a:lnTo>
                  <a:lnTo>
                    <a:pt x="2964153" y="1224001"/>
                  </a:lnTo>
                  <a:lnTo>
                    <a:pt x="2907082" y="1224001"/>
                  </a:lnTo>
                  <a:lnTo>
                    <a:pt x="2907082" y="204719"/>
                  </a:lnTo>
                  <a:lnTo>
                    <a:pt x="204717" y="204719"/>
                  </a:lnTo>
                  <a:lnTo>
                    <a:pt x="204717" y="3488602"/>
                  </a:lnTo>
                  <a:lnTo>
                    <a:pt x="2907082" y="3488602"/>
                  </a:lnTo>
                  <a:lnTo>
                    <a:pt x="2907082" y="2256957"/>
                  </a:lnTo>
                  <a:lnTo>
                    <a:pt x="2186995" y="3032826"/>
                  </a:lnTo>
                  <a:lnTo>
                    <a:pt x="1700646" y="2581444"/>
                  </a:lnTo>
                  <a:lnTo>
                    <a:pt x="1802861" y="2471311"/>
                  </a:lnTo>
                  <a:lnTo>
                    <a:pt x="589427" y="2471311"/>
                  </a:lnTo>
                  <a:lnTo>
                    <a:pt x="589427" y="2334685"/>
                  </a:lnTo>
                  <a:lnTo>
                    <a:pt x="1929664" y="2334685"/>
                  </a:lnTo>
                  <a:lnTo>
                    <a:pt x="2172871" y="2072637"/>
                  </a:lnTo>
                  <a:lnTo>
                    <a:pt x="589427" y="2072637"/>
                  </a:lnTo>
                  <a:lnTo>
                    <a:pt x="589427" y="1936011"/>
                  </a:lnTo>
                  <a:lnTo>
                    <a:pt x="2299674" y="1936011"/>
                  </a:lnTo>
                  <a:lnTo>
                    <a:pt x="2479856" y="1741871"/>
                  </a:lnTo>
                  <a:lnTo>
                    <a:pt x="589427" y="1741871"/>
                  </a:lnTo>
                  <a:lnTo>
                    <a:pt x="589427" y="1605245"/>
                  </a:lnTo>
                  <a:lnTo>
                    <a:pt x="2569427" y="1605245"/>
                  </a:lnTo>
                  <a:lnTo>
                    <a:pt x="2569427" y="1645361"/>
                  </a:lnTo>
                  <a:lnTo>
                    <a:pt x="2833408" y="1360930"/>
                  </a:lnTo>
                  <a:lnTo>
                    <a:pt x="3319757" y="1812312"/>
                  </a:lnTo>
                  <a:lnTo>
                    <a:pt x="3111799" y="2036381"/>
                  </a:lnTo>
                  <a:lnTo>
                    <a:pt x="3111799" y="3700012"/>
                  </a:lnTo>
                  <a:lnTo>
                    <a:pt x="2907082" y="3700012"/>
                  </a:lnTo>
                  <a:lnTo>
                    <a:pt x="2907082" y="3693319"/>
                  </a:lnTo>
                  <a:lnTo>
                    <a:pt x="1" y="3693319"/>
                  </a:lnTo>
                  <a:lnTo>
                    <a:pt x="1" y="3636001"/>
                  </a:lnTo>
                  <a:lnTo>
                    <a:pt x="0" y="36360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49869" y="2870147"/>
            <a:ext cx="714107" cy="714107"/>
            <a:chOff x="284682" y="3981153"/>
            <a:chExt cx="952143" cy="952143"/>
          </a:xfrm>
        </p:grpSpPr>
        <p:sp>
          <p:nvSpPr>
            <p:cNvPr id="16" name="矩形 15"/>
            <p:cNvSpPr/>
            <p:nvPr/>
          </p:nvSpPr>
          <p:spPr>
            <a:xfrm>
              <a:off x="284682" y="3981153"/>
              <a:ext cx="952143" cy="952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>
              <a:spLocks noChangeAspect="1"/>
            </p:cNvSpPr>
            <p:nvPr/>
          </p:nvSpPr>
          <p:spPr>
            <a:xfrm>
              <a:off x="580744" y="4277224"/>
              <a:ext cx="360018" cy="360000"/>
            </a:xfrm>
            <a:custGeom>
              <a:avLst/>
              <a:gdLst>
                <a:gd name="connsiteX0" fmla="*/ 3019603 w 5127246"/>
                <a:gd name="connsiteY0" fmla="*/ 1 h 5126995"/>
                <a:gd name="connsiteX1" fmla="*/ 3415388 w 5127246"/>
                <a:gd name="connsiteY1" fmla="*/ 1 h 5126995"/>
                <a:gd name="connsiteX2" fmla="*/ 3415388 w 5127246"/>
                <a:gd name="connsiteY2" fmla="*/ 1 h 5126995"/>
                <a:gd name="connsiteX3" fmla="*/ 4698278 w 5127246"/>
                <a:gd name="connsiteY3" fmla="*/ 1 h 5126995"/>
                <a:gd name="connsiteX4" fmla="*/ 4698278 w 5127246"/>
                <a:gd name="connsiteY4" fmla="*/ 395786 h 5126995"/>
                <a:gd name="connsiteX5" fmla="*/ 3932325 w 5127246"/>
                <a:gd name="connsiteY5" fmla="*/ 395786 h 5126995"/>
                <a:gd name="connsiteX6" fmla="*/ 4124806 w 5127246"/>
                <a:gd name="connsiteY6" fmla="*/ 529731 h 5126995"/>
                <a:gd name="connsiteX7" fmla="*/ 5072600 w 5127246"/>
                <a:gd name="connsiteY7" fmla="*/ 3087840 h 5126995"/>
                <a:gd name="connsiteX8" fmla="*/ 2206701 w 5127246"/>
                <a:gd name="connsiteY8" fmla="*/ 5101785 h 5126995"/>
                <a:gd name="connsiteX9" fmla="*/ 6960 w 5127246"/>
                <a:gd name="connsiteY9" fmla="*/ 2375891 h 5126995"/>
                <a:gd name="connsiteX10" fmla="*/ 2580824 w 5127246"/>
                <a:gd name="connsiteY10" fmla="*/ 59 h 5126995"/>
                <a:gd name="connsiteX11" fmla="*/ 2578183 w 5127246"/>
                <a:gd name="connsiteY11" fmla="*/ 390041 h 5126995"/>
                <a:gd name="connsiteX12" fmla="*/ 395907 w 5127246"/>
                <a:gd name="connsiteY12" fmla="*/ 2404414 h 5126995"/>
                <a:gd name="connsiteX13" fmla="*/ 2260979 w 5127246"/>
                <a:gd name="connsiteY13" fmla="*/ 4715589 h 5126995"/>
                <a:gd name="connsiteX14" fmla="*/ 4690859 w 5127246"/>
                <a:gd name="connsiteY14" fmla="*/ 3008045 h 5126995"/>
                <a:gd name="connsiteX15" fmla="*/ 3540680 w 5127246"/>
                <a:gd name="connsiteY15" fmla="*/ 621706 h 5126995"/>
                <a:gd name="connsiteX16" fmla="*/ 3415388 w 5127246"/>
                <a:gd name="connsiteY16" fmla="*/ 566161 h 5126995"/>
                <a:gd name="connsiteX17" fmla="*/ 3415388 w 5127246"/>
                <a:gd name="connsiteY17" fmla="*/ 1678676 h 5126995"/>
                <a:gd name="connsiteX18" fmla="*/ 3019603 w 5127246"/>
                <a:gd name="connsiteY18" fmla="*/ 1678676 h 5126995"/>
                <a:gd name="connsiteX19" fmla="*/ 3019603 w 5127246"/>
                <a:gd name="connsiteY19" fmla="*/ 395786 h 5126995"/>
                <a:gd name="connsiteX20" fmla="*/ 3019603 w 5127246"/>
                <a:gd name="connsiteY20" fmla="*/ 1 h 512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27246" h="5126995">
                  <a:moveTo>
                    <a:pt x="3019603" y="1"/>
                  </a:moveTo>
                  <a:lnTo>
                    <a:pt x="3415388" y="1"/>
                  </a:lnTo>
                  <a:lnTo>
                    <a:pt x="3415388" y="1"/>
                  </a:lnTo>
                  <a:lnTo>
                    <a:pt x="4698278" y="1"/>
                  </a:lnTo>
                  <a:lnTo>
                    <a:pt x="4698278" y="395786"/>
                  </a:lnTo>
                  <a:lnTo>
                    <a:pt x="3932325" y="395786"/>
                  </a:lnTo>
                  <a:lnTo>
                    <a:pt x="4124806" y="529731"/>
                  </a:lnTo>
                  <a:cubicBezTo>
                    <a:pt x="4883989" y="1113031"/>
                    <a:pt x="5279709" y="2097011"/>
                    <a:pt x="5072600" y="3087840"/>
                  </a:cubicBezTo>
                  <a:cubicBezTo>
                    <a:pt x="4796456" y="4408946"/>
                    <a:pt x="3543223" y="5289627"/>
                    <a:pt x="2206701" y="5101785"/>
                  </a:cubicBezTo>
                  <a:cubicBezTo>
                    <a:pt x="870179" y="4913944"/>
                    <a:pt x="-91749" y="3721935"/>
                    <a:pt x="6960" y="2375891"/>
                  </a:cubicBezTo>
                  <a:cubicBezTo>
                    <a:pt x="105669" y="1029848"/>
                    <a:pt x="1231197" y="-9083"/>
                    <a:pt x="2580824" y="59"/>
                  </a:cubicBezTo>
                  <a:lnTo>
                    <a:pt x="2578183" y="390041"/>
                  </a:lnTo>
                  <a:cubicBezTo>
                    <a:pt x="1433889" y="382290"/>
                    <a:pt x="479599" y="1263158"/>
                    <a:pt x="395907" y="2404414"/>
                  </a:cubicBezTo>
                  <a:cubicBezTo>
                    <a:pt x="312216" y="3545670"/>
                    <a:pt x="1127796" y="4556327"/>
                    <a:pt x="2260979" y="4715589"/>
                  </a:cubicBezTo>
                  <a:cubicBezTo>
                    <a:pt x="3394163" y="4874852"/>
                    <a:pt x="4456728" y="4128158"/>
                    <a:pt x="4690859" y="3008045"/>
                  </a:cubicBezTo>
                  <a:cubicBezTo>
                    <a:pt x="4895724" y="2027946"/>
                    <a:pt x="4404906" y="1055754"/>
                    <a:pt x="3540680" y="621706"/>
                  </a:cubicBezTo>
                  <a:lnTo>
                    <a:pt x="3415388" y="566161"/>
                  </a:lnTo>
                  <a:lnTo>
                    <a:pt x="3415388" y="1678676"/>
                  </a:lnTo>
                  <a:lnTo>
                    <a:pt x="3019603" y="1678676"/>
                  </a:lnTo>
                  <a:lnTo>
                    <a:pt x="3019603" y="395786"/>
                  </a:lnTo>
                  <a:lnTo>
                    <a:pt x="3019603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249869" y="3745587"/>
            <a:ext cx="714107" cy="714107"/>
            <a:chOff x="284682" y="5148406"/>
            <a:chExt cx="952143" cy="952143"/>
          </a:xfrm>
        </p:grpSpPr>
        <p:sp>
          <p:nvSpPr>
            <p:cNvPr id="20" name="矩形 19"/>
            <p:cNvSpPr/>
            <p:nvPr/>
          </p:nvSpPr>
          <p:spPr>
            <a:xfrm>
              <a:off x="284682" y="5148406"/>
              <a:ext cx="952143" cy="9521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任意多边形 20"/>
            <p:cNvSpPr>
              <a:spLocks noChangeAspect="1"/>
            </p:cNvSpPr>
            <p:nvPr/>
          </p:nvSpPr>
          <p:spPr>
            <a:xfrm>
              <a:off x="585155" y="5444477"/>
              <a:ext cx="351197" cy="360000"/>
            </a:xfrm>
            <a:custGeom>
              <a:avLst/>
              <a:gdLst>
                <a:gd name="connsiteX0" fmla="*/ 3024726 w 4627988"/>
                <a:gd name="connsiteY0" fmla="*/ 3419802 h 4743994"/>
                <a:gd name="connsiteX1" fmla="*/ 3814904 w 4627988"/>
                <a:gd name="connsiteY1" fmla="*/ 3419802 h 4743994"/>
                <a:gd name="connsiteX2" fmla="*/ 3814904 w 4627988"/>
                <a:gd name="connsiteY2" fmla="*/ 4209980 h 4743994"/>
                <a:gd name="connsiteX3" fmla="*/ 3024726 w 4627988"/>
                <a:gd name="connsiteY3" fmla="*/ 4209980 h 4743994"/>
                <a:gd name="connsiteX4" fmla="*/ 1936142 w 4627988"/>
                <a:gd name="connsiteY4" fmla="*/ 3419802 h 4743994"/>
                <a:gd name="connsiteX5" fmla="*/ 2726320 w 4627988"/>
                <a:gd name="connsiteY5" fmla="*/ 3419802 h 4743994"/>
                <a:gd name="connsiteX6" fmla="*/ 2726320 w 4627988"/>
                <a:gd name="connsiteY6" fmla="*/ 4209980 h 4743994"/>
                <a:gd name="connsiteX7" fmla="*/ 1936142 w 4627988"/>
                <a:gd name="connsiteY7" fmla="*/ 4209980 h 4743994"/>
                <a:gd name="connsiteX8" fmla="*/ 847558 w 4627988"/>
                <a:gd name="connsiteY8" fmla="*/ 3419802 h 4743994"/>
                <a:gd name="connsiteX9" fmla="*/ 1637736 w 4627988"/>
                <a:gd name="connsiteY9" fmla="*/ 3419802 h 4743994"/>
                <a:gd name="connsiteX10" fmla="*/ 1637736 w 4627988"/>
                <a:gd name="connsiteY10" fmla="*/ 4209980 h 4743994"/>
                <a:gd name="connsiteX11" fmla="*/ 847558 w 4627988"/>
                <a:gd name="connsiteY11" fmla="*/ 4209980 h 4743994"/>
                <a:gd name="connsiteX12" fmla="*/ 3024726 w 4627988"/>
                <a:gd name="connsiteY12" fmla="*/ 2438213 h 4743994"/>
                <a:gd name="connsiteX13" fmla="*/ 3814904 w 4627988"/>
                <a:gd name="connsiteY13" fmla="*/ 2438213 h 4743994"/>
                <a:gd name="connsiteX14" fmla="*/ 3814904 w 4627988"/>
                <a:gd name="connsiteY14" fmla="*/ 3228391 h 4743994"/>
                <a:gd name="connsiteX15" fmla="*/ 3024726 w 4627988"/>
                <a:gd name="connsiteY15" fmla="*/ 3228391 h 4743994"/>
                <a:gd name="connsiteX16" fmla="*/ 1936142 w 4627988"/>
                <a:gd name="connsiteY16" fmla="*/ 2438213 h 4743994"/>
                <a:gd name="connsiteX17" fmla="*/ 2726320 w 4627988"/>
                <a:gd name="connsiteY17" fmla="*/ 2438213 h 4743994"/>
                <a:gd name="connsiteX18" fmla="*/ 2726320 w 4627988"/>
                <a:gd name="connsiteY18" fmla="*/ 3228391 h 4743994"/>
                <a:gd name="connsiteX19" fmla="*/ 1936142 w 4627988"/>
                <a:gd name="connsiteY19" fmla="*/ 3228391 h 4743994"/>
                <a:gd name="connsiteX20" fmla="*/ 847558 w 4627988"/>
                <a:gd name="connsiteY20" fmla="*/ 2438213 h 4743994"/>
                <a:gd name="connsiteX21" fmla="*/ 1637736 w 4627988"/>
                <a:gd name="connsiteY21" fmla="*/ 2438213 h 4743994"/>
                <a:gd name="connsiteX22" fmla="*/ 1637736 w 4627988"/>
                <a:gd name="connsiteY22" fmla="*/ 3228391 h 4743994"/>
                <a:gd name="connsiteX23" fmla="*/ 847558 w 4627988"/>
                <a:gd name="connsiteY23" fmla="*/ 3228391 h 4743994"/>
                <a:gd name="connsiteX24" fmla="*/ 3024726 w 4627988"/>
                <a:gd name="connsiteY24" fmla="*/ 1429323 h 4743994"/>
                <a:gd name="connsiteX25" fmla="*/ 3814904 w 4627988"/>
                <a:gd name="connsiteY25" fmla="*/ 1429323 h 4743994"/>
                <a:gd name="connsiteX26" fmla="*/ 3814904 w 4627988"/>
                <a:gd name="connsiteY26" fmla="*/ 2219501 h 4743994"/>
                <a:gd name="connsiteX27" fmla="*/ 3024726 w 4627988"/>
                <a:gd name="connsiteY27" fmla="*/ 2219501 h 4743994"/>
                <a:gd name="connsiteX28" fmla="*/ 1936142 w 4627988"/>
                <a:gd name="connsiteY28" fmla="*/ 1429323 h 4743994"/>
                <a:gd name="connsiteX29" fmla="*/ 2726320 w 4627988"/>
                <a:gd name="connsiteY29" fmla="*/ 1429323 h 4743994"/>
                <a:gd name="connsiteX30" fmla="*/ 2726320 w 4627988"/>
                <a:gd name="connsiteY30" fmla="*/ 2219501 h 4743994"/>
                <a:gd name="connsiteX31" fmla="*/ 1936142 w 4627988"/>
                <a:gd name="connsiteY31" fmla="*/ 2219501 h 4743994"/>
                <a:gd name="connsiteX32" fmla="*/ 847558 w 4627988"/>
                <a:gd name="connsiteY32" fmla="*/ 1429323 h 4743994"/>
                <a:gd name="connsiteX33" fmla="*/ 1637736 w 4627988"/>
                <a:gd name="connsiteY33" fmla="*/ 1429323 h 4743994"/>
                <a:gd name="connsiteX34" fmla="*/ 1637736 w 4627988"/>
                <a:gd name="connsiteY34" fmla="*/ 2219501 h 4743994"/>
                <a:gd name="connsiteX35" fmla="*/ 847558 w 4627988"/>
                <a:gd name="connsiteY35" fmla="*/ 2219501 h 4743994"/>
                <a:gd name="connsiteX36" fmla="*/ 1747613 w 4627988"/>
                <a:gd name="connsiteY36" fmla="*/ 676961 h 4743994"/>
                <a:gd name="connsiteX37" fmla="*/ 1747613 w 4627988"/>
                <a:gd name="connsiteY37" fmla="*/ 1168280 h 4743994"/>
                <a:gd name="connsiteX38" fmla="*/ 1461010 w 4627988"/>
                <a:gd name="connsiteY38" fmla="*/ 1168280 h 4743994"/>
                <a:gd name="connsiteX39" fmla="*/ 1461010 w 4627988"/>
                <a:gd name="connsiteY39" fmla="*/ 1168279 h 4743994"/>
                <a:gd name="connsiteX40" fmla="*/ 847558 w 4627988"/>
                <a:gd name="connsiteY40" fmla="*/ 1168279 h 4743994"/>
                <a:gd name="connsiteX41" fmla="*/ 847558 w 4627988"/>
                <a:gd name="connsiteY41" fmla="*/ 1168280 h 4743994"/>
                <a:gd name="connsiteX42" fmla="*/ 560955 w 4627988"/>
                <a:gd name="connsiteY42" fmla="*/ 1168280 h 4743994"/>
                <a:gd name="connsiteX43" fmla="*/ 560955 w 4627988"/>
                <a:gd name="connsiteY43" fmla="*/ 676961 h 4743994"/>
                <a:gd name="connsiteX44" fmla="*/ 288000 w 4627988"/>
                <a:gd name="connsiteY44" fmla="*/ 676961 h 4743994"/>
                <a:gd name="connsiteX45" fmla="*/ 288000 w 4627988"/>
                <a:gd name="connsiteY45" fmla="*/ 4455994 h 4743994"/>
                <a:gd name="connsiteX46" fmla="*/ 4339988 w 4627988"/>
                <a:gd name="connsiteY46" fmla="*/ 4455994 h 4743994"/>
                <a:gd name="connsiteX47" fmla="*/ 4339988 w 4627988"/>
                <a:gd name="connsiteY47" fmla="*/ 676962 h 4743994"/>
                <a:gd name="connsiteX48" fmla="*/ 4067033 w 4627988"/>
                <a:gd name="connsiteY48" fmla="*/ 676962 h 4743994"/>
                <a:gd name="connsiteX49" fmla="*/ 4067033 w 4627988"/>
                <a:gd name="connsiteY49" fmla="*/ 1168280 h 4743994"/>
                <a:gd name="connsiteX50" fmla="*/ 3780430 w 4627988"/>
                <a:gd name="connsiteY50" fmla="*/ 1168280 h 4743994"/>
                <a:gd name="connsiteX51" fmla="*/ 3780430 w 4627988"/>
                <a:gd name="connsiteY51" fmla="*/ 1168280 h 4743994"/>
                <a:gd name="connsiteX52" fmla="*/ 3071450 w 4627988"/>
                <a:gd name="connsiteY52" fmla="*/ 1168280 h 4743994"/>
                <a:gd name="connsiteX53" fmla="*/ 3071450 w 4627988"/>
                <a:gd name="connsiteY53" fmla="*/ 1168280 h 4743994"/>
                <a:gd name="connsiteX54" fmla="*/ 2784847 w 4627988"/>
                <a:gd name="connsiteY54" fmla="*/ 1168280 h 4743994"/>
                <a:gd name="connsiteX55" fmla="*/ 2784847 w 4627988"/>
                <a:gd name="connsiteY55" fmla="*/ 676961 h 4743994"/>
                <a:gd name="connsiteX56" fmla="*/ 1637738 w 4627988"/>
                <a:gd name="connsiteY56" fmla="*/ 388962 h 4743994"/>
                <a:gd name="connsiteX57" fmla="*/ 2990254 w 4627988"/>
                <a:gd name="connsiteY57" fmla="*/ 388962 h 4743994"/>
                <a:gd name="connsiteX58" fmla="*/ 2990254 w 4627988"/>
                <a:gd name="connsiteY58" fmla="*/ 390359 h 4743994"/>
                <a:gd name="connsiteX59" fmla="*/ 3071450 w 4627988"/>
                <a:gd name="connsiteY59" fmla="*/ 390359 h 4743994"/>
                <a:gd name="connsiteX60" fmla="*/ 3071450 w 4627988"/>
                <a:gd name="connsiteY60" fmla="*/ 880280 h 4743994"/>
                <a:gd name="connsiteX61" fmla="*/ 3780430 w 4627988"/>
                <a:gd name="connsiteY61" fmla="*/ 880280 h 4743994"/>
                <a:gd name="connsiteX62" fmla="*/ 3780430 w 4627988"/>
                <a:gd name="connsiteY62" fmla="*/ 390359 h 4743994"/>
                <a:gd name="connsiteX63" fmla="*/ 4067033 w 4627988"/>
                <a:gd name="connsiteY63" fmla="*/ 390359 h 4743994"/>
                <a:gd name="connsiteX64" fmla="*/ 4067033 w 4627988"/>
                <a:gd name="connsiteY64" fmla="*/ 390359 h 4743994"/>
                <a:gd name="connsiteX65" fmla="*/ 4339988 w 4627988"/>
                <a:gd name="connsiteY65" fmla="*/ 390359 h 4743994"/>
                <a:gd name="connsiteX66" fmla="*/ 4339988 w 4627988"/>
                <a:gd name="connsiteY66" fmla="*/ 390359 h 4743994"/>
                <a:gd name="connsiteX67" fmla="*/ 4627988 w 4627988"/>
                <a:gd name="connsiteY67" fmla="*/ 390359 h 4743994"/>
                <a:gd name="connsiteX68" fmla="*/ 4627988 w 4627988"/>
                <a:gd name="connsiteY68" fmla="*/ 4743994 h 4743994"/>
                <a:gd name="connsiteX69" fmla="*/ 4607519 w 4627988"/>
                <a:gd name="connsiteY69" fmla="*/ 4743994 h 4743994"/>
                <a:gd name="connsiteX70" fmla="*/ 4339988 w 4627988"/>
                <a:gd name="connsiteY70" fmla="*/ 4743994 h 4743994"/>
                <a:gd name="connsiteX71" fmla="*/ 288000 w 4627988"/>
                <a:gd name="connsiteY71" fmla="*/ 4743994 h 4743994"/>
                <a:gd name="connsiteX72" fmla="*/ 1 w 4627988"/>
                <a:gd name="connsiteY72" fmla="*/ 4743994 h 4743994"/>
                <a:gd name="connsiteX73" fmla="*/ 0 w 4627988"/>
                <a:gd name="connsiteY73" fmla="*/ 4743994 h 4743994"/>
                <a:gd name="connsiteX74" fmla="*/ 0 w 4627988"/>
                <a:gd name="connsiteY74" fmla="*/ 390359 h 4743994"/>
                <a:gd name="connsiteX75" fmla="*/ 699 w 4627988"/>
                <a:gd name="connsiteY75" fmla="*/ 390359 h 4743994"/>
                <a:gd name="connsiteX76" fmla="*/ 778621 w 4627988"/>
                <a:gd name="connsiteY76" fmla="*/ 390359 h 4743994"/>
                <a:gd name="connsiteX77" fmla="*/ 847558 w 4627988"/>
                <a:gd name="connsiteY77" fmla="*/ 390359 h 4743994"/>
                <a:gd name="connsiteX78" fmla="*/ 847558 w 4627988"/>
                <a:gd name="connsiteY78" fmla="*/ 880279 h 4743994"/>
                <a:gd name="connsiteX79" fmla="*/ 1461010 w 4627988"/>
                <a:gd name="connsiteY79" fmla="*/ 880279 h 4743994"/>
                <a:gd name="connsiteX80" fmla="*/ 1461010 w 4627988"/>
                <a:gd name="connsiteY80" fmla="*/ 390359 h 4743994"/>
                <a:gd name="connsiteX81" fmla="*/ 1637738 w 4627988"/>
                <a:gd name="connsiteY81" fmla="*/ 390359 h 4743994"/>
                <a:gd name="connsiteX82" fmla="*/ 983699 w 4627988"/>
                <a:gd name="connsiteY82" fmla="*/ 1 h 4743994"/>
                <a:gd name="connsiteX83" fmla="*/ 1270302 w 4627988"/>
                <a:gd name="connsiteY83" fmla="*/ 1 h 4743994"/>
                <a:gd name="connsiteX84" fmla="*/ 1270302 w 4627988"/>
                <a:gd name="connsiteY84" fmla="*/ 777922 h 4743994"/>
                <a:gd name="connsiteX85" fmla="*/ 983699 w 4627988"/>
                <a:gd name="connsiteY85" fmla="*/ 777922 h 4743994"/>
                <a:gd name="connsiteX86" fmla="*/ 3276514 w 4627988"/>
                <a:gd name="connsiteY86" fmla="*/ 0 h 4743994"/>
                <a:gd name="connsiteX87" fmla="*/ 3563117 w 4627988"/>
                <a:gd name="connsiteY87" fmla="*/ 0 h 4743994"/>
                <a:gd name="connsiteX88" fmla="*/ 3563117 w 4627988"/>
                <a:gd name="connsiteY88" fmla="*/ 777922 h 4743994"/>
                <a:gd name="connsiteX89" fmla="*/ 3276514 w 4627988"/>
                <a:gd name="connsiteY89" fmla="*/ 777922 h 474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627988" h="4743994">
                  <a:moveTo>
                    <a:pt x="3024726" y="3419802"/>
                  </a:moveTo>
                  <a:lnTo>
                    <a:pt x="3814904" y="3419802"/>
                  </a:lnTo>
                  <a:lnTo>
                    <a:pt x="3814904" y="4209980"/>
                  </a:lnTo>
                  <a:lnTo>
                    <a:pt x="3024726" y="4209980"/>
                  </a:lnTo>
                  <a:close/>
                  <a:moveTo>
                    <a:pt x="1936142" y="3419802"/>
                  </a:moveTo>
                  <a:lnTo>
                    <a:pt x="2726320" y="3419802"/>
                  </a:lnTo>
                  <a:lnTo>
                    <a:pt x="2726320" y="4209980"/>
                  </a:lnTo>
                  <a:lnTo>
                    <a:pt x="1936142" y="4209980"/>
                  </a:lnTo>
                  <a:close/>
                  <a:moveTo>
                    <a:pt x="847558" y="3419802"/>
                  </a:moveTo>
                  <a:lnTo>
                    <a:pt x="1637736" y="3419802"/>
                  </a:lnTo>
                  <a:lnTo>
                    <a:pt x="1637736" y="4209980"/>
                  </a:lnTo>
                  <a:lnTo>
                    <a:pt x="847558" y="4209980"/>
                  </a:lnTo>
                  <a:close/>
                  <a:moveTo>
                    <a:pt x="3024726" y="2438213"/>
                  </a:moveTo>
                  <a:lnTo>
                    <a:pt x="3814904" y="2438213"/>
                  </a:lnTo>
                  <a:lnTo>
                    <a:pt x="3814904" y="3228391"/>
                  </a:lnTo>
                  <a:lnTo>
                    <a:pt x="3024726" y="3228391"/>
                  </a:lnTo>
                  <a:close/>
                  <a:moveTo>
                    <a:pt x="1936142" y="2438213"/>
                  </a:moveTo>
                  <a:lnTo>
                    <a:pt x="2726320" y="2438213"/>
                  </a:lnTo>
                  <a:lnTo>
                    <a:pt x="2726320" y="3228391"/>
                  </a:lnTo>
                  <a:lnTo>
                    <a:pt x="1936142" y="3228391"/>
                  </a:lnTo>
                  <a:close/>
                  <a:moveTo>
                    <a:pt x="847558" y="2438213"/>
                  </a:moveTo>
                  <a:lnTo>
                    <a:pt x="1637736" y="2438213"/>
                  </a:lnTo>
                  <a:lnTo>
                    <a:pt x="1637736" y="3228391"/>
                  </a:lnTo>
                  <a:lnTo>
                    <a:pt x="847558" y="3228391"/>
                  </a:lnTo>
                  <a:close/>
                  <a:moveTo>
                    <a:pt x="3024726" y="1429323"/>
                  </a:moveTo>
                  <a:lnTo>
                    <a:pt x="3814904" y="1429323"/>
                  </a:lnTo>
                  <a:lnTo>
                    <a:pt x="3814904" y="2219501"/>
                  </a:lnTo>
                  <a:lnTo>
                    <a:pt x="3024726" y="2219501"/>
                  </a:lnTo>
                  <a:close/>
                  <a:moveTo>
                    <a:pt x="1936142" y="1429323"/>
                  </a:moveTo>
                  <a:lnTo>
                    <a:pt x="2726320" y="1429323"/>
                  </a:lnTo>
                  <a:lnTo>
                    <a:pt x="2726320" y="2219501"/>
                  </a:lnTo>
                  <a:lnTo>
                    <a:pt x="1936142" y="2219501"/>
                  </a:lnTo>
                  <a:close/>
                  <a:moveTo>
                    <a:pt x="847558" y="1429323"/>
                  </a:moveTo>
                  <a:lnTo>
                    <a:pt x="1637736" y="1429323"/>
                  </a:lnTo>
                  <a:lnTo>
                    <a:pt x="1637736" y="2219501"/>
                  </a:lnTo>
                  <a:lnTo>
                    <a:pt x="847558" y="2219501"/>
                  </a:lnTo>
                  <a:close/>
                  <a:moveTo>
                    <a:pt x="1747613" y="676961"/>
                  </a:moveTo>
                  <a:lnTo>
                    <a:pt x="1747613" y="1168280"/>
                  </a:lnTo>
                  <a:lnTo>
                    <a:pt x="1461010" y="1168280"/>
                  </a:lnTo>
                  <a:lnTo>
                    <a:pt x="1461010" y="1168279"/>
                  </a:lnTo>
                  <a:lnTo>
                    <a:pt x="847558" y="1168279"/>
                  </a:lnTo>
                  <a:lnTo>
                    <a:pt x="847558" y="1168280"/>
                  </a:lnTo>
                  <a:lnTo>
                    <a:pt x="560955" y="1168280"/>
                  </a:lnTo>
                  <a:lnTo>
                    <a:pt x="560955" y="676961"/>
                  </a:lnTo>
                  <a:lnTo>
                    <a:pt x="288000" y="676961"/>
                  </a:lnTo>
                  <a:lnTo>
                    <a:pt x="288000" y="4455994"/>
                  </a:lnTo>
                  <a:lnTo>
                    <a:pt x="4339988" y="4455994"/>
                  </a:lnTo>
                  <a:lnTo>
                    <a:pt x="4339988" y="676962"/>
                  </a:lnTo>
                  <a:lnTo>
                    <a:pt x="4067033" y="676962"/>
                  </a:lnTo>
                  <a:lnTo>
                    <a:pt x="4067033" y="1168280"/>
                  </a:lnTo>
                  <a:lnTo>
                    <a:pt x="3780430" y="1168280"/>
                  </a:lnTo>
                  <a:lnTo>
                    <a:pt x="3780430" y="1168280"/>
                  </a:lnTo>
                  <a:lnTo>
                    <a:pt x="3071450" y="1168280"/>
                  </a:lnTo>
                  <a:lnTo>
                    <a:pt x="3071450" y="1168280"/>
                  </a:lnTo>
                  <a:lnTo>
                    <a:pt x="2784847" y="1168280"/>
                  </a:lnTo>
                  <a:lnTo>
                    <a:pt x="2784847" y="676961"/>
                  </a:lnTo>
                  <a:close/>
                  <a:moveTo>
                    <a:pt x="1637738" y="388962"/>
                  </a:moveTo>
                  <a:lnTo>
                    <a:pt x="2990254" y="388962"/>
                  </a:lnTo>
                  <a:lnTo>
                    <a:pt x="2990254" y="390359"/>
                  </a:lnTo>
                  <a:lnTo>
                    <a:pt x="3071450" y="390359"/>
                  </a:lnTo>
                  <a:lnTo>
                    <a:pt x="3071450" y="880280"/>
                  </a:lnTo>
                  <a:lnTo>
                    <a:pt x="3780430" y="880280"/>
                  </a:lnTo>
                  <a:lnTo>
                    <a:pt x="3780430" y="390359"/>
                  </a:lnTo>
                  <a:lnTo>
                    <a:pt x="4067033" y="390359"/>
                  </a:lnTo>
                  <a:lnTo>
                    <a:pt x="4067033" y="390359"/>
                  </a:lnTo>
                  <a:lnTo>
                    <a:pt x="4339988" y="390359"/>
                  </a:lnTo>
                  <a:lnTo>
                    <a:pt x="4339988" y="390359"/>
                  </a:lnTo>
                  <a:lnTo>
                    <a:pt x="4627988" y="390359"/>
                  </a:lnTo>
                  <a:lnTo>
                    <a:pt x="4627988" y="4743994"/>
                  </a:lnTo>
                  <a:lnTo>
                    <a:pt x="4607519" y="4743994"/>
                  </a:lnTo>
                  <a:lnTo>
                    <a:pt x="4339988" y="4743994"/>
                  </a:lnTo>
                  <a:lnTo>
                    <a:pt x="288000" y="4743994"/>
                  </a:lnTo>
                  <a:lnTo>
                    <a:pt x="1" y="4743994"/>
                  </a:lnTo>
                  <a:lnTo>
                    <a:pt x="0" y="4743994"/>
                  </a:lnTo>
                  <a:lnTo>
                    <a:pt x="0" y="390359"/>
                  </a:lnTo>
                  <a:lnTo>
                    <a:pt x="699" y="390359"/>
                  </a:lnTo>
                  <a:lnTo>
                    <a:pt x="778621" y="390359"/>
                  </a:lnTo>
                  <a:lnTo>
                    <a:pt x="847558" y="390359"/>
                  </a:lnTo>
                  <a:lnTo>
                    <a:pt x="847558" y="880279"/>
                  </a:lnTo>
                  <a:lnTo>
                    <a:pt x="1461010" y="880279"/>
                  </a:lnTo>
                  <a:lnTo>
                    <a:pt x="1461010" y="390359"/>
                  </a:lnTo>
                  <a:lnTo>
                    <a:pt x="1637738" y="390359"/>
                  </a:lnTo>
                  <a:close/>
                  <a:moveTo>
                    <a:pt x="983699" y="1"/>
                  </a:moveTo>
                  <a:lnTo>
                    <a:pt x="1270302" y="1"/>
                  </a:lnTo>
                  <a:lnTo>
                    <a:pt x="1270302" y="777922"/>
                  </a:lnTo>
                  <a:lnTo>
                    <a:pt x="983699" y="777922"/>
                  </a:lnTo>
                  <a:close/>
                  <a:moveTo>
                    <a:pt x="3276514" y="0"/>
                  </a:moveTo>
                  <a:lnTo>
                    <a:pt x="3563117" y="0"/>
                  </a:lnTo>
                  <a:lnTo>
                    <a:pt x="3563117" y="777922"/>
                  </a:lnTo>
                  <a:lnTo>
                    <a:pt x="3276514" y="7779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2" name="文本框 19"/>
          <p:cNvSpPr txBox="1"/>
          <p:nvPr/>
        </p:nvSpPr>
        <p:spPr>
          <a:xfrm>
            <a:off x="1963975" y="1164696"/>
            <a:ext cx="1672286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0"/>
          <p:cNvSpPr txBox="1"/>
          <p:nvPr/>
        </p:nvSpPr>
        <p:spPr>
          <a:xfrm>
            <a:off x="1963975" y="2060407"/>
            <a:ext cx="1672286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1"/>
          <p:cNvSpPr txBox="1"/>
          <p:nvPr/>
        </p:nvSpPr>
        <p:spPr>
          <a:xfrm>
            <a:off x="1963975" y="2910688"/>
            <a:ext cx="1672286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2"/>
          <p:cNvSpPr txBox="1"/>
          <p:nvPr/>
        </p:nvSpPr>
        <p:spPr>
          <a:xfrm>
            <a:off x="1963975" y="3786129"/>
            <a:ext cx="1672286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787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575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575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575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1"/>
          <p:cNvSpPr/>
          <p:nvPr/>
        </p:nvSpPr>
        <p:spPr>
          <a:xfrm>
            <a:off x="1012372" y="1664003"/>
            <a:ext cx="2233104" cy="153317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12"/>
          <p:cNvSpPr/>
          <p:nvPr/>
        </p:nvSpPr>
        <p:spPr>
          <a:xfrm>
            <a:off x="3455447" y="1664002"/>
            <a:ext cx="2233104" cy="153317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13"/>
          <p:cNvSpPr/>
          <p:nvPr/>
        </p:nvSpPr>
        <p:spPr>
          <a:xfrm>
            <a:off x="5898523" y="1664001"/>
            <a:ext cx="2233104" cy="153317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15"/>
          <p:cNvGrpSpPr>
            <a:grpSpLocks noChangeAspect="1"/>
          </p:cNvGrpSpPr>
          <p:nvPr/>
        </p:nvGrpSpPr>
        <p:grpSpPr>
          <a:xfrm>
            <a:off x="1926418" y="2994679"/>
            <a:ext cx="405002" cy="405000"/>
            <a:chOff x="6560456" y="3342837"/>
            <a:chExt cx="359999" cy="359998"/>
          </a:xfrm>
        </p:grpSpPr>
        <p:sp>
          <p:nvSpPr>
            <p:cNvPr id="7" name="Oval 16"/>
            <p:cNvSpPr/>
            <p:nvPr/>
          </p:nvSpPr>
          <p:spPr>
            <a:xfrm>
              <a:off x="6560456" y="3342837"/>
              <a:ext cx="359999" cy="359998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6655794" y="3439704"/>
              <a:ext cx="167110" cy="14679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3"/>
          <p:cNvGrpSpPr>
            <a:grpSpLocks noChangeAspect="1"/>
          </p:cNvGrpSpPr>
          <p:nvPr/>
        </p:nvGrpSpPr>
        <p:grpSpPr>
          <a:xfrm>
            <a:off x="4369494" y="2954825"/>
            <a:ext cx="405002" cy="405000"/>
            <a:chOff x="4607263" y="4424689"/>
            <a:chExt cx="710960" cy="710958"/>
          </a:xfrm>
        </p:grpSpPr>
        <p:sp>
          <p:nvSpPr>
            <p:cNvPr id="10" name="Oval 18"/>
            <p:cNvSpPr/>
            <p:nvPr/>
          </p:nvSpPr>
          <p:spPr>
            <a:xfrm>
              <a:off x="4607263" y="4424689"/>
              <a:ext cx="710960" cy="710958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TextBox 20"/>
            <p:cNvSpPr txBox="1"/>
            <p:nvPr/>
          </p:nvSpPr>
          <p:spPr>
            <a:xfrm>
              <a:off x="4815529" y="4516253"/>
              <a:ext cx="294427" cy="567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</a:t>
              </a:r>
              <a:endParaRPr 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9"/>
          <p:cNvGrpSpPr>
            <a:grpSpLocks noChangeAspect="1"/>
          </p:cNvGrpSpPr>
          <p:nvPr/>
        </p:nvGrpSpPr>
        <p:grpSpPr>
          <a:xfrm>
            <a:off x="6812578" y="2954825"/>
            <a:ext cx="405002" cy="405000"/>
            <a:chOff x="7864697" y="4424689"/>
            <a:chExt cx="710960" cy="710958"/>
          </a:xfrm>
        </p:grpSpPr>
        <p:sp>
          <p:nvSpPr>
            <p:cNvPr id="13" name="Oval 19"/>
            <p:cNvSpPr/>
            <p:nvPr/>
          </p:nvSpPr>
          <p:spPr>
            <a:xfrm>
              <a:off x="7864697" y="4424689"/>
              <a:ext cx="710960" cy="710958"/>
            </a:xfrm>
            <a:prstGeom prst="ellipse">
              <a:avLst/>
            </a:prstGeom>
            <a:solidFill>
              <a:schemeClr val="accent3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TextBox 21"/>
            <p:cNvSpPr txBox="1"/>
            <p:nvPr/>
          </p:nvSpPr>
          <p:spPr>
            <a:xfrm>
              <a:off x="7910333" y="4518895"/>
              <a:ext cx="536698" cy="567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</a:t>
              </a:r>
              <a:endParaRPr lang="id-ID" sz="101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23"/>
          <p:cNvSpPr txBox="1"/>
          <p:nvPr/>
        </p:nvSpPr>
        <p:spPr>
          <a:xfrm>
            <a:off x="1054722" y="3485551"/>
            <a:ext cx="2165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</a:t>
            </a: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3405522" y="3485550"/>
            <a:ext cx="2165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</a:t>
            </a: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5"/>
          <p:cNvSpPr txBox="1"/>
          <p:nvPr/>
        </p:nvSpPr>
        <p:spPr>
          <a:xfrm>
            <a:off x="5932463" y="3485550"/>
            <a:ext cx="2165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</a:t>
            </a: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8" name="Straight Connector 26"/>
          <p:cNvCxnSpPr/>
          <p:nvPr/>
        </p:nvCxnSpPr>
        <p:spPr>
          <a:xfrm>
            <a:off x="1012372" y="4141616"/>
            <a:ext cx="711925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28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98"/>
          <p:cNvGrpSpPr>
            <a:grpSpLocks noChangeAspect="1"/>
          </p:cNvGrpSpPr>
          <p:nvPr/>
        </p:nvGrpSpPr>
        <p:grpSpPr bwMode="auto">
          <a:xfrm>
            <a:off x="3596126" y="2439800"/>
            <a:ext cx="1732360" cy="2925366"/>
            <a:chOff x="2986" y="1515"/>
            <a:chExt cx="1455" cy="2457"/>
          </a:xfrm>
        </p:grpSpPr>
        <p:sp>
          <p:nvSpPr>
            <p:cNvPr id="4" name="Rectangle 99"/>
            <p:cNvSpPr>
              <a:spLocks noChangeArrowheads="1"/>
            </p:cNvSpPr>
            <p:nvPr/>
          </p:nvSpPr>
          <p:spPr bwMode="auto">
            <a:xfrm>
              <a:off x="3593" y="2902"/>
              <a:ext cx="240" cy="60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Rectangle 100"/>
            <p:cNvSpPr>
              <a:spLocks noChangeArrowheads="1"/>
            </p:cNvSpPr>
            <p:nvPr/>
          </p:nvSpPr>
          <p:spPr bwMode="auto">
            <a:xfrm>
              <a:off x="3649" y="2902"/>
              <a:ext cx="64" cy="6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01"/>
            <p:cNvSpPr>
              <a:spLocks/>
            </p:cNvSpPr>
            <p:nvPr/>
          </p:nvSpPr>
          <p:spPr bwMode="auto">
            <a:xfrm>
              <a:off x="3535" y="3240"/>
              <a:ext cx="357" cy="732"/>
            </a:xfrm>
            <a:custGeom>
              <a:avLst/>
              <a:gdLst>
                <a:gd name="T0" fmla="*/ 49 w 301"/>
                <a:gd name="T1" fmla="*/ 619 h 619"/>
                <a:gd name="T2" fmla="*/ 251 w 301"/>
                <a:gd name="T3" fmla="*/ 619 h 619"/>
                <a:gd name="T4" fmla="*/ 301 w 301"/>
                <a:gd name="T5" fmla="*/ 569 h 619"/>
                <a:gd name="T6" fmla="*/ 301 w 301"/>
                <a:gd name="T7" fmla="*/ 49 h 619"/>
                <a:gd name="T8" fmla="*/ 251 w 301"/>
                <a:gd name="T9" fmla="*/ 0 h 619"/>
                <a:gd name="T10" fmla="*/ 49 w 301"/>
                <a:gd name="T11" fmla="*/ 0 h 619"/>
                <a:gd name="T12" fmla="*/ 0 w 301"/>
                <a:gd name="T13" fmla="*/ 49 h 619"/>
                <a:gd name="T14" fmla="*/ 0 w 301"/>
                <a:gd name="T15" fmla="*/ 569 h 619"/>
                <a:gd name="T16" fmla="*/ 49 w 301"/>
                <a:gd name="T17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1" h="619">
                  <a:moveTo>
                    <a:pt x="49" y="619"/>
                  </a:moveTo>
                  <a:cubicBezTo>
                    <a:pt x="251" y="619"/>
                    <a:pt x="251" y="619"/>
                    <a:pt x="251" y="619"/>
                  </a:cubicBezTo>
                  <a:cubicBezTo>
                    <a:pt x="278" y="619"/>
                    <a:pt x="301" y="596"/>
                    <a:pt x="301" y="569"/>
                  </a:cubicBezTo>
                  <a:cubicBezTo>
                    <a:pt x="301" y="49"/>
                    <a:pt x="301" y="49"/>
                    <a:pt x="301" y="49"/>
                  </a:cubicBezTo>
                  <a:cubicBezTo>
                    <a:pt x="301" y="22"/>
                    <a:pt x="278" y="0"/>
                    <a:pt x="251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569"/>
                    <a:pt x="0" y="569"/>
                    <a:pt x="0" y="569"/>
                  </a:cubicBezTo>
                  <a:cubicBezTo>
                    <a:pt x="0" y="596"/>
                    <a:pt x="22" y="619"/>
                    <a:pt x="49" y="6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02"/>
            <p:cNvSpPr>
              <a:spLocks noEditPoints="1"/>
            </p:cNvSpPr>
            <p:nvPr/>
          </p:nvSpPr>
          <p:spPr bwMode="auto">
            <a:xfrm>
              <a:off x="2986" y="1515"/>
              <a:ext cx="1455" cy="1454"/>
            </a:xfrm>
            <a:custGeom>
              <a:avLst/>
              <a:gdLst>
                <a:gd name="T0" fmla="*/ 614 w 1229"/>
                <a:gd name="T1" fmla="*/ 0 h 1229"/>
                <a:gd name="T2" fmla="*/ 1229 w 1229"/>
                <a:gd name="T3" fmla="*/ 614 h 1229"/>
                <a:gd name="T4" fmla="*/ 614 w 1229"/>
                <a:gd name="T5" fmla="*/ 1229 h 1229"/>
                <a:gd name="T6" fmla="*/ 614 w 1229"/>
                <a:gd name="T7" fmla="*/ 1094 h 1229"/>
                <a:gd name="T8" fmla="*/ 1094 w 1229"/>
                <a:gd name="T9" fmla="*/ 614 h 1229"/>
                <a:gd name="T10" fmla="*/ 614 w 1229"/>
                <a:gd name="T11" fmla="*/ 134 h 1229"/>
                <a:gd name="T12" fmla="*/ 614 w 1229"/>
                <a:gd name="T13" fmla="*/ 0 h 1229"/>
                <a:gd name="T14" fmla="*/ 614 w 1229"/>
                <a:gd name="T15" fmla="*/ 1229 h 1229"/>
                <a:gd name="T16" fmla="*/ 0 w 1229"/>
                <a:gd name="T17" fmla="*/ 614 h 1229"/>
                <a:gd name="T18" fmla="*/ 614 w 1229"/>
                <a:gd name="T19" fmla="*/ 0 h 1229"/>
                <a:gd name="T20" fmla="*/ 614 w 1229"/>
                <a:gd name="T21" fmla="*/ 134 h 1229"/>
                <a:gd name="T22" fmla="*/ 134 w 1229"/>
                <a:gd name="T23" fmla="*/ 614 h 1229"/>
                <a:gd name="T24" fmla="*/ 614 w 1229"/>
                <a:gd name="T25" fmla="*/ 1094 h 1229"/>
                <a:gd name="T26" fmla="*/ 614 w 1229"/>
                <a:gd name="T27" fmla="*/ 12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29" h="1229">
                  <a:moveTo>
                    <a:pt x="614" y="0"/>
                  </a:moveTo>
                  <a:cubicBezTo>
                    <a:pt x="954" y="0"/>
                    <a:pt x="1229" y="275"/>
                    <a:pt x="1229" y="614"/>
                  </a:cubicBezTo>
                  <a:cubicBezTo>
                    <a:pt x="1229" y="954"/>
                    <a:pt x="954" y="1229"/>
                    <a:pt x="614" y="1229"/>
                  </a:cubicBezTo>
                  <a:cubicBezTo>
                    <a:pt x="614" y="1094"/>
                    <a:pt x="614" y="1094"/>
                    <a:pt x="614" y="1094"/>
                  </a:cubicBezTo>
                  <a:cubicBezTo>
                    <a:pt x="879" y="1094"/>
                    <a:pt x="1094" y="879"/>
                    <a:pt x="1094" y="614"/>
                  </a:cubicBezTo>
                  <a:cubicBezTo>
                    <a:pt x="1094" y="349"/>
                    <a:pt x="879" y="134"/>
                    <a:pt x="614" y="134"/>
                  </a:cubicBezTo>
                  <a:lnTo>
                    <a:pt x="614" y="0"/>
                  </a:lnTo>
                  <a:close/>
                  <a:moveTo>
                    <a:pt x="614" y="1229"/>
                  </a:moveTo>
                  <a:cubicBezTo>
                    <a:pt x="275" y="1229"/>
                    <a:pt x="0" y="954"/>
                    <a:pt x="0" y="614"/>
                  </a:cubicBezTo>
                  <a:cubicBezTo>
                    <a:pt x="0" y="275"/>
                    <a:pt x="275" y="0"/>
                    <a:pt x="614" y="0"/>
                  </a:cubicBezTo>
                  <a:cubicBezTo>
                    <a:pt x="614" y="134"/>
                    <a:pt x="614" y="134"/>
                    <a:pt x="614" y="134"/>
                  </a:cubicBezTo>
                  <a:cubicBezTo>
                    <a:pt x="349" y="134"/>
                    <a:pt x="134" y="349"/>
                    <a:pt x="134" y="614"/>
                  </a:cubicBezTo>
                  <a:cubicBezTo>
                    <a:pt x="134" y="879"/>
                    <a:pt x="349" y="1094"/>
                    <a:pt x="614" y="1094"/>
                  </a:cubicBezTo>
                  <a:lnTo>
                    <a:pt x="614" y="122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03"/>
            <p:cNvSpPr>
              <a:spLocks/>
            </p:cNvSpPr>
            <p:nvPr/>
          </p:nvSpPr>
          <p:spPr bwMode="auto">
            <a:xfrm>
              <a:off x="3588" y="3303"/>
              <a:ext cx="125" cy="605"/>
            </a:xfrm>
            <a:custGeom>
              <a:avLst/>
              <a:gdLst>
                <a:gd name="T0" fmla="*/ 40 w 106"/>
                <a:gd name="T1" fmla="*/ 512 h 512"/>
                <a:gd name="T2" fmla="*/ 106 w 106"/>
                <a:gd name="T3" fmla="*/ 512 h 512"/>
                <a:gd name="T4" fmla="*/ 106 w 106"/>
                <a:gd name="T5" fmla="*/ 0 h 512"/>
                <a:gd name="T6" fmla="*/ 40 w 106"/>
                <a:gd name="T7" fmla="*/ 0 h 512"/>
                <a:gd name="T8" fmla="*/ 0 w 106"/>
                <a:gd name="T9" fmla="*/ 35 h 512"/>
                <a:gd name="T10" fmla="*/ 0 w 106"/>
                <a:gd name="T11" fmla="*/ 477 h 512"/>
                <a:gd name="T12" fmla="*/ 40 w 106"/>
                <a:gd name="T13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512">
                  <a:moveTo>
                    <a:pt x="40" y="512"/>
                  </a:moveTo>
                  <a:cubicBezTo>
                    <a:pt x="106" y="512"/>
                    <a:pt x="106" y="512"/>
                    <a:pt x="106" y="512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6"/>
                    <a:pt x="0" y="35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0" y="496"/>
                    <a:pt x="18" y="512"/>
                    <a:pt x="40" y="5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04"/>
            <p:cNvSpPr>
              <a:spLocks noEditPoints="1"/>
            </p:cNvSpPr>
            <p:nvPr/>
          </p:nvSpPr>
          <p:spPr bwMode="auto">
            <a:xfrm>
              <a:off x="3058" y="1587"/>
              <a:ext cx="1310" cy="1309"/>
            </a:xfrm>
            <a:custGeom>
              <a:avLst/>
              <a:gdLst>
                <a:gd name="T0" fmla="*/ 553 w 1106"/>
                <a:gd name="T1" fmla="*/ 0 h 1106"/>
                <a:gd name="T2" fmla="*/ 1106 w 1106"/>
                <a:gd name="T3" fmla="*/ 553 h 1106"/>
                <a:gd name="T4" fmla="*/ 553 w 1106"/>
                <a:gd name="T5" fmla="*/ 1106 h 1106"/>
                <a:gd name="T6" fmla="*/ 553 w 1106"/>
                <a:gd name="T7" fmla="*/ 1073 h 1106"/>
                <a:gd name="T8" fmla="*/ 1073 w 1106"/>
                <a:gd name="T9" fmla="*/ 553 h 1106"/>
                <a:gd name="T10" fmla="*/ 553 w 1106"/>
                <a:gd name="T11" fmla="*/ 34 h 1106"/>
                <a:gd name="T12" fmla="*/ 553 w 1106"/>
                <a:gd name="T13" fmla="*/ 0 h 1106"/>
                <a:gd name="T14" fmla="*/ 553 w 1106"/>
                <a:gd name="T15" fmla="*/ 0 h 1106"/>
                <a:gd name="T16" fmla="*/ 553 w 1106"/>
                <a:gd name="T17" fmla="*/ 0 h 1106"/>
                <a:gd name="T18" fmla="*/ 553 w 1106"/>
                <a:gd name="T19" fmla="*/ 34 h 1106"/>
                <a:gd name="T20" fmla="*/ 553 w 1106"/>
                <a:gd name="T21" fmla="*/ 34 h 1106"/>
                <a:gd name="T22" fmla="*/ 34 w 1106"/>
                <a:gd name="T23" fmla="*/ 553 h 1106"/>
                <a:gd name="T24" fmla="*/ 553 w 1106"/>
                <a:gd name="T25" fmla="*/ 1073 h 1106"/>
                <a:gd name="T26" fmla="*/ 553 w 1106"/>
                <a:gd name="T27" fmla="*/ 1073 h 1106"/>
                <a:gd name="T28" fmla="*/ 553 w 1106"/>
                <a:gd name="T29" fmla="*/ 1106 h 1106"/>
                <a:gd name="T30" fmla="*/ 553 w 1106"/>
                <a:gd name="T31" fmla="*/ 1106 h 1106"/>
                <a:gd name="T32" fmla="*/ 0 w 1106"/>
                <a:gd name="T33" fmla="*/ 553 h 1106"/>
                <a:gd name="T34" fmla="*/ 553 w 1106"/>
                <a:gd name="T35" fmla="*/ 0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06" h="1106">
                  <a:moveTo>
                    <a:pt x="553" y="0"/>
                  </a:moveTo>
                  <a:cubicBezTo>
                    <a:pt x="859" y="0"/>
                    <a:pt x="1106" y="248"/>
                    <a:pt x="1106" y="553"/>
                  </a:cubicBezTo>
                  <a:cubicBezTo>
                    <a:pt x="1106" y="859"/>
                    <a:pt x="859" y="1106"/>
                    <a:pt x="553" y="1106"/>
                  </a:cubicBezTo>
                  <a:cubicBezTo>
                    <a:pt x="553" y="1073"/>
                    <a:pt x="553" y="1073"/>
                    <a:pt x="553" y="1073"/>
                  </a:cubicBezTo>
                  <a:cubicBezTo>
                    <a:pt x="840" y="1073"/>
                    <a:pt x="1073" y="840"/>
                    <a:pt x="1073" y="553"/>
                  </a:cubicBezTo>
                  <a:cubicBezTo>
                    <a:pt x="1073" y="266"/>
                    <a:pt x="840" y="34"/>
                    <a:pt x="553" y="34"/>
                  </a:cubicBezTo>
                  <a:lnTo>
                    <a:pt x="553" y="0"/>
                  </a:lnTo>
                  <a:close/>
                  <a:moveTo>
                    <a:pt x="553" y="0"/>
                  </a:moveTo>
                  <a:cubicBezTo>
                    <a:pt x="553" y="0"/>
                    <a:pt x="553" y="0"/>
                    <a:pt x="553" y="0"/>
                  </a:cubicBezTo>
                  <a:cubicBezTo>
                    <a:pt x="553" y="34"/>
                    <a:pt x="553" y="34"/>
                    <a:pt x="553" y="34"/>
                  </a:cubicBezTo>
                  <a:cubicBezTo>
                    <a:pt x="553" y="34"/>
                    <a:pt x="553" y="34"/>
                    <a:pt x="553" y="34"/>
                  </a:cubicBezTo>
                  <a:cubicBezTo>
                    <a:pt x="266" y="34"/>
                    <a:pt x="34" y="266"/>
                    <a:pt x="34" y="553"/>
                  </a:cubicBezTo>
                  <a:cubicBezTo>
                    <a:pt x="34" y="840"/>
                    <a:pt x="266" y="1073"/>
                    <a:pt x="553" y="1073"/>
                  </a:cubicBezTo>
                  <a:cubicBezTo>
                    <a:pt x="553" y="1073"/>
                    <a:pt x="553" y="1073"/>
                    <a:pt x="553" y="1073"/>
                  </a:cubicBezTo>
                  <a:cubicBezTo>
                    <a:pt x="553" y="1106"/>
                    <a:pt x="553" y="1106"/>
                    <a:pt x="553" y="1106"/>
                  </a:cubicBezTo>
                  <a:cubicBezTo>
                    <a:pt x="553" y="1106"/>
                    <a:pt x="553" y="1106"/>
                    <a:pt x="553" y="1106"/>
                  </a:cubicBezTo>
                  <a:cubicBezTo>
                    <a:pt x="248" y="1106"/>
                    <a:pt x="0" y="859"/>
                    <a:pt x="0" y="553"/>
                  </a:cubicBezTo>
                  <a:cubicBezTo>
                    <a:pt x="0" y="248"/>
                    <a:pt x="248" y="0"/>
                    <a:pt x="5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5969352" y="2910107"/>
            <a:ext cx="404555" cy="859386"/>
            <a:chOff x="5303" y="1589"/>
            <a:chExt cx="515" cy="1094"/>
          </a:xfrm>
          <a:solidFill>
            <a:schemeClr val="accent4"/>
          </a:solidFill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5303" y="1589"/>
              <a:ext cx="515" cy="5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5480" y="2050"/>
              <a:ext cx="161" cy="633"/>
            </a:xfrm>
            <a:custGeom>
              <a:avLst/>
              <a:gdLst>
                <a:gd name="T0" fmla="*/ 67 w 67"/>
                <a:gd name="T1" fmla="*/ 0 h 266"/>
                <a:gd name="T2" fmla="*/ 67 w 67"/>
                <a:gd name="T3" fmla="*/ 233 h 266"/>
                <a:gd name="T4" fmla="*/ 34 w 67"/>
                <a:gd name="T5" fmla="*/ 266 h 266"/>
                <a:gd name="T6" fmla="*/ 34 w 67"/>
                <a:gd name="T7" fmla="*/ 266 h 266"/>
                <a:gd name="T8" fmla="*/ 0 w 67"/>
                <a:gd name="T9" fmla="*/ 233 h 266"/>
                <a:gd name="T10" fmla="*/ 0 w 67"/>
                <a:gd name="T11" fmla="*/ 0 h 266"/>
                <a:gd name="T12" fmla="*/ 67 w 67"/>
                <a:gd name="T1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266">
                  <a:moveTo>
                    <a:pt x="67" y="0"/>
                  </a:moveTo>
                  <a:cubicBezTo>
                    <a:pt x="67" y="233"/>
                    <a:pt x="67" y="233"/>
                    <a:pt x="67" y="233"/>
                  </a:cubicBezTo>
                  <a:cubicBezTo>
                    <a:pt x="67" y="251"/>
                    <a:pt x="52" y="266"/>
                    <a:pt x="34" y="266"/>
                  </a:cubicBezTo>
                  <a:cubicBezTo>
                    <a:pt x="34" y="266"/>
                    <a:pt x="34" y="266"/>
                    <a:pt x="34" y="266"/>
                  </a:cubicBezTo>
                  <a:cubicBezTo>
                    <a:pt x="15" y="266"/>
                    <a:pt x="0" y="251"/>
                    <a:pt x="0" y="23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7"/>
            <p:cNvSpPr>
              <a:spLocks noChangeArrowheads="1"/>
            </p:cNvSpPr>
            <p:nvPr/>
          </p:nvSpPr>
          <p:spPr bwMode="auto">
            <a:xfrm>
              <a:off x="5416" y="1704"/>
              <a:ext cx="289" cy="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5548" y="2416"/>
              <a:ext cx="220" cy="160"/>
            </a:xfrm>
            <a:custGeom>
              <a:avLst/>
              <a:gdLst>
                <a:gd name="T0" fmla="*/ 20 w 92"/>
                <a:gd name="T1" fmla="*/ 0 h 67"/>
                <a:gd name="T2" fmla="*/ 71 w 92"/>
                <a:gd name="T3" fmla="*/ 0 h 67"/>
                <a:gd name="T4" fmla="*/ 92 w 92"/>
                <a:gd name="T5" fmla="*/ 21 h 67"/>
                <a:gd name="T6" fmla="*/ 92 w 92"/>
                <a:gd name="T7" fmla="*/ 46 h 67"/>
                <a:gd name="T8" fmla="*/ 71 w 92"/>
                <a:gd name="T9" fmla="*/ 67 h 67"/>
                <a:gd name="T10" fmla="*/ 20 w 92"/>
                <a:gd name="T11" fmla="*/ 67 h 67"/>
                <a:gd name="T12" fmla="*/ 0 w 92"/>
                <a:gd name="T13" fmla="*/ 46 h 67"/>
                <a:gd name="T14" fmla="*/ 0 w 92"/>
                <a:gd name="T15" fmla="*/ 21 h 67"/>
                <a:gd name="T16" fmla="*/ 20 w 92"/>
                <a:gd name="T1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67">
                  <a:moveTo>
                    <a:pt x="20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83" y="0"/>
                    <a:pt x="92" y="10"/>
                    <a:pt x="92" y="21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57"/>
                    <a:pt x="83" y="67"/>
                    <a:pt x="71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9" y="67"/>
                    <a:pt x="0" y="57"/>
                    <a:pt x="0" y="4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5548" y="2233"/>
              <a:ext cx="220" cy="157"/>
            </a:xfrm>
            <a:custGeom>
              <a:avLst/>
              <a:gdLst>
                <a:gd name="T0" fmla="*/ 20 w 92"/>
                <a:gd name="T1" fmla="*/ 0 h 66"/>
                <a:gd name="T2" fmla="*/ 71 w 92"/>
                <a:gd name="T3" fmla="*/ 0 h 66"/>
                <a:gd name="T4" fmla="*/ 92 w 92"/>
                <a:gd name="T5" fmla="*/ 20 h 66"/>
                <a:gd name="T6" fmla="*/ 92 w 92"/>
                <a:gd name="T7" fmla="*/ 46 h 66"/>
                <a:gd name="T8" fmla="*/ 71 w 92"/>
                <a:gd name="T9" fmla="*/ 66 h 66"/>
                <a:gd name="T10" fmla="*/ 20 w 92"/>
                <a:gd name="T11" fmla="*/ 66 h 66"/>
                <a:gd name="T12" fmla="*/ 0 w 92"/>
                <a:gd name="T13" fmla="*/ 46 h 66"/>
                <a:gd name="T14" fmla="*/ 0 w 92"/>
                <a:gd name="T15" fmla="*/ 20 h 66"/>
                <a:gd name="T16" fmla="*/ 20 w 92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66">
                  <a:moveTo>
                    <a:pt x="20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83" y="0"/>
                    <a:pt x="92" y="9"/>
                    <a:pt x="92" y="20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57"/>
                    <a:pt x="83" y="66"/>
                    <a:pt x="71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9" y="66"/>
                    <a:pt x="0" y="57"/>
                    <a:pt x="0" y="4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12"/>
          <p:cNvGrpSpPr>
            <a:grpSpLocks noChangeAspect="1"/>
          </p:cNvGrpSpPr>
          <p:nvPr/>
        </p:nvGrpSpPr>
        <p:grpSpPr bwMode="auto">
          <a:xfrm>
            <a:off x="4984334" y="1554064"/>
            <a:ext cx="818290" cy="685030"/>
            <a:chOff x="4757" y="734"/>
            <a:chExt cx="1136" cy="951"/>
          </a:xfrm>
          <a:solidFill>
            <a:schemeClr val="accent1"/>
          </a:solidFill>
        </p:grpSpPr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4757" y="872"/>
              <a:ext cx="689" cy="689"/>
            </a:xfrm>
            <a:custGeom>
              <a:avLst/>
              <a:gdLst>
                <a:gd name="T0" fmla="*/ 145 w 290"/>
                <a:gd name="T1" fmla="*/ 290 h 290"/>
                <a:gd name="T2" fmla="*/ 168 w 290"/>
                <a:gd name="T3" fmla="*/ 290 h 290"/>
                <a:gd name="T4" fmla="*/ 168 w 290"/>
                <a:gd name="T5" fmla="*/ 268 h 290"/>
                <a:gd name="T6" fmla="*/ 216 w 290"/>
                <a:gd name="T7" fmla="*/ 249 h 290"/>
                <a:gd name="T8" fmla="*/ 231 w 290"/>
                <a:gd name="T9" fmla="*/ 264 h 290"/>
                <a:gd name="T10" fmla="*/ 264 w 290"/>
                <a:gd name="T11" fmla="*/ 232 h 290"/>
                <a:gd name="T12" fmla="*/ 248 w 290"/>
                <a:gd name="T13" fmla="*/ 216 h 290"/>
                <a:gd name="T14" fmla="*/ 268 w 290"/>
                <a:gd name="T15" fmla="*/ 168 h 290"/>
                <a:gd name="T16" fmla="*/ 290 w 290"/>
                <a:gd name="T17" fmla="*/ 168 h 290"/>
                <a:gd name="T18" fmla="*/ 290 w 290"/>
                <a:gd name="T19" fmla="*/ 122 h 290"/>
                <a:gd name="T20" fmla="*/ 268 w 290"/>
                <a:gd name="T21" fmla="*/ 122 h 290"/>
                <a:gd name="T22" fmla="*/ 248 w 290"/>
                <a:gd name="T23" fmla="*/ 74 h 290"/>
                <a:gd name="T24" fmla="*/ 264 w 290"/>
                <a:gd name="T25" fmla="*/ 59 h 290"/>
                <a:gd name="T26" fmla="*/ 231 w 290"/>
                <a:gd name="T27" fmla="*/ 27 h 290"/>
                <a:gd name="T28" fmla="*/ 216 w 290"/>
                <a:gd name="T29" fmla="*/ 42 h 290"/>
                <a:gd name="T30" fmla="*/ 168 w 290"/>
                <a:gd name="T31" fmla="*/ 22 h 290"/>
                <a:gd name="T32" fmla="*/ 168 w 290"/>
                <a:gd name="T33" fmla="*/ 0 h 290"/>
                <a:gd name="T34" fmla="*/ 145 w 290"/>
                <a:gd name="T35" fmla="*/ 0 h 290"/>
                <a:gd name="T36" fmla="*/ 145 w 290"/>
                <a:gd name="T37" fmla="*/ 53 h 290"/>
                <a:gd name="T38" fmla="*/ 237 w 290"/>
                <a:gd name="T39" fmla="*/ 145 h 290"/>
                <a:gd name="T40" fmla="*/ 145 w 290"/>
                <a:gd name="T41" fmla="*/ 238 h 290"/>
                <a:gd name="T42" fmla="*/ 145 w 290"/>
                <a:gd name="T43" fmla="*/ 290 h 290"/>
                <a:gd name="T44" fmla="*/ 42 w 290"/>
                <a:gd name="T45" fmla="*/ 216 h 290"/>
                <a:gd name="T46" fmla="*/ 26 w 290"/>
                <a:gd name="T47" fmla="*/ 232 h 290"/>
                <a:gd name="T48" fmla="*/ 59 w 290"/>
                <a:gd name="T49" fmla="*/ 264 h 290"/>
                <a:gd name="T50" fmla="*/ 74 w 290"/>
                <a:gd name="T51" fmla="*/ 249 h 290"/>
                <a:gd name="T52" fmla="*/ 122 w 290"/>
                <a:gd name="T53" fmla="*/ 268 h 290"/>
                <a:gd name="T54" fmla="*/ 122 w 290"/>
                <a:gd name="T55" fmla="*/ 290 h 290"/>
                <a:gd name="T56" fmla="*/ 145 w 290"/>
                <a:gd name="T57" fmla="*/ 290 h 290"/>
                <a:gd name="T58" fmla="*/ 145 w 290"/>
                <a:gd name="T59" fmla="*/ 238 h 290"/>
                <a:gd name="T60" fmla="*/ 145 w 290"/>
                <a:gd name="T61" fmla="*/ 238 h 290"/>
                <a:gd name="T62" fmla="*/ 52 w 290"/>
                <a:gd name="T63" fmla="*/ 145 h 290"/>
                <a:gd name="T64" fmla="*/ 145 w 290"/>
                <a:gd name="T65" fmla="*/ 53 h 290"/>
                <a:gd name="T66" fmla="*/ 145 w 290"/>
                <a:gd name="T67" fmla="*/ 53 h 290"/>
                <a:gd name="T68" fmla="*/ 145 w 290"/>
                <a:gd name="T69" fmla="*/ 53 h 290"/>
                <a:gd name="T70" fmla="*/ 145 w 290"/>
                <a:gd name="T71" fmla="*/ 0 h 290"/>
                <a:gd name="T72" fmla="*/ 122 w 290"/>
                <a:gd name="T73" fmla="*/ 0 h 290"/>
                <a:gd name="T74" fmla="*/ 122 w 290"/>
                <a:gd name="T75" fmla="*/ 22 h 290"/>
                <a:gd name="T76" fmla="*/ 74 w 290"/>
                <a:gd name="T77" fmla="*/ 42 h 290"/>
                <a:gd name="T78" fmla="*/ 59 w 290"/>
                <a:gd name="T79" fmla="*/ 27 h 290"/>
                <a:gd name="T80" fmla="*/ 26 w 290"/>
                <a:gd name="T81" fmla="*/ 59 h 290"/>
                <a:gd name="T82" fmla="*/ 42 w 290"/>
                <a:gd name="T83" fmla="*/ 74 h 290"/>
                <a:gd name="T84" fmla="*/ 22 w 290"/>
                <a:gd name="T85" fmla="*/ 122 h 290"/>
                <a:gd name="T86" fmla="*/ 0 w 290"/>
                <a:gd name="T87" fmla="*/ 122 h 290"/>
                <a:gd name="T88" fmla="*/ 0 w 290"/>
                <a:gd name="T89" fmla="*/ 168 h 290"/>
                <a:gd name="T90" fmla="*/ 22 w 290"/>
                <a:gd name="T91" fmla="*/ 168 h 290"/>
                <a:gd name="T92" fmla="*/ 42 w 290"/>
                <a:gd name="T93" fmla="*/ 21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0" h="290">
                  <a:moveTo>
                    <a:pt x="145" y="290"/>
                  </a:moveTo>
                  <a:cubicBezTo>
                    <a:pt x="168" y="290"/>
                    <a:pt x="168" y="290"/>
                    <a:pt x="168" y="290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85" y="265"/>
                    <a:pt x="202" y="258"/>
                    <a:pt x="216" y="249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64" y="232"/>
                    <a:pt x="264" y="232"/>
                    <a:pt x="264" y="232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58" y="202"/>
                    <a:pt x="265" y="186"/>
                    <a:pt x="268" y="168"/>
                  </a:cubicBezTo>
                  <a:cubicBezTo>
                    <a:pt x="290" y="168"/>
                    <a:pt x="290" y="168"/>
                    <a:pt x="290" y="168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68" y="122"/>
                    <a:pt x="268" y="122"/>
                    <a:pt x="268" y="122"/>
                  </a:cubicBezTo>
                  <a:cubicBezTo>
                    <a:pt x="265" y="105"/>
                    <a:pt x="258" y="89"/>
                    <a:pt x="248" y="74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02" y="32"/>
                    <a:pt x="185" y="25"/>
                    <a:pt x="168" y="22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96" y="53"/>
                    <a:pt x="237" y="94"/>
                    <a:pt x="237" y="145"/>
                  </a:cubicBezTo>
                  <a:cubicBezTo>
                    <a:pt x="237" y="196"/>
                    <a:pt x="196" y="238"/>
                    <a:pt x="145" y="238"/>
                  </a:cubicBezTo>
                  <a:lnTo>
                    <a:pt x="145" y="290"/>
                  </a:lnTo>
                  <a:close/>
                  <a:moveTo>
                    <a:pt x="42" y="216"/>
                  </a:moveTo>
                  <a:cubicBezTo>
                    <a:pt x="26" y="232"/>
                    <a:pt x="26" y="232"/>
                    <a:pt x="26" y="232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74" y="249"/>
                    <a:pt x="74" y="249"/>
                    <a:pt x="74" y="249"/>
                  </a:cubicBezTo>
                  <a:cubicBezTo>
                    <a:pt x="88" y="258"/>
                    <a:pt x="105" y="265"/>
                    <a:pt x="122" y="268"/>
                  </a:cubicBezTo>
                  <a:cubicBezTo>
                    <a:pt x="122" y="290"/>
                    <a:pt x="122" y="290"/>
                    <a:pt x="122" y="290"/>
                  </a:cubicBezTo>
                  <a:cubicBezTo>
                    <a:pt x="145" y="290"/>
                    <a:pt x="145" y="290"/>
                    <a:pt x="145" y="290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94" y="238"/>
                    <a:pt x="52" y="196"/>
                    <a:pt x="52" y="145"/>
                  </a:cubicBezTo>
                  <a:cubicBezTo>
                    <a:pt x="52" y="94"/>
                    <a:pt x="94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05" y="25"/>
                    <a:pt x="88" y="32"/>
                    <a:pt x="74" y="42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2" y="89"/>
                    <a:pt x="25" y="105"/>
                    <a:pt x="22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5" y="186"/>
                    <a:pt x="32" y="202"/>
                    <a:pt x="42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5442" y="1240"/>
              <a:ext cx="444" cy="445"/>
            </a:xfrm>
            <a:custGeom>
              <a:avLst/>
              <a:gdLst>
                <a:gd name="T0" fmla="*/ 93 w 187"/>
                <a:gd name="T1" fmla="*/ 15 h 187"/>
                <a:gd name="T2" fmla="*/ 118 w 187"/>
                <a:gd name="T3" fmla="*/ 19 h 187"/>
                <a:gd name="T4" fmla="*/ 123 w 187"/>
                <a:gd name="T5" fmla="*/ 5 h 187"/>
                <a:gd name="T6" fmla="*/ 155 w 187"/>
                <a:gd name="T7" fmla="*/ 23 h 187"/>
                <a:gd name="T8" fmla="*/ 145 w 187"/>
                <a:gd name="T9" fmla="*/ 34 h 187"/>
                <a:gd name="T10" fmla="*/ 164 w 187"/>
                <a:gd name="T11" fmla="*/ 58 h 187"/>
                <a:gd name="T12" fmla="*/ 177 w 187"/>
                <a:gd name="T13" fmla="*/ 52 h 187"/>
                <a:gd name="T14" fmla="*/ 187 w 187"/>
                <a:gd name="T15" fmla="*/ 87 h 187"/>
                <a:gd name="T16" fmla="*/ 172 w 187"/>
                <a:gd name="T17" fmla="*/ 88 h 187"/>
                <a:gd name="T18" fmla="*/ 168 w 187"/>
                <a:gd name="T19" fmla="*/ 119 h 187"/>
                <a:gd name="T20" fmla="*/ 182 w 187"/>
                <a:gd name="T21" fmla="*/ 123 h 187"/>
                <a:gd name="T22" fmla="*/ 164 w 187"/>
                <a:gd name="T23" fmla="*/ 155 h 187"/>
                <a:gd name="T24" fmla="*/ 153 w 187"/>
                <a:gd name="T25" fmla="*/ 145 h 187"/>
                <a:gd name="T26" fmla="*/ 129 w 187"/>
                <a:gd name="T27" fmla="*/ 164 h 187"/>
                <a:gd name="T28" fmla="*/ 135 w 187"/>
                <a:gd name="T29" fmla="*/ 178 h 187"/>
                <a:gd name="T30" fmla="*/ 100 w 187"/>
                <a:gd name="T31" fmla="*/ 187 h 187"/>
                <a:gd name="T32" fmla="*/ 99 w 187"/>
                <a:gd name="T33" fmla="*/ 172 h 187"/>
                <a:gd name="T34" fmla="*/ 93 w 187"/>
                <a:gd name="T35" fmla="*/ 172 h 187"/>
                <a:gd name="T36" fmla="*/ 93 w 187"/>
                <a:gd name="T37" fmla="*/ 132 h 187"/>
                <a:gd name="T38" fmla="*/ 130 w 187"/>
                <a:gd name="T39" fmla="*/ 106 h 187"/>
                <a:gd name="T40" fmla="*/ 105 w 187"/>
                <a:gd name="T41" fmla="*/ 57 h 187"/>
                <a:gd name="T42" fmla="*/ 93 w 187"/>
                <a:gd name="T43" fmla="*/ 55 h 187"/>
                <a:gd name="T44" fmla="*/ 93 w 187"/>
                <a:gd name="T45" fmla="*/ 15 h 187"/>
                <a:gd name="T46" fmla="*/ 23 w 187"/>
                <a:gd name="T47" fmla="*/ 129 h 187"/>
                <a:gd name="T48" fmla="*/ 9 w 187"/>
                <a:gd name="T49" fmla="*/ 135 h 187"/>
                <a:gd name="T50" fmla="*/ 0 w 187"/>
                <a:gd name="T51" fmla="*/ 100 h 187"/>
                <a:gd name="T52" fmla="*/ 15 w 187"/>
                <a:gd name="T53" fmla="*/ 99 h 187"/>
                <a:gd name="T54" fmla="*/ 19 w 187"/>
                <a:gd name="T55" fmla="*/ 69 h 187"/>
                <a:gd name="T56" fmla="*/ 4 w 187"/>
                <a:gd name="T57" fmla="*/ 64 h 187"/>
                <a:gd name="T58" fmla="*/ 23 w 187"/>
                <a:gd name="T59" fmla="*/ 32 h 187"/>
                <a:gd name="T60" fmla="*/ 34 w 187"/>
                <a:gd name="T61" fmla="*/ 42 h 187"/>
                <a:gd name="T62" fmla="*/ 58 w 187"/>
                <a:gd name="T63" fmla="*/ 23 h 187"/>
                <a:gd name="T64" fmla="*/ 51 w 187"/>
                <a:gd name="T65" fmla="*/ 10 h 187"/>
                <a:gd name="T66" fmla="*/ 87 w 187"/>
                <a:gd name="T67" fmla="*/ 0 h 187"/>
                <a:gd name="T68" fmla="*/ 88 w 187"/>
                <a:gd name="T69" fmla="*/ 15 h 187"/>
                <a:gd name="T70" fmla="*/ 93 w 187"/>
                <a:gd name="T71" fmla="*/ 15 h 187"/>
                <a:gd name="T72" fmla="*/ 93 w 187"/>
                <a:gd name="T73" fmla="*/ 55 h 187"/>
                <a:gd name="T74" fmla="*/ 57 w 187"/>
                <a:gd name="T75" fmla="*/ 81 h 187"/>
                <a:gd name="T76" fmla="*/ 81 w 187"/>
                <a:gd name="T77" fmla="*/ 130 h 187"/>
                <a:gd name="T78" fmla="*/ 93 w 187"/>
                <a:gd name="T79" fmla="*/ 132 h 187"/>
                <a:gd name="T80" fmla="*/ 93 w 187"/>
                <a:gd name="T81" fmla="*/ 172 h 187"/>
                <a:gd name="T82" fmla="*/ 68 w 187"/>
                <a:gd name="T83" fmla="*/ 168 h 187"/>
                <a:gd name="T84" fmla="*/ 64 w 187"/>
                <a:gd name="T85" fmla="*/ 183 h 187"/>
                <a:gd name="T86" fmla="*/ 32 w 187"/>
                <a:gd name="T87" fmla="*/ 164 h 187"/>
                <a:gd name="T88" fmla="*/ 42 w 187"/>
                <a:gd name="T89" fmla="*/ 153 h 187"/>
                <a:gd name="T90" fmla="*/ 23 w 187"/>
                <a:gd name="T91" fmla="*/ 12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7" h="187">
                  <a:moveTo>
                    <a:pt x="93" y="15"/>
                  </a:moveTo>
                  <a:cubicBezTo>
                    <a:pt x="102" y="15"/>
                    <a:pt x="110" y="16"/>
                    <a:pt x="118" y="19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35" y="9"/>
                    <a:pt x="146" y="15"/>
                    <a:pt x="155" y="23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53" y="41"/>
                    <a:pt x="159" y="49"/>
                    <a:pt x="164" y="58"/>
                  </a:cubicBezTo>
                  <a:cubicBezTo>
                    <a:pt x="177" y="52"/>
                    <a:pt x="177" y="52"/>
                    <a:pt x="177" y="52"/>
                  </a:cubicBezTo>
                  <a:cubicBezTo>
                    <a:pt x="183" y="63"/>
                    <a:pt x="186" y="75"/>
                    <a:pt x="187" y="87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3" y="98"/>
                    <a:pt x="172" y="108"/>
                    <a:pt x="168" y="119"/>
                  </a:cubicBezTo>
                  <a:cubicBezTo>
                    <a:pt x="182" y="123"/>
                    <a:pt x="182" y="123"/>
                    <a:pt x="182" y="123"/>
                  </a:cubicBezTo>
                  <a:cubicBezTo>
                    <a:pt x="178" y="135"/>
                    <a:pt x="172" y="146"/>
                    <a:pt x="164" y="15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46" y="153"/>
                    <a:pt x="138" y="160"/>
                    <a:pt x="129" y="164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4" y="183"/>
                    <a:pt x="112" y="186"/>
                    <a:pt x="100" y="187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7" y="172"/>
                    <a:pt x="95" y="172"/>
                    <a:pt x="93" y="172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109" y="132"/>
                    <a:pt x="124" y="122"/>
                    <a:pt x="130" y="106"/>
                  </a:cubicBezTo>
                  <a:cubicBezTo>
                    <a:pt x="136" y="86"/>
                    <a:pt x="126" y="64"/>
                    <a:pt x="105" y="57"/>
                  </a:cubicBezTo>
                  <a:cubicBezTo>
                    <a:pt x="101" y="56"/>
                    <a:pt x="97" y="55"/>
                    <a:pt x="93" y="55"/>
                  </a:cubicBezTo>
                  <a:lnTo>
                    <a:pt x="93" y="15"/>
                  </a:lnTo>
                  <a:close/>
                  <a:moveTo>
                    <a:pt x="23" y="129"/>
                  </a:moveTo>
                  <a:cubicBezTo>
                    <a:pt x="9" y="135"/>
                    <a:pt x="9" y="135"/>
                    <a:pt x="9" y="135"/>
                  </a:cubicBezTo>
                  <a:cubicBezTo>
                    <a:pt x="4" y="125"/>
                    <a:pt x="1" y="113"/>
                    <a:pt x="0" y="100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4" y="89"/>
                    <a:pt x="15" y="79"/>
                    <a:pt x="19" y="69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8" y="52"/>
                    <a:pt x="15" y="41"/>
                    <a:pt x="23" y="3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41" y="34"/>
                    <a:pt x="49" y="28"/>
                    <a:pt x="58" y="23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62" y="4"/>
                    <a:pt x="74" y="1"/>
                    <a:pt x="87" y="0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0" y="15"/>
                    <a:pt x="92" y="15"/>
                    <a:pt x="93" y="1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77" y="55"/>
                    <a:pt x="62" y="65"/>
                    <a:pt x="57" y="81"/>
                  </a:cubicBezTo>
                  <a:cubicBezTo>
                    <a:pt x="50" y="101"/>
                    <a:pt x="61" y="123"/>
                    <a:pt x="81" y="130"/>
                  </a:cubicBezTo>
                  <a:cubicBezTo>
                    <a:pt x="85" y="131"/>
                    <a:pt x="89" y="132"/>
                    <a:pt x="93" y="132"/>
                  </a:cubicBezTo>
                  <a:cubicBezTo>
                    <a:pt x="93" y="172"/>
                    <a:pt x="93" y="172"/>
                    <a:pt x="93" y="172"/>
                  </a:cubicBezTo>
                  <a:cubicBezTo>
                    <a:pt x="85" y="172"/>
                    <a:pt x="77" y="171"/>
                    <a:pt x="68" y="168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52" y="179"/>
                    <a:pt x="41" y="172"/>
                    <a:pt x="32" y="164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34" y="146"/>
                    <a:pt x="27" y="138"/>
                    <a:pt x="23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5430" y="734"/>
              <a:ext cx="463" cy="461"/>
            </a:xfrm>
            <a:custGeom>
              <a:avLst/>
              <a:gdLst>
                <a:gd name="T0" fmla="*/ 104 w 195"/>
                <a:gd name="T1" fmla="*/ 29 h 194"/>
                <a:gd name="T2" fmla="*/ 107 w 195"/>
                <a:gd name="T3" fmla="*/ 0 h 194"/>
                <a:gd name="T4" fmla="*/ 148 w 195"/>
                <a:gd name="T5" fmla="*/ 13 h 194"/>
                <a:gd name="T6" fmla="*/ 133 w 195"/>
                <a:gd name="T7" fmla="*/ 38 h 194"/>
                <a:gd name="T8" fmla="*/ 155 w 195"/>
                <a:gd name="T9" fmla="*/ 59 h 194"/>
                <a:gd name="T10" fmla="*/ 180 w 195"/>
                <a:gd name="T11" fmla="*/ 43 h 194"/>
                <a:gd name="T12" fmla="*/ 190 w 195"/>
                <a:gd name="T13" fmla="*/ 62 h 194"/>
                <a:gd name="T14" fmla="*/ 195 w 195"/>
                <a:gd name="T15" fmla="*/ 83 h 194"/>
                <a:gd name="T16" fmla="*/ 166 w 195"/>
                <a:gd name="T17" fmla="*/ 87 h 194"/>
                <a:gd name="T18" fmla="*/ 164 w 195"/>
                <a:gd name="T19" fmla="*/ 118 h 194"/>
                <a:gd name="T20" fmla="*/ 192 w 195"/>
                <a:gd name="T21" fmla="*/ 127 h 194"/>
                <a:gd name="T22" fmla="*/ 169 w 195"/>
                <a:gd name="T23" fmla="*/ 164 h 194"/>
                <a:gd name="T24" fmla="*/ 148 w 195"/>
                <a:gd name="T25" fmla="*/ 144 h 194"/>
                <a:gd name="T26" fmla="*/ 123 w 195"/>
                <a:gd name="T27" fmla="*/ 161 h 194"/>
                <a:gd name="T28" fmla="*/ 123 w 195"/>
                <a:gd name="T29" fmla="*/ 161 h 194"/>
                <a:gd name="T30" fmla="*/ 133 w 195"/>
                <a:gd name="T31" fmla="*/ 188 h 194"/>
                <a:gd name="T32" fmla="*/ 99 w 195"/>
                <a:gd name="T33" fmla="*/ 194 h 194"/>
                <a:gd name="T34" fmla="*/ 99 w 195"/>
                <a:gd name="T35" fmla="*/ 154 h 194"/>
                <a:gd name="T36" fmla="*/ 119 w 195"/>
                <a:gd name="T37" fmla="*/ 150 h 194"/>
                <a:gd name="T38" fmla="*/ 152 w 195"/>
                <a:gd name="T39" fmla="*/ 77 h 194"/>
                <a:gd name="T40" fmla="*/ 99 w 195"/>
                <a:gd name="T41" fmla="*/ 40 h 194"/>
                <a:gd name="T42" fmla="*/ 99 w 195"/>
                <a:gd name="T43" fmla="*/ 28 h 194"/>
                <a:gd name="T44" fmla="*/ 104 w 195"/>
                <a:gd name="T45" fmla="*/ 29 h 194"/>
                <a:gd name="T46" fmla="*/ 99 w 195"/>
                <a:gd name="T47" fmla="*/ 194 h 194"/>
                <a:gd name="T48" fmla="*/ 90 w 195"/>
                <a:gd name="T49" fmla="*/ 194 h 194"/>
                <a:gd name="T50" fmla="*/ 93 w 195"/>
                <a:gd name="T51" fmla="*/ 165 h 194"/>
                <a:gd name="T52" fmla="*/ 64 w 195"/>
                <a:gd name="T53" fmla="*/ 156 h 194"/>
                <a:gd name="T54" fmla="*/ 49 w 195"/>
                <a:gd name="T55" fmla="*/ 181 h 194"/>
                <a:gd name="T56" fmla="*/ 17 w 195"/>
                <a:gd name="T57" fmla="*/ 151 h 194"/>
                <a:gd name="T58" fmla="*/ 42 w 195"/>
                <a:gd name="T59" fmla="*/ 135 h 194"/>
                <a:gd name="T60" fmla="*/ 35 w 195"/>
                <a:gd name="T61" fmla="*/ 121 h 194"/>
                <a:gd name="T62" fmla="*/ 31 w 195"/>
                <a:gd name="T63" fmla="*/ 106 h 194"/>
                <a:gd name="T64" fmla="*/ 2 w 195"/>
                <a:gd name="T65" fmla="*/ 111 h 194"/>
                <a:gd name="T66" fmla="*/ 6 w 195"/>
                <a:gd name="T67" fmla="*/ 67 h 194"/>
                <a:gd name="T68" fmla="*/ 33 w 195"/>
                <a:gd name="T69" fmla="*/ 76 h 194"/>
                <a:gd name="T70" fmla="*/ 49 w 195"/>
                <a:gd name="T71" fmla="*/ 50 h 194"/>
                <a:gd name="T72" fmla="*/ 28 w 195"/>
                <a:gd name="T73" fmla="*/ 30 h 194"/>
                <a:gd name="T74" fmla="*/ 64 w 195"/>
                <a:gd name="T75" fmla="*/ 6 h 194"/>
                <a:gd name="T76" fmla="*/ 74 w 195"/>
                <a:gd name="T77" fmla="*/ 33 h 194"/>
                <a:gd name="T78" fmla="*/ 99 w 195"/>
                <a:gd name="T79" fmla="*/ 28 h 194"/>
                <a:gd name="T80" fmla="*/ 99 w 195"/>
                <a:gd name="T81" fmla="*/ 40 h 194"/>
                <a:gd name="T82" fmla="*/ 78 w 195"/>
                <a:gd name="T83" fmla="*/ 44 h 194"/>
                <a:gd name="T84" fmla="*/ 45 w 195"/>
                <a:gd name="T85" fmla="*/ 117 h 194"/>
                <a:gd name="T86" fmla="*/ 99 w 195"/>
                <a:gd name="T87" fmla="*/ 154 h 194"/>
                <a:gd name="T88" fmla="*/ 99 w 195"/>
                <a:gd name="T8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194">
                  <a:moveTo>
                    <a:pt x="104" y="29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121" y="1"/>
                    <a:pt x="136" y="5"/>
                    <a:pt x="148" y="13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42" y="43"/>
                    <a:pt x="150" y="50"/>
                    <a:pt x="155" y="59"/>
                  </a:cubicBezTo>
                  <a:cubicBezTo>
                    <a:pt x="180" y="43"/>
                    <a:pt x="180" y="43"/>
                    <a:pt x="180" y="43"/>
                  </a:cubicBezTo>
                  <a:cubicBezTo>
                    <a:pt x="184" y="49"/>
                    <a:pt x="187" y="55"/>
                    <a:pt x="190" y="62"/>
                  </a:cubicBezTo>
                  <a:cubicBezTo>
                    <a:pt x="192" y="69"/>
                    <a:pt x="194" y="76"/>
                    <a:pt x="195" y="83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8" y="98"/>
                    <a:pt x="167" y="108"/>
                    <a:pt x="164" y="118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87" y="140"/>
                    <a:pt x="180" y="153"/>
                    <a:pt x="169" y="16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1" y="151"/>
                    <a:pt x="133" y="157"/>
                    <a:pt x="123" y="161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33" y="188"/>
                    <a:pt x="133" y="188"/>
                    <a:pt x="133" y="188"/>
                  </a:cubicBezTo>
                  <a:cubicBezTo>
                    <a:pt x="122" y="192"/>
                    <a:pt x="110" y="194"/>
                    <a:pt x="99" y="19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105" y="154"/>
                    <a:pt x="112" y="153"/>
                    <a:pt x="119" y="150"/>
                  </a:cubicBezTo>
                  <a:cubicBezTo>
                    <a:pt x="148" y="139"/>
                    <a:pt x="163" y="106"/>
                    <a:pt x="152" y="77"/>
                  </a:cubicBezTo>
                  <a:cubicBezTo>
                    <a:pt x="143" y="54"/>
                    <a:pt x="121" y="40"/>
                    <a:pt x="99" y="40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8"/>
                    <a:pt x="102" y="29"/>
                    <a:pt x="104" y="29"/>
                  </a:cubicBezTo>
                  <a:close/>
                  <a:moveTo>
                    <a:pt x="99" y="194"/>
                  </a:moveTo>
                  <a:cubicBezTo>
                    <a:pt x="96" y="194"/>
                    <a:pt x="93" y="194"/>
                    <a:pt x="90" y="194"/>
                  </a:cubicBezTo>
                  <a:cubicBezTo>
                    <a:pt x="93" y="165"/>
                    <a:pt x="93" y="165"/>
                    <a:pt x="93" y="165"/>
                  </a:cubicBezTo>
                  <a:cubicBezTo>
                    <a:pt x="82" y="164"/>
                    <a:pt x="73" y="161"/>
                    <a:pt x="64" y="156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7" y="174"/>
                    <a:pt x="26" y="164"/>
                    <a:pt x="17" y="151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39" y="131"/>
                    <a:pt x="36" y="126"/>
                    <a:pt x="35" y="121"/>
                  </a:cubicBezTo>
                  <a:cubicBezTo>
                    <a:pt x="33" y="116"/>
                    <a:pt x="31" y="111"/>
                    <a:pt x="31" y="106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0" y="96"/>
                    <a:pt x="1" y="81"/>
                    <a:pt x="6" y="67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6" y="66"/>
                    <a:pt x="42" y="57"/>
                    <a:pt x="49" y="5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19"/>
                    <a:pt x="50" y="11"/>
                    <a:pt x="64" y="6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82" y="30"/>
                    <a:pt x="90" y="28"/>
                    <a:pt x="99" y="2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2" y="40"/>
                    <a:pt x="85" y="41"/>
                    <a:pt x="78" y="44"/>
                  </a:cubicBezTo>
                  <a:cubicBezTo>
                    <a:pt x="49" y="55"/>
                    <a:pt x="34" y="88"/>
                    <a:pt x="45" y="117"/>
                  </a:cubicBezTo>
                  <a:cubicBezTo>
                    <a:pt x="54" y="140"/>
                    <a:pt x="76" y="154"/>
                    <a:pt x="99" y="154"/>
                  </a:cubicBezTo>
                  <a:lnTo>
                    <a:pt x="99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Group 18"/>
          <p:cNvGrpSpPr>
            <a:grpSpLocks noChangeAspect="1"/>
          </p:cNvGrpSpPr>
          <p:nvPr/>
        </p:nvGrpSpPr>
        <p:grpSpPr bwMode="auto">
          <a:xfrm>
            <a:off x="2816218" y="3052235"/>
            <a:ext cx="705728" cy="684341"/>
            <a:chOff x="1431" y="1291"/>
            <a:chExt cx="924" cy="896"/>
          </a:xfrm>
          <a:solidFill>
            <a:schemeClr val="accent3"/>
          </a:solidFill>
        </p:grpSpPr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1552" y="1665"/>
              <a:ext cx="377" cy="515"/>
            </a:xfrm>
            <a:custGeom>
              <a:avLst/>
              <a:gdLst>
                <a:gd name="T0" fmla="*/ 106 w 158"/>
                <a:gd name="T1" fmla="*/ 85 h 216"/>
                <a:gd name="T2" fmla="*/ 106 w 158"/>
                <a:gd name="T3" fmla="*/ 190 h 216"/>
                <a:gd name="T4" fmla="*/ 80 w 158"/>
                <a:gd name="T5" fmla="*/ 216 h 216"/>
                <a:gd name="T6" fmla="*/ 80 w 158"/>
                <a:gd name="T7" fmla="*/ 216 h 216"/>
                <a:gd name="T8" fmla="*/ 54 w 158"/>
                <a:gd name="T9" fmla="*/ 190 h 216"/>
                <a:gd name="T10" fmla="*/ 54 w 158"/>
                <a:gd name="T11" fmla="*/ 85 h 216"/>
                <a:gd name="T12" fmla="*/ 18 w 158"/>
                <a:gd name="T13" fmla="*/ 85 h 216"/>
                <a:gd name="T14" fmla="*/ 11 w 158"/>
                <a:gd name="T15" fmla="*/ 62 h 216"/>
                <a:gd name="T16" fmla="*/ 61 w 158"/>
                <a:gd name="T17" fmla="*/ 12 h 216"/>
                <a:gd name="T18" fmla="*/ 98 w 158"/>
                <a:gd name="T19" fmla="*/ 12 h 216"/>
                <a:gd name="T20" fmla="*/ 149 w 158"/>
                <a:gd name="T21" fmla="*/ 62 h 216"/>
                <a:gd name="T22" fmla="*/ 139 w 158"/>
                <a:gd name="T23" fmla="*/ 85 h 216"/>
                <a:gd name="T24" fmla="*/ 106 w 158"/>
                <a:gd name="T25" fmla="*/ 8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216">
                  <a:moveTo>
                    <a:pt x="106" y="85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204"/>
                    <a:pt x="94" y="216"/>
                    <a:pt x="80" y="216"/>
                  </a:cubicBezTo>
                  <a:cubicBezTo>
                    <a:pt x="80" y="216"/>
                    <a:pt x="80" y="216"/>
                    <a:pt x="80" y="216"/>
                  </a:cubicBezTo>
                  <a:cubicBezTo>
                    <a:pt x="65" y="216"/>
                    <a:pt x="54" y="204"/>
                    <a:pt x="54" y="190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3" y="85"/>
                    <a:pt x="0" y="72"/>
                    <a:pt x="11" y="6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73" y="0"/>
                    <a:pt x="85" y="0"/>
                    <a:pt x="98" y="1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58" y="71"/>
                    <a:pt x="157" y="85"/>
                    <a:pt x="139" y="85"/>
                  </a:cubicBezTo>
                  <a:lnTo>
                    <a:pt x="10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1431" y="1291"/>
              <a:ext cx="924" cy="648"/>
            </a:xfrm>
            <a:custGeom>
              <a:avLst/>
              <a:gdLst>
                <a:gd name="T0" fmla="*/ 308 w 388"/>
                <a:gd name="T1" fmla="*/ 99 h 272"/>
                <a:gd name="T2" fmla="*/ 388 w 388"/>
                <a:gd name="T3" fmla="*/ 184 h 272"/>
                <a:gd name="T4" fmla="*/ 388 w 388"/>
                <a:gd name="T5" fmla="*/ 184 h 272"/>
                <a:gd name="T6" fmla="*/ 304 w 388"/>
                <a:gd name="T7" fmla="*/ 270 h 272"/>
                <a:gd name="T8" fmla="*/ 304 w 388"/>
                <a:gd name="T9" fmla="*/ 186 h 272"/>
                <a:gd name="T10" fmla="*/ 293 w 388"/>
                <a:gd name="T11" fmla="*/ 158 h 272"/>
                <a:gd name="T12" fmla="*/ 266 w 388"/>
                <a:gd name="T13" fmla="*/ 147 h 272"/>
                <a:gd name="T14" fmla="*/ 238 w 388"/>
                <a:gd name="T15" fmla="*/ 158 h 272"/>
                <a:gd name="T16" fmla="*/ 227 w 388"/>
                <a:gd name="T17" fmla="*/ 186 h 272"/>
                <a:gd name="T18" fmla="*/ 227 w 388"/>
                <a:gd name="T19" fmla="*/ 272 h 272"/>
                <a:gd name="T20" fmla="*/ 170 w 388"/>
                <a:gd name="T21" fmla="*/ 272 h 272"/>
                <a:gd name="T22" fmla="*/ 170 w 388"/>
                <a:gd name="T23" fmla="*/ 255 h 272"/>
                <a:gd name="T24" fmla="*/ 190 w 388"/>
                <a:gd name="T25" fmla="*/ 255 h 272"/>
                <a:gd name="T26" fmla="*/ 206 w 388"/>
                <a:gd name="T27" fmla="*/ 251 h 272"/>
                <a:gd name="T28" fmla="*/ 217 w 388"/>
                <a:gd name="T29" fmla="*/ 239 h 272"/>
                <a:gd name="T30" fmla="*/ 217 w 388"/>
                <a:gd name="T31" fmla="*/ 224 h 272"/>
                <a:gd name="T32" fmla="*/ 209 w 388"/>
                <a:gd name="T33" fmla="*/ 210 h 272"/>
                <a:gd name="T34" fmla="*/ 158 w 388"/>
                <a:gd name="T35" fmla="*/ 160 h 272"/>
                <a:gd name="T36" fmla="*/ 131 w 388"/>
                <a:gd name="T37" fmla="*/ 147 h 272"/>
                <a:gd name="T38" fmla="*/ 103 w 388"/>
                <a:gd name="T39" fmla="*/ 160 h 272"/>
                <a:gd name="T40" fmla="*/ 53 w 388"/>
                <a:gd name="T41" fmla="*/ 210 h 272"/>
                <a:gd name="T42" fmla="*/ 44 w 388"/>
                <a:gd name="T43" fmla="*/ 225 h 272"/>
                <a:gd name="T44" fmla="*/ 44 w 388"/>
                <a:gd name="T45" fmla="*/ 239 h 272"/>
                <a:gd name="T46" fmla="*/ 54 w 388"/>
                <a:gd name="T47" fmla="*/ 251 h 272"/>
                <a:gd name="T48" fmla="*/ 69 w 388"/>
                <a:gd name="T49" fmla="*/ 255 h 272"/>
                <a:gd name="T50" fmla="*/ 92 w 388"/>
                <a:gd name="T51" fmla="*/ 255 h 272"/>
                <a:gd name="T52" fmla="*/ 92 w 388"/>
                <a:gd name="T53" fmla="*/ 271 h 272"/>
                <a:gd name="T54" fmla="*/ 0 w 388"/>
                <a:gd name="T55" fmla="*/ 184 h 272"/>
                <a:gd name="T56" fmla="*/ 0 w 388"/>
                <a:gd name="T57" fmla="*/ 184 h 272"/>
                <a:gd name="T58" fmla="*/ 80 w 388"/>
                <a:gd name="T59" fmla="*/ 99 h 272"/>
                <a:gd name="T60" fmla="*/ 80 w 388"/>
                <a:gd name="T61" fmla="*/ 96 h 272"/>
                <a:gd name="T62" fmla="*/ 194 w 388"/>
                <a:gd name="T63" fmla="*/ 0 h 272"/>
                <a:gd name="T64" fmla="*/ 308 w 388"/>
                <a:gd name="T65" fmla="*/ 96 h 272"/>
                <a:gd name="T66" fmla="*/ 308 w 388"/>
                <a:gd name="T67" fmla="*/ 9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8" h="272">
                  <a:moveTo>
                    <a:pt x="308" y="99"/>
                  </a:moveTo>
                  <a:cubicBezTo>
                    <a:pt x="354" y="108"/>
                    <a:pt x="388" y="143"/>
                    <a:pt x="388" y="184"/>
                  </a:cubicBezTo>
                  <a:cubicBezTo>
                    <a:pt x="388" y="184"/>
                    <a:pt x="388" y="184"/>
                    <a:pt x="388" y="184"/>
                  </a:cubicBezTo>
                  <a:cubicBezTo>
                    <a:pt x="388" y="227"/>
                    <a:pt x="352" y="262"/>
                    <a:pt x="304" y="270"/>
                  </a:cubicBezTo>
                  <a:cubicBezTo>
                    <a:pt x="304" y="186"/>
                    <a:pt x="304" y="186"/>
                    <a:pt x="304" y="186"/>
                  </a:cubicBezTo>
                  <a:cubicBezTo>
                    <a:pt x="304" y="175"/>
                    <a:pt x="300" y="165"/>
                    <a:pt x="293" y="158"/>
                  </a:cubicBezTo>
                  <a:cubicBezTo>
                    <a:pt x="286" y="151"/>
                    <a:pt x="276" y="147"/>
                    <a:pt x="266" y="147"/>
                  </a:cubicBezTo>
                  <a:cubicBezTo>
                    <a:pt x="255" y="147"/>
                    <a:pt x="245" y="151"/>
                    <a:pt x="238" y="158"/>
                  </a:cubicBezTo>
                  <a:cubicBezTo>
                    <a:pt x="231" y="165"/>
                    <a:pt x="227" y="175"/>
                    <a:pt x="227" y="186"/>
                  </a:cubicBezTo>
                  <a:cubicBezTo>
                    <a:pt x="227" y="272"/>
                    <a:pt x="227" y="272"/>
                    <a:pt x="227" y="272"/>
                  </a:cubicBezTo>
                  <a:cubicBezTo>
                    <a:pt x="170" y="272"/>
                    <a:pt x="170" y="272"/>
                    <a:pt x="170" y="272"/>
                  </a:cubicBezTo>
                  <a:cubicBezTo>
                    <a:pt x="170" y="255"/>
                    <a:pt x="170" y="255"/>
                    <a:pt x="170" y="255"/>
                  </a:cubicBezTo>
                  <a:cubicBezTo>
                    <a:pt x="190" y="255"/>
                    <a:pt x="190" y="255"/>
                    <a:pt x="190" y="255"/>
                  </a:cubicBezTo>
                  <a:cubicBezTo>
                    <a:pt x="196" y="255"/>
                    <a:pt x="202" y="253"/>
                    <a:pt x="206" y="251"/>
                  </a:cubicBezTo>
                  <a:cubicBezTo>
                    <a:pt x="211" y="248"/>
                    <a:pt x="215" y="244"/>
                    <a:pt x="217" y="239"/>
                  </a:cubicBezTo>
                  <a:cubicBezTo>
                    <a:pt x="218" y="234"/>
                    <a:pt x="219" y="229"/>
                    <a:pt x="217" y="224"/>
                  </a:cubicBezTo>
                  <a:cubicBezTo>
                    <a:pt x="216" y="219"/>
                    <a:pt x="213" y="214"/>
                    <a:pt x="209" y="21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49" y="151"/>
                    <a:pt x="140" y="147"/>
                    <a:pt x="131" y="147"/>
                  </a:cubicBezTo>
                  <a:cubicBezTo>
                    <a:pt x="121" y="147"/>
                    <a:pt x="112" y="152"/>
                    <a:pt x="103" y="16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48" y="215"/>
                    <a:pt x="45" y="220"/>
                    <a:pt x="44" y="225"/>
                  </a:cubicBezTo>
                  <a:cubicBezTo>
                    <a:pt x="42" y="230"/>
                    <a:pt x="42" y="235"/>
                    <a:pt x="44" y="239"/>
                  </a:cubicBezTo>
                  <a:cubicBezTo>
                    <a:pt x="46" y="244"/>
                    <a:pt x="49" y="248"/>
                    <a:pt x="54" y="251"/>
                  </a:cubicBezTo>
                  <a:cubicBezTo>
                    <a:pt x="58" y="253"/>
                    <a:pt x="63" y="255"/>
                    <a:pt x="69" y="255"/>
                  </a:cubicBezTo>
                  <a:cubicBezTo>
                    <a:pt x="92" y="255"/>
                    <a:pt x="92" y="255"/>
                    <a:pt x="92" y="255"/>
                  </a:cubicBezTo>
                  <a:cubicBezTo>
                    <a:pt x="92" y="271"/>
                    <a:pt x="92" y="271"/>
                    <a:pt x="92" y="271"/>
                  </a:cubicBezTo>
                  <a:cubicBezTo>
                    <a:pt x="40" y="266"/>
                    <a:pt x="0" y="229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43"/>
                    <a:pt x="34" y="108"/>
                    <a:pt x="80" y="99"/>
                  </a:cubicBezTo>
                  <a:cubicBezTo>
                    <a:pt x="80" y="98"/>
                    <a:pt x="80" y="97"/>
                    <a:pt x="80" y="96"/>
                  </a:cubicBezTo>
                  <a:cubicBezTo>
                    <a:pt x="80" y="43"/>
                    <a:pt x="131" y="0"/>
                    <a:pt x="194" y="0"/>
                  </a:cubicBezTo>
                  <a:cubicBezTo>
                    <a:pt x="257" y="0"/>
                    <a:pt x="308" y="43"/>
                    <a:pt x="308" y="96"/>
                  </a:cubicBezTo>
                  <a:cubicBezTo>
                    <a:pt x="308" y="97"/>
                    <a:pt x="308" y="98"/>
                    <a:pt x="308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1874" y="1672"/>
              <a:ext cx="377" cy="515"/>
            </a:xfrm>
            <a:custGeom>
              <a:avLst/>
              <a:gdLst>
                <a:gd name="T0" fmla="*/ 106 w 158"/>
                <a:gd name="T1" fmla="*/ 131 h 216"/>
                <a:gd name="T2" fmla="*/ 106 w 158"/>
                <a:gd name="T3" fmla="*/ 26 h 216"/>
                <a:gd name="T4" fmla="*/ 80 w 158"/>
                <a:gd name="T5" fmla="*/ 0 h 216"/>
                <a:gd name="T6" fmla="*/ 80 w 158"/>
                <a:gd name="T7" fmla="*/ 0 h 216"/>
                <a:gd name="T8" fmla="*/ 54 w 158"/>
                <a:gd name="T9" fmla="*/ 26 h 216"/>
                <a:gd name="T10" fmla="*/ 54 w 158"/>
                <a:gd name="T11" fmla="*/ 131 h 216"/>
                <a:gd name="T12" fmla="*/ 18 w 158"/>
                <a:gd name="T13" fmla="*/ 131 h 216"/>
                <a:gd name="T14" fmla="*/ 10 w 158"/>
                <a:gd name="T15" fmla="*/ 153 h 216"/>
                <a:gd name="T16" fmla="*/ 61 w 158"/>
                <a:gd name="T17" fmla="*/ 203 h 216"/>
                <a:gd name="T18" fmla="*/ 98 w 158"/>
                <a:gd name="T19" fmla="*/ 203 h 216"/>
                <a:gd name="T20" fmla="*/ 149 w 158"/>
                <a:gd name="T21" fmla="*/ 153 h 216"/>
                <a:gd name="T22" fmla="*/ 138 w 158"/>
                <a:gd name="T23" fmla="*/ 131 h 216"/>
                <a:gd name="T24" fmla="*/ 106 w 158"/>
                <a:gd name="T25" fmla="*/ 1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216">
                  <a:moveTo>
                    <a:pt x="106" y="131"/>
                  </a:moveTo>
                  <a:cubicBezTo>
                    <a:pt x="106" y="26"/>
                    <a:pt x="106" y="26"/>
                    <a:pt x="106" y="26"/>
                  </a:cubicBezTo>
                  <a:cubicBezTo>
                    <a:pt x="106" y="12"/>
                    <a:pt x="94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5" y="0"/>
                    <a:pt x="54" y="12"/>
                    <a:pt x="54" y="26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3" y="131"/>
                    <a:pt x="0" y="143"/>
                    <a:pt x="10" y="153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73" y="216"/>
                    <a:pt x="85" y="216"/>
                    <a:pt x="98" y="203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58" y="144"/>
                    <a:pt x="156" y="131"/>
                    <a:pt x="138" y="131"/>
                  </a:cubicBezTo>
                  <a:lnTo>
                    <a:pt x="106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Group 30"/>
          <p:cNvGrpSpPr>
            <a:grpSpLocks noChangeAspect="1"/>
          </p:cNvGrpSpPr>
          <p:nvPr/>
        </p:nvGrpSpPr>
        <p:grpSpPr bwMode="auto">
          <a:xfrm>
            <a:off x="2630225" y="1813831"/>
            <a:ext cx="826646" cy="625970"/>
            <a:chOff x="144" y="2696"/>
            <a:chExt cx="1174" cy="889"/>
          </a:xfrm>
        </p:grpSpPr>
        <p:sp>
          <p:nvSpPr>
            <p:cNvPr id="26" name="Freeform 31"/>
            <p:cNvSpPr>
              <a:spLocks/>
            </p:cNvSpPr>
            <p:nvPr/>
          </p:nvSpPr>
          <p:spPr bwMode="auto">
            <a:xfrm>
              <a:off x="695" y="2696"/>
              <a:ext cx="623" cy="889"/>
            </a:xfrm>
            <a:custGeom>
              <a:avLst/>
              <a:gdLst>
                <a:gd name="T0" fmla="*/ 208 w 262"/>
                <a:gd name="T1" fmla="*/ 0 h 373"/>
                <a:gd name="T2" fmla="*/ 54 w 262"/>
                <a:gd name="T3" fmla="*/ 0 h 373"/>
                <a:gd name="T4" fmla="*/ 0 w 262"/>
                <a:gd name="T5" fmla="*/ 54 h 373"/>
                <a:gd name="T6" fmla="*/ 0 w 262"/>
                <a:gd name="T7" fmla="*/ 319 h 373"/>
                <a:gd name="T8" fmla="*/ 54 w 262"/>
                <a:gd name="T9" fmla="*/ 373 h 373"/>
                <a:gd name="T10" fmla="*/ 208 w 262"/>
                <a:gd name="T11" fmla="*/ 373 h 373"/>
                <a:gd name="T12" fmla="*/ 262 w 262"/>
                <a:gd name="T13" fmla="*/ 319 h 373"/>
                <a:gd name="T14" fmla="*/ 262 w 262"/>
                <a:gd name="T15" fmla="*/ 54 h 373"/>
                <a:gd name="T16" fmla="*/ 208 w 262"/>
                <a:gd name="T17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" h="373">
                  <a:moveTo>
                    <a:pt x="208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49"/>
                    <a:pt x="24" y="373"/>
                    <a:pt x="54" y="373"/>
                  </a:cubicBezTo>
                  <a:cubicBezTo>
                    <a:pt x="208" y="373"/>
                    <a:pt x="208" y="373"/>
                    <a:pt x="208" y="373"/>
                  </a:cubicBezTo>
                  <a:cubicBezTo>
                    <a:pt x="238" y="373"/>
                    <a:pt x="262" y="349"/>
                    <a:pt x="262" y="319"/>
                  </a:cubicBezTo>
                  <a:cubicBezTo>
                    <a:pt x="262" y="54"/>
                    <a:pt x="262" y="54"/>
                    <a:pt x="262" y="54"/>
                  </a:cubicBezTo>
                  <a:cubicBezTo>
                    <a:pt x="262" y="24"/>
                    <a:pt x="238" y="0"/>
                    <a:pt x="2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747" y="2770"/>
              <a:ext cx="518" cy="712"/>
            </a:xfrm>
            <a:custGeom>
              <a:avLst/>
              <a:gdLst>
                <a:gd name="T0" fmla="*/ 217 w 218"/>
                <a:gd name="T1" fmla="*/ 0 h 299"/>
                <a:gd name="T2" fmla="*/ 1 w 218"/>
                <a:gd name="T3" fmla="*/ 0 h 299"/>
                <a:gd name="T4" fmla="*/ 0 w 218"/>
                <a:gd name="T5" fmla="*/ 1 h 299"/>
                <a:gd name="T6" fmla="*/ 0 w 218"/>
                <a:gd name="T7" fmla="*/ 299 h 299"/>
                <a:gd name="T8" fmla="*/ 1 w 218"/>
                <a:gd name="T9" fmla="*/ 299 h 299"/>
                <a:gd name="T10" fmla="*/ 217 w 218"/>
                <a:gd name="T11" fmla="*/ 299 h 299"/>
                <a:gd name="T12" fmla="*/ 218 w 218"/>
                <a:gd name="T13" fmla="*/ 299 h 299"/>
                <a:gd name="T14" fmla="*/ 218 w 218"/>
                <a:gd name="T15" fmla="*/ 1 h 299"/>
                <a:gd name="T16" fmla="*/ 217 w 218"/>
                <a:gd name="T1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" h="299">
                  <a:moveTo>
                    <a:pt x="21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299"/>
                    <a:pt x="1" y="299"/>
                    <a:pt x="1" y="299"/>
                  </a:cubicBezTo>
                  <a:cubicBezTo>
                    <a:pt x="217" y="299"/>
                    <a:pt x="217" y="299"/>
                    <a:pt x="217" y="299"/>
                  </a:cubicBezTo>
                  <a:cubicBezTo>
                    <a:pt x="217" y="299"/>
                    <a:pt x="218" y="299"/>
                    <a:pt x="218" y="299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8" y="1"/>
                    <a:pt x="217" y="0"/>
                    <a:pt x="217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930" y="2725"/>
              <a:ext cx="150" cy="19"/>
            </a:xfrm>
            <a:custGeom>
              <a:avLst/>
              <a:gdLst>
                <a:gd name="T0" fmla="*/ 60 w 63"/>
                <a:gd name="T1" fmla="*/ 0 h 8"/>
                <a:gd name="T2" fmla="*/ 4 w 63"/>
                <a:gd name="T3" fmla="*/ 0 h 8"/>
                <a:gd name="T4" fmla="*/ 0 w 63"/>
                <a:gd name="T5" fmla="*/ 4 h 8"/>
                <a:gd name="T6" fmla="*/ 0 w 63"/>
                <a:gd name="T7" fmla="*/ 4 h 8"/>
                <a:gd name="T8" fmla="*/ 4 w 63"/>
                <a:gd name="T9" fmla="*/ 8 h 8"/>
                <a:gd name="T10" fmla="*/ 60 w 63"/>
                <a:gd name="T11" fmla="*/ 8 h 8"/>
                <a:gd name="T12" fmla="*/ 63 w 63"/>
                <a:gd name="T13" fmla="*/ 4 h 8"/>
                <a:gd name="T14" fmla="*/ 63 w 63"/>
                <a:gd name="T15" fmla="*/ 4 h 8"/>
                <a:gd name="T16" fmla="*/ 60 w 63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">
                  <a:moveTo>
                    <a:pt x="6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2" y="8"/>
                    <a:pt x="63" y="6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2"/>
                    <a:pt x="62" y="0"/>
                    <a:pt x="60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Oval 34"/>
            <p:cNvSpPr>
              <a:spLocks noChangeArrowheads="1"/>
            </p:cNvSpPr>
            <p:nvPr/>
          </p:nvSpPr>
          <p:spPr bwMode="auto">
            <a:xfrm>
              <a:off x="983" y="3520"/>
              <a:ext cx="45" cy="46"/>
            </a:xfrm>
            <a:prstGeom prst="ellipse">
              <a:avLst/>
            </a:pr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>
              <a:off x="144" y="2830"/>
              <a:ext cx="706" cy="521"/>
            </a:xfrm>
            <a:custGeom>
              <a:avLst/>
              <a:gdLst>
                <a:gd name="T0" fmla="*/ 149 w 297"/>
                <a:gd name="T1" fmla="*/ 0 h 219"/>
                <a:gd name="T2" fmla="*/ 297 w 297"/>
                <a:gd name="T3" fmla="*/ 102 h 219"/>
                <a:gd name="T4" fmla="*/ 241 w 297"/>
                <a:gd name="T5" fmla="*/ 183 h 219"/>
                <a:gd name="T6" fmla="*/ 285 w 297"/>
                <a:gd name="T7" fmla="*/ 219 h 219"/>
                <a:gd name="T8" fmla="*/ 284 w 297"/>
                <a:gd name="T9" fmla="*/ 219 h 219"/>
                <a:gd name="T10" fmla="*/ 213 w 297"/>
                <a:gd name="T11" fmla="*/ 195 h 219"/>
                <a:gd name="T12" fmla="*/ 149 w 297"/>
                <a:gd name="T13" fmla="*/ 205 h 219"/>
                <a:gd name="T14" fmla="*/ 0 w 297"/>
                <a:gd name="T15" fmla="*/ 102 h 219"/>
                <a:gd name="T16" fmla="*/ 149 w 297"/>
                <a:gd name="T17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219">
                  <a:moveTo>
                    <a:pt x="149" y="0"/>
                  </a:moveTo>
                  <a:cubicBezTo>
                    <a:pt x="231" y="0"/>
                    <a:pt x="297" y="46"/>
                    <a:pt x="297" y="102"/>
                  </a:cubicBezTo>
                  <a:cubicBezTo>
                    <a:pt x="297" y="135"/>
                    <a:pt x="275" y="164"/>
                    <a:pt x="241" y="183"/>
                  </a:cubicBezTo>
                  <a:cubicBezTo>
                    <a:pt x="249" y="198"/>
                    <a:pt x="265" y="211"/>
                    <a:pt x="285" y="219"/>
                  </a:cubicBezTo>
                  <a:cubicBezTo>
                    <a:pt x="285" y="219"/>
                    <a:pt x="284" y="219"/>
                    <a:pt x="284" y="219"/>
                  </a:cubicBezTo>
                  <a:cubicBezTo>
                    <a:pt x="255" y="219"/>
                    <a:pt x="230" y="209"/>
                    <a:pt x="213" y="195"/>
                  </a:cubicBezTo>
                  <a:cubicBezTo>
                    <a:pt x="194" y="201"/>
                    <a:pt x="172" y="205"/>
                    <a:pt x="149" y="205"/>
                  </a:cubicBezTo>
                  <a:cubicBezTo>
                    <a:pt x="66" y="205"/>
                    <a:pt x="0" y="159"/>
                    <a:pt x="0" y="102"/>
                  </a:cubicBezTo>
                  <a:cubicBezTo>
                    <a:pt x="0" y="46"/>
                    <a:pt x="66" y="0"/>
                    <a:pt x="1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460" y="2932"/>
              <a:ext cx="69" cy="288"/>
            </a:xfrm>
            <a:custGeom>
              <a:avLst/>
              <a:gdLst>
                <a:gd name="T0" fmla="*/ 67 w 69"/>
                <a:gd name="T1" fmla="*/ 288 h 288"/>
                <a:gd name="T2" fmla="*/ 0 w 69"/>
                <a:gd name="T3" fmla="*/ 288 h 288"/>
                <a:gd name="T4" fmla="*/ 0 w 69"/>
                <a:gd name="T5" fmla="*/ 81 h 288"/>
                <a:gd name="T6" fmla="*/ 67 w 69"/>
                <a:gd name="T7" fmla="*/ 81 h 288"/>
                <a:gd name="T8" fmla="*/ 67 w 69"/>
                <a:gd name="T9" fmla="*/ 288 h 288"/>
                <a:gd name="T10" fmla="*/ 67 w 69"/>
                <a:gd name="T11" fmla="*/ 288 h 288"/>
                <a:gd name="T12" fmla="*/ 69 w 69"/>
                <a:gd name="T13" fmla="*/ 50 h 288"/>
                <a:gd name="T14" fmla="*/ 0 w 69"/>
                <a:gd name="T15" fmla="*/ 50 h 288"/>
                <a:gd name="T16" fmla="*/ 0 w 69"/>
                <a:gd name="T17" fmla="*/ 0 h 288"/>
                <a:gd name="T18" fmla="*/ 69 w 69"/>
                <a:gd name="T19" fmla="*/ 0 h 288"/>
                <a:gd name="T20" fmla="*/ 69 w 69"/>
                <a:gd name="T21" fmla="*/ 5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288">
                  <a:moveTo>
                    <a:pt x="67" y="288"/>
                  </a:moveTo>
                  <a:lnTo>
                    <a:pt x="0" y="288"/>
                  </a:lnTo>
                  <a:lnTo>
                    <a:pt x="0" y="81"/>
                  </a:lnTo>
                  <a:lnTo>
                    <a:pt x="67" y="81"/>
                  </a:lnTo>
                  <a:lnTo>
                    <a:pt x="67" y="288"/>
                  </a:lnTo>
                  <a:lnTo>
                    <a:pt x="67" y="288"/>
                  </a:lnTo>
                  <a:close/>
                  <a:moveTo>
                    <a:pt x="69" y="50"/>
                  </a:moveTo>
                  <a:lnTo>
                    <a:pt x="0" y="50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50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TextBox 58"/>
          <p:cNvSpPr txBox="1"/>
          <p:nvPr/>
        </p:nvSpPr>
        <p:spPr>
          <a:xfrm>
            <a:off x="6267747" y="288361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4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4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3" name="TextBox 59"/>
          <p:cNvSpPr txBox="1"/>
          <p:nvPr/>
        </p:nvSpPr>
        <p:spPr>
          <a:xfrm>
            <a:off x="5647732" y="153088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4" name="TextBox 60"/>
          <p:cNvSpPr txBox="1"/>
          <p:nvPr/>
        </p:nvSpPr>
        <p:spPr>
          <a:xfrm>
            <a:off x="855377" y="1648417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2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5" name="TextBox 61"/>
          <p:cNvSpPr txBox="1"/>
          <p:nvPr/>
        </p:nvSpPr>
        <p:spPr>
          <a:xfrm>
            <a:off x="1501703" y="300044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3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6" name="Rectangle 62"/>
          <p:cNvSpPr/>
          <p:nvPr/>
        </p:nvSpPr>
        <p:spPr>
          <a:xfrm>
            <a:off x="6609484" y="3193740"/>
            <a:ext cx="20742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Rectangle 63"/>
          <p:cNvSpPr/>
          <p:nvPr/>
        </p:nvSpPr>
        <p:spPr>
          <a:xfrm>
            <a:off x="5964619" y="1851927"/>
            <a:ext cx="20742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64"/>
          <p:cNvSpPr/>
          <p:nvPr/>
        </p:nvSpPr>
        <p:spPr>
          <a:xfrm>
            <a:off x="455671" y="2024316"/>
            <a:ext cx="20742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65"/>
          <p:cNvSpPr/>
          <p:nvPr/>
        </p:nvSpPr>
        <p:spPr>
          <a:xfrm>
            <a:off x="746712" y="3308160"/>
            <a:ext cx="20742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66"/>
          <p:cNvSpPr txBox="1"/>
          <p:nvPr/>
        </p:nvSpPr>
        <p:spPr>
          <a:xfrm>
            <a:off x="3982440" y="2954662"/>
            <a:ext cx="1218603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50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SEO</a:t>
            </a:r>
            <a:endParaRPr lang="id-ID" sz="405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Group 67"/>
          <p:cNvGrpSpPr/>
          <p:nvPr/>
        </p:nvGrpSpPr>
        <p:grpSpPr>
          <a:xfrm>
            <a:off x="2010328" y="2657703"/>
            <a:ext cx="1733388" cy="237143"/>
            <a:chOff x="1848067" y="2697524"/>
            <a:chExt cx="2311184" cy="316190"/>
          </a:xfrm>
        </p:grpSpPr>
        <p:cxnSp>
          <p:nvCxnSpPr>
            <p:cNvPr id="42" name="Straight Connector 68"/>
            <p:cNvCxnSpPr/>
            <p:nvPr/>
          </p:nvCxnSpPr>
          <p:spPr>
            <a:xfrm flipH="1" flipV="1">
              <a:off x="3661285" y="2697524"/>
              <a:ext cx="497966" cy="31619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69"/>
            <p:cNvCxnSpPr/>
            <p:nvPr/>
          </p:nvCxnSpPr>
          <p:spPr>
            <a:xfrm flipH="1">
              <a:off x="1848067" y="2697524"/>
              <a:ext cx="1813219" cy="0"/>
            </a:xfrm>
            <a:prstGeom prst="line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70"/>
          <p:cNvGrpSpPr/>
          <p:nvPr/>
        </p:nvGrpSpPr>
        <p:grpSpPr>
          <a:xfrm>
            <a:off x="2248498" y="3875536"/>
            <a:ext cx="1584974" cy="237143"/>
            <a:chOff x="2185142" y="4994858"/>
            <a:chExt cx="2113299" cy="316190"/>
          </a:xfrm>
        </p:grpSpPr>
        <p:cxnSp>
          <p:nvCxnSpPr>
            <p:cNvPr id="45" name="Straight Connector 71"/>
            <p:cNvCxnSpPr/>
            <p:nvPr/>
          </p:nvCxnSpPr>
          <p:spPr>
            <a:xfrm flipH="1">
              <a:off x="3800475" y="4994858"/>
              <a:ext cx="497966" cy="31619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72"/>
            <p:cNvCxnSpPr/>
            <p:nvPr/>
          </p:nvCxnSpPr>
          <p:spPr>
            <a:xfrm flipH="1">
              <a:off x="2185142" y="5311048"/>
              <a:ext cx="1615334" cy="0"/>
            </a:xfrm>
            <a:prstGeom prst="line">
              <a:avLst/>
            </a:prstGeom>
            <a:ln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73"/>
          <p:cNvGrpSpPr/>
          <p:nvPr/>
        </p:nvGrpSpPr>
        <p:grpSpPr>
          <a:xfrm>
            <a:off x="5067240" y="2533455"/>
            <a:ext cx="1546454" cy="237143"/>
            <a:chOff x="7528087" y="2680840"/>
            <a:chExt cx="2061939" cy="316190"/>
          </a:xfrm>
        </p:grpSpPr>
        <p:cxnSp>
          <p:nvCxnSpPr>
            <p:cNvPr id="48" name="Straight Connector 74"/>
            <p:cNvCxnSpPr/>
            <p:nvPr/>
          </p:nvCxnSpPr>
          <p:spPr>
            <a:xfrm flipV="1">
              <a:off x="7528087" y="2680840"/>
              <a:ext cx="497966" cy="31619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75"/>
            <p:cNvCxnSpPr/>
            <p:nvPr/>
          </p:nvCxnSpPr>
          <p:spPr>
            <a:xfrm>
              <a:off x="8026053" y="2680840"/>
              <a:ext cx="1563973" cy="0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76"/>
          <p:cNvGrpSpPr/>
          <p:nvPr/>
        </p:nvGrpSpPr>
        <p:grpSpPr>
          <a:xfrm>
            <a:off x="5162019" y="3782011"/>
            <a:ext cx="1792197" cy="152276"/>
            <a:chOff x="8125333" y="4745260"/>
            <a:chExt cx="2389596" cy="203034"/>
          </a:xfrm>
        </p:grpSpPr>
        <p:cxnSp>
          <p:nvCxnSpPr>
            <p:cNvPr id="51" name="Straight Connector 77"/>
            <p:cNvCxnSpPr/>
            <p:nvPr/>
          </p:nvCxnSpPr>
          <p:spPr>
            <a:xfrm>
              <a:off x="8125333" y="4745260"/>
              <a:ext cx="522140" cy="203034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78"/>
            <p:cNvCxnSpPr/>
            <p:nvPr/>
          </p:nvCxnSpPr>
          <p:spPr>
            <a:xfrm>
              <a:off x="8647472" y="4948294"/>
              <a:ext cx="1867457" cy="0"/>
            </a:xfrm>
            <a:prstGeom prst="line">
              <a:avLst/>
            </a:prstGeom>
            <a:ln>
              <a:solidFill>
                <a:schemeClr val="bg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294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Group 51"/>
          <p:cNvGrpSpPr>
            <a:grpSpLocks/>
          </p:cNvGrpSpPr>
          <p:nvPr/>
        </p:nvGrpSpPr>
        <p:grpSpPr bwMode="auto">
          <a:xfrm>
            <a:off x="1066800" y="1276350"/>
            <a:ext cx="7199313" cy="2087563"/>
            <a:chOff x="1066800" y="1276350"/>
            <a:chExt cx="7199313" cy="2087563"/>
          </a:xfrm>
        </p:grpSpPr>
        <p:grpSp>
          <p:nvGrpSpPr>
            <p:cNvPr id="54" name="Group 4"/>
            <p:cNvGrpSpPr>
              <a:grpSpLocks noChangeAspect="1"/>
            </p:cNvGrpSpPr>
            <p:nvPr/>
          </p:nvGrpSpPr>
          <p:grpSpPr bwMode="auto">
            <a:xfrm>
              <a:off x="1066800" y="1276350"/>
              <a:ext cx="7199313" cy="2087563"/>
              <a:chOff x="720" y="804"/>
              <a:chExt cx="4535" cy="1315"/>
            </a:xfrm>
          </p:grpSpPr>
          <p:sp>
            <p:nvSpPr>
              <p:cNvPr id="58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720" y="804"/>
                <a:ext cx="4535" cy="1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5"/>
              <p:cNvSpPr>
                <a:spLocks/>
              </p:cNvSpPr>
              <p:nvPr/>
            </p:nvSpPr>
            <p:spPr bwMode="auto">
              <a:xfrm>
                <a:off x="4183" y="1757"/>
                <a:ext cx="34" cy="362"/>
              </a:xfrm>
              <a:custGeom>
                <a:avLst/>
                <a:gdLst>
                  <a:gd name="T0" fmla="*/ 45 w 45"/>
                  <a:gd name="T1" fmla="*/ 10 h 477"/>
                  <a:gd name="T2" fmla="*/ 37 w 45"/>
                  <a:gd name="T3" fmla="*/ 0 h 477"/>
                  <a:gd name="T4" fmla="*/ 8 w 45"/>
                  <a:gd name="T5" fmla="*/ 0 h 477"/>
                  <a:gd name="T6" fmla="*/ 0 w 45"/>
                  <a:gd name="T7" fmla="*/ 10 h 477"/>
                  <a:gd name="T8" fmla="*/ 0 w 45"/>
                  <a:gd name="T9" fmla="*/ 477 h 477"/>
                  <a:gd name="T10" fmla="*/ 45 w 45"/>
                  <a:gd name="T11" fmla="*/ 477 h 477"/>
                  <a:gd name="T12" fmla="*/ 45 w 45"/>
                  <a:gd name="T13" fmla="*/ 10 h 4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5"/>
                  <a:gd name="T22" fmla="*/ 0 h 477"/>
                  <a:gd name="T23" fmla="*/ 45 w 45"/>
                  <a:gd name="T24" fmla="*/ 477 h 4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5" h="477">
                    <a:moveTo>
                      <a:pt x="45" y="10"/>
                    </a:moveTo>
                    <a:cubicBezTo>
                      <a:pt x="45" y="4"/>
                      <a:pt x="41" y="0"/>
                      <a:pt x="3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77"/>
                      <a:pt x="0" y="477"/>
                      <a:pt x="0" y="477"/>
                    </a:cubicBezTo>
                    <a:cubicBezTo>
                      <a:pt x="45" y="477"/>
                      <a:pt x="45" y="477"/>
                      <a:pt x="45" y="477"/>
                    </a:cubicBezTo>
                    <a:lnTo>
                      <a:pt x="45" y="1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6"/>
              <p:cNvSpPr>
                <a:spLocks/>
              </p:cNvSpPr>
              <p:nvPr/>
            </p:nvSpPr>
            <p:spPr bwMode="auto">
              <a:xfrm>
                <a:off x="4246" y="1757"/>
                <a:ext cx="34" cy="362"/>
              </a:xfrm>
              <a:custGeom>
                <a:avLst/>
                <a:gdLst>
                  <a:gd name="T0" fmla="*/ 45 w 45"/>
                  <a:gd name="T1" fmla="*/ 10 h 477"/>
                  <a:gd name="T2" fmla="*/ 36 w 45"/>
                  <a:gd name="T3" fmla="*/ 0 h 477"/>
                  <a:gd name="T4" fmla="*/ 8 w 45"/>
                  <a:gd name="T5" fmla="*/ 0 h 477"/>
                  <a:gd name="T6" fmla="*/ 0 w 45"/>
                  <a:gd name="T7" fmla="*/ 10 h 477"/>
                  <a:gd name="T8" fmla="*/ 0 w 45"/>
                  <a:gd name="T9" fmla="*/ 477 h 477"/>
                  <a:gd name="T10" fmla="*/ 45 w 45"/>
                  <a:gd name="T11" fmla="*/ 477 h 477"/>
                  <a:gd name="T12" fmla="*/ 45 w 45"/>
                  <a:gd name="T13" fmla="*/ 10 h 4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5"/>
                  <a:gd name="T22" fmla="*/ 0 h 477"/>
                  <a:gd name="T23" fmla="*/ 45 w 45"/>
                  <a:gd name="T24" fmla="*/ 477 h 4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5" h="477">
                    <a:moveTo>
                      <a:pt x="45" y="10"/>
                    </a:moveTo>
                    <a:cubicBezTo>
                      <a:pt x="45" y="4"/>
                      <a:pt x="41" y="0"/>
                      <a:pt x="36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10"/>
                    </a:cubicBezTo>
                    <a:cubicBezTo>
                      <a:pt x="0" y="477"/>
                      <a:pt x="0" y="477"/>
                      <a:pt x="0" y="477"/>
                    </a:cubicBezTo>
                    <a:cubicBezTo>
                      <a:pt x="45" y="477"/>
                      <a:pt x="45" y="477"/>
                      <a:pt x="45" y="477"/>
                    </a:cubicBezTo>
                    <a:lnTo>
                      <a:pt x="45" y="1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7"/>
              <p:cNvSpPr>
                <a:spLocks/>
              </p:cNvSpPr>
              <p:nvPr/>
            </p:nvSpPr>
            <p:spPr bwMode="auto">
              <a:xfrm>
                <a:off x="4120" y="1757"/>
                <a:ext cx="34" cy="362"/>
              </a:xfrm>
              <a:custGeom>
                <a:avLst/>
                <a:gdLst>
                  <a:gd name="T0" fmla="*/ 45 w 45"/>
                  <a:gd name="T1" fmla="*/ 10 h 477"/>
                  <a:gd name="T2" fmla="*/ 37 w 45"/>
                  <a:gd name="T3" fmla="*/ 0 h 477"/>
                  <a:gd name="T4" fmla="*/ 9 w 45"/>
                  <a:gd name="T5" fmla="*/ 0 h 477"/>
                  <a:gd name="T6" fmla="*/ 0 w 45"/>
                  <a:gd name="T7" fmla="*/ 10 h 477"/>
                  <a:gd name="T8" fmla="*/ 0 w 45"/>
                  <a:gd name="T9" fmla="*/ 477 h 477"/>
                  <a:gd name="T10" fmla="*/ 45 w 45"/>
                  <a:gd name="T11" fmla="*/ 477 h 477"/>
                  <a:gd name="T12" fmla="*/ 45 w 45"/>
                  <a:gd name="T13" fmla="*/ 10 h 4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5"/>
                  <a:gd name="T22" fmla="*/ 0 h 477"/>
                  <a:gd name="T23" fmla="*/ 45 w 45"/>
                  <a:gd name="T24" fmla="*/ 477 h 47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5" h="477">
                    <a:moveTo>
                      <a:pt x="45" y="10"/>
                    </a:moveTo>
                    <a:cubicBezTo>
                      <a:pt x="45" y="4"/>
                      <a:pt x="42" y="0"/>
                      <a:pt x="37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77"/>
                      <a:pt x="0" y="477"/>
                      <a:pt x="0" y="477"/>
                    </a:cubicBezTo>
                    <a:cubicBezTo>
                      <a:pt x="45" y="477"/>
                      <a:pt x="45" y="477"/>
                      <a:pt x="45" y="477"/>
                    </a:cubicBezTo>
                    <a:lnTo>
                      <a:pt x="45" y="1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8"/>
              <p:cNvSpPr>
                <a:spLocks noEditPoints="1"/>
              </p:cNvSpPr>
              <p:nvPr/>
            </p:nvSpPr>
            <p:spPr bwMode="auto">
              <a:xfrm>
                <a:off x="3970" y="831"/>
                <a:ext cx="1286" cy="1288"/>
              </a:xfrm>
              <a:custGeom>
                <a:avLst/>
                <a:gdLst>
                  <a:gd name="T0" fmla="*/ 313 w 1694"/>
                  <a:gd name="T1" fmla="*/ 0 h 1695"/>
                  <a:gd name="T2" fmla="*/ 0 w 1694"/>
                  <a:gd name="T3" fmla="*/ 313 h 1695"/>
                  <a:gd name="T4" fmla="*/ 0 w 1694"/>
                  <a:gd name="T5" fmla="*/ 1695 h 1695"/>
                  <a:gd name="T6" fmla="*/ 136 w 1694"/>
                  <a:gd name="T7" fmla="*/ 1695 h 1695"/>
                  <a:gd name="T8" fmla="*/ 136 w 1694"/>
                  <a:gd name="T9" fmla="*/ 1195 h 1695"/>
                  <a:gd name="T10" fmla="*/ 97 w 1694"/>
                  <a:gd name="T11" fmla="*/ 1195 h 1695"/>
                  <a:gd name="T12" fmla="*/ 79 w 1694"/>
                  <a:gd name="T13" fmla="*/ 1177 h 1695"/>
                  <a:gd name="T14" fmla="*/ 79 w 1694"/>
                  <a:gd name="T15" fmla="*/ 789 h 1695"/>
                  <a:gd name="T16" fmla="*/ 97 w 1694"/>
                  <a:gd name="T17" fmla="*/ 772 h 1695"/>
                  <a:gd name="T18" fmla="*/ 131 w 1694"/>
                  <a:gd name="T19" fmla="*/ 772 h 1695"/>
                  <a:gd name="T20" fmla="*/ 131 w 1694"/>
                  <a:gd name="T21" fmla="*/ 665 h 1695"/>
                  <a:gd name="T22" fmla="*/ 188 w 1694"/>
                  <a:gd name="T23" fmla="*/ 665 h 1695"/>
                  <a:gd name="T24" fmla="*/ 188 w 1694"/>
                  <a:gd name="T25" fmla="*/ 573 h 1695"/>
                  <a:gd name="T26" fmla="*/ 412 w 1694"/>
                  <a:gd name="T27" fmla="*/ 573 h 1695"/>
                  <a:gd name="T28" fmla="*/ 412 w 1694"/>
                  <a:gd name="T29" fmla="*/ 665 h 1695"/>
                  <a:gd name="T30" fmla="*/ 470 w 1694"/>
                  <a:gd name="T31" fmla="*/ 665 h 1695"/>
                  <a:gd name="T32" fmla="*/ 470 w 1694"/>
                  <a:gd name="T33" fmla="*/ 772 h 1695"/>
                  <a:gd name="T34" fmla="*/ 504 w 1694"/>
                  <a:gd name="T35" fmla="*/ 772 h 1695"/>
                  <a:gd name="T36" fmla="*/ 521 w 1694"/>
                  <a:gd name="T37" fmla="*/ 789 h 1695"/>
                  <a:gd name="T38" fmla="*/ 521 w 1694"/>
                  <a:gd name="T39" fmla="*/ 1177 h 1695"/>
                  <a:gd name="T40" fmla="*/ 504 w 1694"/>
                  <a:gd name="T41" fmla="*/ 1195 h 1695"/>
                  <a:gd name="T42" fmla="*/ 465 w 1694"/>
                  <a:gd name="T43" fmla="*/ 1195 h 1695"/>
                  <a:gd name="T44" fmla="*/ 465 w 1694"/>
                  <a:gd name="T45" fmla="*/ 1695 h 1695"/>
                  <a:gd name="T46" fmla="*/ 1381 w 1694"/>
                  <a:gd name="T47" fmla="*/ 1695 h 1695"/>
                  <a:gd name="T48" fmla="*/ 1694 w 1694"/>
                  <a:gd name="T49" fmla="*/ 1381 h 1695"/>
                  <a:gd name="T50" fmla="*/ 1694 w 1694"/>
                  <a:gd name="T51" fmla="*/ 0 h 1695"/>
                  <a:gd name="T52" fmla="*/ 313 w 1694"/>
                  <a:gd name="T53" fmla="*/ 0 h 1695"/>
                  <a:gd name="T54" fmla="*/ 192 w 1694"/>
                  <a:gd name="T55" fmla="*/ 558 h 1695"/>
                  <a:gd name="T56" fmla="*/ 274 w 1694"/>
                  <a:gd name="T57" fmla="*/ 463 h 1695"/>
                  <a:gd name="T58" fmla="*/ 301 w 1694"/>
                  <a:gd name="T59" fmla="*/ 68 h 1695"/>
                  <a:gd name="T60" fmla="*/ 327 w 1694"/>
                  <a:gd name="T61" fmla="*/ 458 h 1695"/>
                  <a:gd name="T62" fmla="*/ 408 w 1694"/>
                  <a:gd name="T63" fmla="*/ 558 h 1695"/>
                  <a:gd name="T64" fmla="*/ 192 w 1694"/>
                  <a:gd name="T65" fmla="*/ 558 h 169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694"/>
                  <a:gd name="T100" fmla="*/ 0 h 1695"/>
                  <a:gd name="T101" fmla="*/ 1694 w 1694"/>
                  <a:gd name="T102" fmla="*/ 1695 h 169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694" h="1695">
                    <a:moveTo>
                      <a:pt x="313" y="0"/>
                    </a:moveTo>
                    <a:cubicBezTo>
                      <a:pt x="140" y="0"/>
                      <a:pt x="0" y="140"/>
                      <a:pt x="0" y="313"/>
                    </a:cubicBezTo>
                    <a:cubicBezTo>
                      <a:pt x="0" y="1695"/>
                      <a:pt x="0" y="1695"/>
                      <a:pt x="0" y="1695"/>
                    </a:cubicBezTo>
                    <a:cubicBezTo>
                      <a:pt x="136" y="1695"/>
                      <a:pt x="136" y="1695"/>
                      <a:pt x="136" y="1695"/>
                    </a:cubicBezTo>
                    <a:cubicBezTo>
                      <a:pt x="136" y="1195"/>
                      <a:pt x="136" y="1195"/>
                      <a:pt x="136" y="1195"/>
                    </a:cubicBezTo>
                    <a:cubicBezTo>
                      <a:pt x="97" y="1195"/>
                      <a:pt x="97" y="1195"/>
                      <a:pt x="97" y="1195"/>
                    </a:cubicBezTo>
                    <a:cubicBezTo>
                      <a:pt x="87" y="1195"/>
                      <a:pt x="79" y="1187"/>
                      <a:pt x="79" y="1177"/>
                    </a:cubicBezTo>
                    <a:cubicBezTo>
                      <a:pt x="79" y="789"/>
                      <a:pt x="79" y="789"/>
                      <a:pt x="79" y="789"/>
                    </a:cubicBezTo>
                    <a:cubicBezTo>
                      <a:pt x="79" y="779"/>
                      <a:pt x="87" y="772"/>
                      <a:pt x="97" y="772"/>
                    </a:cubicBezTo>
                    <a:cubicBezTo>
                      <a:pt x="131" y="772"/>
                      <a:pt x="131" y="772"/>
                      <a:pt x="131" y="772"/>
                    </a:cubicBezTo>
                    <a:cubicBezTo>
                      <a:pt x="131" y="665"/>
                      <a:pt x="131" y="665"/>
                      <a:pt x="131" y="665"/>
                    </a:cubicBezTo>
                    <a:cubicBezTo>
                      <a:pt x="188" y="665"/>
                      <a:pt x="188" y="665"/>
                      <a:pt x="188" y="665"/>
                    </a:cubicBezTo>
                    <a:cubicBezTo>
                      <a:pt x="188" y="573"/>
                      <a:pt x="188" y="573"/>
                      <a:pt x="188" y="573"/>
                    </a:cubicBezTo>
                    <a:cubicBezTo>
                      <a:pt x="412" y="573"/>
                      <a:pt x="412" y="573"/>
                      <a:pt x="412" y="573"/>
                    </a:cubicBezTo>
                    <a:cubicBezTo>
                      <a:pt x="412" y="665"/>
                      <a:pt x="412" y="665"/>
                      <a:pt x="412" y="665"/>
                    </a:cubicBezTo>
                    <a:cubicBezTo>
                      <a:pt x="470" y="665"/>
                      <a:pt x="470" y="665"/>
                      <a:pt x="470" y="665"/>
                    </a:cubicBezTo>
                    <a:cubicBezTo>
                      <a:pt x="470" y="772"/>
                      <a:pt x="470" y="772"/>
                      <a:pt x="470" y="772"/>
                    </a:cubicBezTo>
                    <a:cubicBezTo>
                      <a:pt x="504" y="772"/>
                      <a:pt x="504" y="772"/>
                      <a:pt x="504" y="772"/>
                    </a:cubicBezTo>
                    <a:cubicBezTo>
                      <a:pt x="514" y="772"/>
                      <a:pt x="521" y="779"/>
                      <a:pt x="521" y="789"/>
                    </a:cubicBezTo>
                    <a:cubicBezTo>
                      <a:pt x="521" y="1177"/>
                      <a:pt x="521" y="1177"/>
                      <a:pt x="521" y="1177"/>
                    </a:cubicBezTo>
                    <a:cubicBezTo>
                      <a:pt x="521" y="1187"/>
                      <a:pt x="514" y="1195"/>
                      <a:pt x="504" y="1195"/>
                    </a:cubicBezTo>
                    <a:cubicBezTo>
                      <a:pt x="465" y="1195"/>
                      <a:pt x="465" y="1195"/>
                      <a:pt x="465" y="1195"/>
                    </a:cubicBezTo>
                    <a:cubicBezTo>
                      <a:pt x="465" y="1695"/>
                      <a:pt x="465" y="1695"/>
                      <a:pt x="465" y="1695"/>
                    </a:cubicBezTo>
                    <a:cubicBezTo>
                      <a:pt x="1381" y="1695"/>
                      <a:pt x="1381" y="1695"/>
                      <a:pt x="1381" y="1695"/>
                    </a:cubicBezTo>
                    <a:cubicBezTo>
                      <a:pt x="1554" y="1695"/>
                      <a:pt x="1694" y="1554"/>
                      <a:pt x="1694" y="1381"/>
                    </a:cubicBezTo>
                    <a:cubicBezTo>
                      <a:pt x="1694" y="0"/>
                      <a:pt x="1694" y="0"/>
                      <a:pt x="1694" y="0"/>
                    </a:cubicBezTo>
                    <a:lnTo>
                      <a:pt x="313" y="0"/>
                    </a:lnTo>
                    <a:close/>
                    <a:moveTo>
                      <a:pt x="192" y="558"/>
                    </a:moveTo>
                    <a:cubicBezTo>
                      <a:pt x="274" y="463"/>
                      <a:pt x="274" y="463"/>
                      <a:pt x="274" y="463"/>
                    </a:cubicBezTo>
                    <a:cubicBezTo>
                      <a:pt x="301" y="68"/>
                      <a:pt x="301" y="68"/>
                      <a:pt x="301" y="68"/>
                    </a:cubicBezTo>
                    <a:cubicBezTo>
                      <a:pt x="327" y="458"/>
                      <a:pt x="327" y="458"/>
                      <a:pt x="327" y="458"/>
                    </a:cubicBezTo>
                    <a:cubicBezTo>
                      <a:pt x="408" y="558"/>
                      <a:pt x="408" y="558"/>
                      <a:pt x="408" y="558"/>
                    </a:cubicBezTo>
                    <a:lnTo>
                      <a:pt x="192" y="55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9"/>
              <p:cNvSpPr>
                <a:spLocks noEditPoints="1"/>
              </p:cNvSpPr>
              <p:nvPr/>
            </p:nvSpPr>
            <p:spPr bwMode="auto">
              <a:xfrm>
                <a:off x="4122" y="1494"/>
                <a:ext cx="153" cy="153"/>
              </a:xfrm>
              <a:custGeom>
                <a:avLst/>
                <a:gdLst>
                  <a:gd name="T0" fmla="*/ 100 w 201"/>
                  <a:gd name="T1" fmla="*/ 0 h 201"/>
                  <a:gd name="T2" fmla="*/ 0 w 201"/>
                  <a:gd name="T3" fmla="*/ 98 h 201"/>
                  <a:gd name="T4" fmla="*/ 0 w 201"/>
                  <a:gd name="T5" fmla="*/ 101 h 201"/>
                  <a:gd name="T6" fmla="*/ 100 w 201"/>
                  <a:gd name="T7" fmla="*/ 201 h 201"/>
                  <a:gd name="T8" fmla="*/ 201 w 201"/>
                  <a:gd name="T9" fmla="*/ 101 h 201"/>
                  <a:gd name="T10" fmla="*/ 201 w 201"/>
                  <a:gd name="T11" fmla="*/ 98 h 201"/>
                  <a:gd name="T12" fmla="*/ 100 w 201"/>
                  <a:gd name="T13" fmla="*/ 0 h 201"/>
                  <a:gd name="T14" fmla="*/ 165 w 201"/>
                  <a:gd name="T15" fmla="*/ 158 h 201"/>
                  <a:gd name="T16" fmla="*/ 110 w 201"/>
                  <a:gd name="T17" fmla="*/ 122 h 201"/>
                  <a:gd name="T18" fmla="*/ 101 w 201"/>
                  <a:gd name="T19" fmla="*/ 124 h 201"/>
                  <a:gd name="T20" fmla="*/ 80 w 201"/>
                  <a:gd name="T21" fmla="*/ 103 h 201"/>
                  <a:gd name="T22" fmla="*/ 91 w 201"/>
                  <a:gd name="T23" fmla="*/ 85 h 201"/>
                  <a:gd name="T24" fmla="*/ 91 w 201"/>
                  <a:gd name="T25" fmla="*/ 17 h 201"/>
                  <a:gd name="T26" fmla="*/ 105 w 201"/>
                  <a:gd name="T27" fmla="*/ 17 h 201"/>
                  <a:gd name="T28" fmla="*/ 105 w 201"/>
                  <a:gd name="T29" fmla="*/ 83 h 201"/>
                  <a:gd name="T30" fmla="*/ 122 w 201"/>
                  <a:gd name="T31" fmla="*/ 103 h 201"/>
                  <a:gd name="T32" fmla="*/ 120 w 201"/>
                  <a:gd name="T33" fmla="*/ 112 h 201"/>
                  <a:gd name="T34" fmla="*/ 173 w 201"/>
                  <a:gd name="T35" fmla="*/ 147 h 201"/>
                  <a:gd name="T36" fmla="*/ 165 w 201"/>
                  <a:gd name="T37" fmla="*/ 158 h 20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01"/>
                  <a:gd name="T58" fmla="*/ 0 h 201"/>
                  <a:gd name="T59" fmla="*/ 201 w 201"/>
                  <a:gd name="T60" fmla="*/ 201 h 20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01" h="201">
                    <a:moveTo>
                      <a:pt x="100" y="0"/>
                    </a:moveTo>
                    <a:cubicBezTo>
                      <a:pt x="46" y="0"/>
                      <a:pt x="1" y="44"/>
                      <a:pt x="0" y="98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56"/>
                      <a:pt x="45" y="201"/>
                      <a:pt x="100" y="201"/>
                    </a:cubicBezTo>
                    <a:cubicBezTo>
                      <a:pt x="156" y="201"/>
                      <a:pt x="201" y="156"/>
                      <a:pt x="201" y="101"/>
                    </a:cubicBezTo>
                    <a:cubicBezTo>
                      <a:pt x="201" y="98"/>
                      <a:pt x="201" y="98"/>
                      <a:pt x="201" y="98"/>
                    </a:cubicBezTo>
                    <a:cubicBezTo>
                      <a:pt x="199" y="44"/>
                      <a:pt x="155" y="0"/>
                      <a:pt x="100" y="0"/>
                    </a:cubicBezTo>
                    <a:close/>
                    <a:moveTo>
                      <a:pt x="165" y="158"/>
                    </a:moveTo>
                    <a:cubicBezTo>
                      <a:pt x="110" y="122"/>
                      <a:pt x="110" y="122"/>
                      <a:pt x="110" y="122"/>
                    </a:cubicBezTo>
                    <a:cubicBezTo>
                      <a:pt x="107" y="123"/>
                      <a:pt x="104" y="124"/>
                      <a:pt x="101" y="124"/>
                    </a:cubicBezTo>
                    <a:cubicBezTo>
                      <a:pt x="89" y="124"/>
                      <a:pt x="80" y="115"/>
                      <a:pt x="80" y="103"/>
                    </a:cubicBezTo>
                    <a:cubicBezTo>
                      <a:pt x="80" y="95"/>
                      <a:pt x="85" y="88"/>
                      <a:pt x="91" y="85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105" y="17"/>
                      <a:pt x="105" y="17"/>
                      <a:pt x="105" y="17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14" y="85"/>
                      <a:pt x="122" y="93"/>
                      <a:pt x="122" y="103"/>
                    </a:cubicBezTo>
                    <a:cubicBezTo>
                      <a:pt x="122" y="106"/>
                      <a:pt x="121" y="109"/>
                      <a:pt x="120" y="112"/>
                    </a:cubicBezTo>
                    <a:cubicBezTo>
                      <a:pt x="173" y="147"/>
                      <a:pt x="173" y="147"/>
                      <a:pt x="173" y="147"/>
                    </a:cubicBezTo>
                    <a:lnTo>
                      <a:pt x="165" y="15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10"/>
              <p:cNvSpPr>
                <a:spLocks noEditPoints="1"/>
              </p:cNvSpPr>
              <p:nvPr/>
            </p:nvSpPr>
            <p:spPr bwMode="auto">
              <a:xfrm>
                <a:off x="4071" y="1444"/>
                <a:ext cx="260" cy="250"/>
              </a:xfrm>
              <a:custGeom>
                <a:avLst/>
                <a:gdLst>
                  <a:gd name="T0" fmla="*/ 343 w 343"/>
                  <a:gd name="T1" fmla="*/ 312 h 328"/>
                  <a:gd name="T2" fmla="*/ 343 w 343"/>
                  <a:gd name="T3" fmla="*/ 17 h 328"/>
                  <a:gd name="T4" fmla="*/ 337 w 343"/>
                  <a:gd name="T5" fmla="*/ 4 h 328"/>
                  <a:gd name="T6" fmla="*/ 327 w 343"/>
                  <a:gd name="T7" fmla="*/ 0 h 328"/>
                  <a:gd name="T8" fmla="*/ 17 w 343"/>
                  <a:gd name="T9" fmla="*/ 0 h 328"/>
                  <a:gd name="T10" fmla="*/ 0 w 343"/>
                  <a:gd name="T11" fmla="*/ 17 h 328"/>
                  <a:gd name="T12" fmla="*/ 0 w 343"/>
                  <a:gd name="T13" fmla="*/ 312 h 328"/>
                  <a:gd name="T14" fmla="*/ 17 w 343"/>
                  <a:gd name="T15" fmla="*/ 328 h 328"/>
                  <a:gd name="T16" fmla="*/ 327 w 343"/>
                  <a:gd name="T17" fmla="*/ 328 h 328"/>
                  <a:gd name="T18" fmla="*/ 343 w 343"/>
                  <a:gd name="T19" fmla="*/ 312 h 328"/>
                  <a:gd name="T20" fmla="*/ 280 w 343"/>
                  <a:gd name="T21" fmla="*/ 268 h 328"/>
                  <a:gd name="T22" fmla="*/ 167 w 343"/>
                  <a:gd name="T23" fmla="*/ 318 h 328"/>
                  <a:gd name="T24" fmla="*/ 55 w 343"/>
                  <a:gd name="T25" fmla="*/ 268 h 328"/>
                  <a:gd name="T26" fmla="*/ 15 w 343"/>
                  <a:gd name="T27" fmla="*/ 166 h 328"/>
                  <a:gd name="T28" fmla="*/ 55 w 343"/>
                  <a:gd name="T29" fmla="*/ 62 h 328"/>
                  <a:gd name="T30" fmla="*/ 167 w 343"/>
                  <a:gd name="T31" fmla="*/ 13 h 328"/>
                  <a:gd name="T32" fmla="*/ 279 w 343"/>
                  <a:gd name="T33" fmla="*/ 62 h 328"/>
                  <a:gd name="T34" fmla="*/ 320 w 343"/>
                  <a:gd name="T35" fmla="*/ 166 h 328"/>
                  <a:gd name="T36" fmla="*/ 280 w 343"/>
                  <a:gd name="T37" fmla="*/ 268 h 3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43"/>
                  <a:gd name="T58" fmla="*/ 0 h 328"/>
                  <a:gd name="T59" fmla="*/ 343 w 343"/>
                  <a:gd name="T60" fmla="*/ 328 h 3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43" h="328">
                    <a:moveTo>
                      <a:pt x="343" y="312"/>
                    </a:moveTo>
                    <a:cubicBezTo>
                      <a:pt x="343" y="17"/>
                      <a:pt x="343" y="17"/>
                      <a:pt x="343" y="17"/>
                    </a:cubicBezTo>
                    <a:cubicBezTo>
                      <a:pt x="343" y="11"/>
                      <a:pt x="341" y="7"/>
                      <a:pt x="337" y="4"/>
                    </a:cubicBezTo>
                    <a:cubicBezTo>
                      <a:pt x="334" y="1"/>
                      <a:pt x="331" y="0"/>
                      <a:pt x="32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7"/>
                    </a:cubicBez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21"/>
                      <a:pt x="8" y="328"/>
                      <a:pt x="17" y="328"/>
                    </a:cubicBezTo>
                    <a:cubicBezTo>
                      <a:pt x="327" y="328"/>
                      <a:pt x="327" y="328"/>
                      <a:pt x="327" y="328"/>
                    </a:cubicBezTo>
                    <a:cubicBezTo>
                      <a:pt x="336" y="328"/>
                      <a:pt x="343" y="321"/>
                      <a:pt x="343" y="312"/>
                    </a:cubicBezTo>
                    <a:close/>
                    <a:moveTo>
                      <a:pt x="280" y="268"/>
                    </a:moveTo>
                    <a:cubicBezTo>
                      <a:pt x="252" y="299"/>
                      <a:pt x="212" y="318"/>
                      <a:pt x="167" y="318"/>
                    </a:cubicBezTo>
                    <a:cubicBezTo>
                      <a:pt x="123" y="318"/>
                      <a:pt x="82" y="299"/>
                      <a:pt x="55" y="268"/>
                    </a:cubicBezTo>
                    <a:cubicBezTo>
                      <a:pt x="30" y="241"/>
                      <a:pt x="15" y="205"/>
                      <a:pt x="15" y="166"/>
                    </a:cubicBezTo>
                    <a:cubicBezTo>
                      <a:pt x="15" y="126"/>
                      <a:pt x="30" y="89"/>
                      <a:pt x="55" y="62"/>
                    </a:cubicBezTo>
                    <a:cubicBezTo>
                      <a:pt x="83" y="32"/>
                      <a:pt x="123" y="13"/>
                      <a:pt x="167" y="13"/>
                    </a:cubicBezTo>
                    <a:cubicBezTo>
                      <a:pt x="212" y="13"/>
                      <a:pt x="251" y="32"/>
                      <a:pt x="279" y="62"/>
                    </a:cubicBezTo>
                    <a:cubicBezTo>
                      <a:pt x="304" y="89"/>
                      <a:pt x="320" y="126"/>
                      <a:pt x="320" y="166"/>
                    </a:cubicBezTo>
                    <a:cubicBezTo>
                      <a:pt x="320" y="205"/>
                      <a:pt x="305" y="241"/>
                      <a:pt x="280" y="26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11"/>
              <p:cNvSpPr>
                <a:spLocks noEditPoints="1"/>
              </p:cNvSpPr>
              <p:nvPr/>
            </p:nvSpPr>
            <p:spPr bwMode="auto">
              <a:xfrm>
                <a:off x="2302" y="803"/>
                <a:ext cx="1287" cy="1287"/>
              </a:xfrm>
              <a:custGeom>
                <a:avLst/>
                <a:gdLst>
                  <a:gd name="T0" fmla="*/ 0 w 1695"/>
                  <a:gd name="T1" fmla="*/ 313 h 1694"/>
                  <a:gd name="T2" fmla="*/ 0 w 1695"/>
                  <a:gd name="T3" fmla="*/ 1526 h 1694"/>
                  <a:gd name="T4" fmla="*/ 49 w 1695"/>
                  <a:gd name="T5" fmla="*/ 1392 h 1694"/>
                  <a:gd name="T6" fmla="*/ 77 w 1695"/>
                  <a:gd name="T7" fmla="*/ 1373 h 1694"/>
                  <a:gd name="T8" fmla="*/ 414 w 1695"/>
                  <a:gd name="T9" fmla="*/ 1373 h 1694"/>
                  <a:gd name="T10" fmla="*/ 441 w 1695"/>
                  <a:gd name="T11" fmla="*/ 1392 h 1694"/>
                  <a:gd name="T12" fmla="*/ 566 w 1695"/>
                  <a:gd name="T13" fmla="*/ 1694 h 1694"/>
                  <a:gd name="T14" fmla="*/ 1382 w 1695"/>
                  <a:gd name="T15" fmla="*/ 1694 h 1694"/>
                  <a:gd name="T16" fmla="*/ 1695 w 1695"/>
                  <a:gd name="T17" fmla="*/ 1381 h 1694"/>
                  <a:gd name="T18" fmla="*/ 1695 w 1695"/>
                  <a:gd name="T19" fmla="*/ 0 h 1694"/>
                  <a:gd name="T20" fmla="*/ 314 w 1695"/>
                  <a:gd name="T21" fmla="*/ 0 h 1694"/>
                  <a:gd name="T22" fmla="*/ 0 w 1695"/>
                  <a:gd name="T23" fmla="*/ 313 h 1694"/>
                  <a:gd name="T24" fmla="*/ 205 w 1695"/>
                  <a:gd name="T25" fmla="*/ 332 h 1694"/>
                  <a:gd name="T26" fmla="*/ 228 w 1695"/>
                  <a:gd name="T27" fmla="*/ 304 h 1694"/>
                  <a:gd name="T28" fmla="*/ 227 w 1695"/>
                  <a:gd name="T29" fmla="*/ 297 h 1694"/>
                  <a:gd name="T30" fmla="*/ 244 w 1695"/>
                  <a:gd name="T31" fmla="*/ 104 h 1694"/>
                  <a:gd name="T32" fmla="*/ 247 w 1695"/>
                  <a:gd name="T33" fmla="*/ 104 h 1694"/>
                  <a:gd name="T34" fmla="*/ 264 w 1695"/>
                  <a:gd name="T35" fmla="*/ 297 h 1694"/>
                  <a:gd name="T36" fmla="*/ 263 w 1695"/>
                  <a:gd name="T37" fmla="*/ 304 h 1694"/>
                  <a:gd name="T38" fmla="*/ 286 w 1695"/>
                  <a:gd name="T39" fmla="*/ 332 h 1694"/>
                  <a:gd name="T40" fmla="*/ 270 w 1695"/>
                  <a:gd name="T41" fmla="*/ 352 h 1694"/>
                  <a:gd name="T42" fmla="*/ 221 w 1695"/>
                  <a:gd name="T43" fmla="*/ 352 h 1694"/>
                  <a:gd name="T44" fmla="*/ 205 w 1695"/>
                  <a:gd name="T45" fmla="*/ 332 h 1694"/>
                  <a:gd name="T46" fmla="*/ 218 w 1695"/>
                  <a:gd name="T47" fmla="*/ 360 h 1694"/>
                  <a:gd name="T48" fmla="*/ 273 w 1695"/>
                  <a:gd name="T49" fmla="*/ 360 h 1694"/>
                  <a:gd name="T50" fmla="*/ 293 w 1695"/>
                  <a:gd name="T51" fmla="*/ 379 h 1694"/>
                  <a:gd name="T52" fmla="*/ 273 w 1695"/>
                  <a:gd name="T53" fmla="*/ 399 h 1694"/>
                  <a:gd name="T54" fmla="*/ 218 w 1695"/>
                  <a:gd name="T55" fmla="*/ 399 h 1694"/>
                  <a:gd name="T56" fmla="*/ 197 w 1695"/>
                  <a:gd name="T57" fmla="*/ 379 h 1694"/>
                  <a:gd name="T58" fmla="*/ 218 w 1695"/>
                  <a:gd name="T59" fmla="*/ 360 h 1694"/>
                  <a:gd name="T60" fmla="*/ 351 w 1695"/>
                  <a:gd name="T61" fmla="*/ 1059 h 1694"/>
                  <a:gd name="T62" fmla="*/ 415 w 1695"/>
                  <a:gd name="T63" fmla="*/ 1307 h 1694"/>
                  <a:gd name="T64" fmla="*/ 400 w 1695"/>
                  <a:gd name="T65" fmla="*/ 1327 h 1694"/>
                  <a:gd name="T66" fmla="*/ 91 w 1695"/>
                  <a:gd name="T67" fmla="*/ 1327 h 1694"/>
                  <a:gd name="T68" fmla="*/ 76 w 1695"/>
                  <a:gd name="T69" fmla="*/ 1307 h 1694"/>
                  <a:gd name="T70" fmla="*/ 140 w 1695"/>
                  <a:gd name="T71" fmla="*/ 1059 h 1694"/>
                  <a:gd name="T72" fmla="*/ 165 w 1695"/>
                  <a:gd name="T73" fmla="*/ 1038 h 1694"/>
                  <a:gd name="T74" fmla="*/ 326 w 1695"/>
                  <a:gd name="T75" fmla="*/ 1038 h 1694"/>
                  <a:gd name="T76" fmla="*/ 351 w 1695"/>
                  <a:gd name="T77" fmla="*/ 1059 h 1694"/>
                  <a:gd name="T78" fmla="*/ 315 w 1695"/>
                  <a:gd name="T79" fmla="*/ 980 h 1694"/>
                  <a:gd name="T80" fmla="*/ 176 w 1695"/>
                  <a:gd name="T81" fmla="*/ 980 h 1694"/>
                  <a:gd name="T82" fmla="*/ 159 w 1695"/>
                  <a:gd name="T83" fmla="*/ 959 h 1694"/>
                  <a:gd name="T84" fmla="*/ 217 w 1695"/>
                  <a:gd name="T85" fmla="*/ 430 h 1694"/>
                  <a:gd name="T86" fmla="*/ 239 w 1695"/>
                  <a:gd name="T87" fmla="*/ 410 h 1694"/>
                  <a:gd name="T88" fmla="*/ 252 w 1695"/>
                  <a:gd name="T89" fmla="*/ 410 h 1694"/>
                  <a:gd name="T90" fmla="*/ 274 w 1695"/>
                  <a:gd name="T91" fmla="*/ 430 h 1694"/>
                  <a:gd name="T92" fmla="*/ 332 w 1695"/>
                  <a:gd name="T93" fmla="*/ 959 h 1694"/>
                  <a:gd name="T94" fmla="*/ 315 w 1695"/>
                  <a:gd name="T95" fmla="*/ 980 h 169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695"/>
                  <a:gd name="T145" fmla="*/ 0 h 1694"/>
                  <a:gd name="T146" fmla="*/ 1695 w 1695"/>
                  <a:gd name="T147" fmla="*/ 1694 h 169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695" h="1694">
                    <a:moveTo>
                      <a:pt x="0" y="313"/>
                    </a:moveTo>
                    <a:cubicBezTo>
                      <a:pt x="0" y="1526"/>
                      <a:pt x="0" y="1526"/>
                      <a:pt x="0" y="1526"/>
                    </a:cubicBezTo>
                    <a:cubicBezTo>
                      <a:pt x="18" y="1483"/>
                      <a:pt x="34" y="1438"/>
                      <a:pt x="49" y="1392"/>
                    </a:cubicBezTo>
                    <a:cubicBezTo>
                      <a:pt x="53" y="1381"/>
                      <a:pt x="65" y="1373"/>
                      <a:pt x="77" y="1373"/>
                    </a:cubicBezTo>
                    <a:cubicBezTo>
                      <a:pt x="414" y="1373"/>
                      <a:pt x="414" y="1373"/>
                      <a:pt x="414" y="1373"/>
                    </a:cubicBezTo>
                    <a:cubicBezTo>
                      <a:pt x="426" y="1373"/>
                      <a:pt x="438" y="1381"/>
                      <a:pt x="441" y="1392"/>
                    </a:cubicBezTo>
                    <a:cubicBezTo>
                      <a:pt x="478" y="1501"/>
                      <a:pt x="520" y="1603"/>
                      <a:pt x="566" y="1694"/>
                    </a:cubicBezTo>
                    <a:cubicBezTo>
                      <a:pt x="1382" y="1694"/>
                      <a:pt x="1382" y="1694"/>
                      <a:pt x="1382" y="1694"/>
                    </a:cubicBezTo>
                    <a:cubicBezTo>
                      <a:pt x="1555" y="1694"/>
                      <a:pt x="1695" y="1554"/>
                      <a:pt x="1695" y="1381"/>
                    </a:cubicBezTo>
                    <a:cubicBezTo>
                      <a:pt x="1695" y="0"/>
                      <a:pt x="1695" y="0"/>
                      <a:pt x="1695" y="0"/>
                    </a:cubicBezTo>
                    <a:cubicBezTo>
                      <a:pt x="314" y="0"/>
                      <a:pt x="314" y="0"/>
                      <a:pt x="314" y="0"/>
                    </a:cubicBezTo>
                    <a:cubicBezTo>
                      <a:pt x="141" y="0"/>
                      <a:pt x="0" y="140"/>
                      <a:pt x="0" y="313"/>
                    </a:cubicBezTo>
                    <a:close/>
                    <a:moveTo>
                      <a:pt x="205" y="332"/>
                    </a:moveTo>
                    <a:cubicBezTo>
                      <a:pt x="210" y="319"/>
                      <a:pt x="218" y="310"/>
                      <a:pt x="228" y="304"/>
                    </a:cubicBezTo>
                    <a:cubicBezTo>
                      <a:pt x="227" y="302"/>
                      <a:pt x="227" y="299"/>
                      <a:pt x="227" y="297"/>
                    </a:cubicBezTo>
                    <a:cubicBezTo>
                      <a:pt x="244" y="104"/>
                      <a:pt x="244" y="104"/>
                      <a:pt x="244" y="104"/>
                    </a:cubicBezTo>
                    <a:cubicBezTo>
                      <a:pt x="245" y="93"/>
                      <a:pt x="246" y="93"/>
                      <a:pt x="247" y="104"/>
                    </a:cubicBezTo>
                    <a:cubicBezTo>
                      <a:pt x="264" y="297"/>
                      <a:pt x="264" y="297"/>
                      <a:pt x="264" y="297"/>
                    </a:cubicBezTo>
                    <a:cubicBezTo>
                      <a:pt x="264" y="299"/>
                      <a:pt x="264" y="302"/>
                      <a:pt x="263" y="304"/>
                    </a:cubicBezTo>
                    <a:cubicBezTo>
                      <a:pt x="273" y="310"/>
                      <a:pt x="281" y="319"/>
                      <a:pt x="286" y="332"/>
                    </a:cubicBezTo>
                    <a:cubicBezTo>
                      <a:pt x="290" y="343"/>
                      <a:pt x="282" y="352"/>
                      <a:pt x="270" y="352"/>
                    </a:cubicBezTo>
                    <a:cubicBezTo>
                      <a:pt x="221" y="352"/>
                      <a:pt x="221" y="352"/>
                      <a:pt x="221" y="352"/>
                    </a:cubicBezTo>
                    <a:cubicBezTo>
                      <a:pt x="209" y="352"/>
                      <a:pt x="201" y="343"/>
                      <a:pt x="205" y="332"/>
                    </a:cubicBezTo>
                    <a:close/>
                    <a:moveTo>
                      <a:pt x="218" y="360"/>
                    </a:moveTo>
                    <a:cubicBezTo>
                      <a:pt x="273" y="360"/>
                      <a:pt x="273" y="360"/>
                      <a:pt x="273" y="360"/>
                    </a:cubicBezTo>
                    <a:cubicBezTo>
                      <a:pt x="284" y="360"/>
                      <a:pt x="293" y="368"/>
                      <a:pt x="293" y="379"/>
                    </a:cubicBezTo>
                    <a:cubicBezTo>
                      <a:pt x="293" y="390"/>
                      <a:pt x="284" y="399"/>
                      <a:pt x="273" y="399"/>
                    </a:cubicBezTo>
                    <a:cubicBezTo>
                      <a:pt x="218" y="399"/>
                      <a:pt x="218" y="399"/>
                      <a:pt x="218" y="399"/>
                    </a:cubicBezTo>
                    <a:cubicBezTo>
                      <a:pt x="207" y="399"/>
                      <a:pt x="197" y="390"/>
                      <a:pt x="197" y="379"/>
                    </a:cubicBezTo>
                    <a:cubicBezTo>
                      <a:pt x="197" y="368"/>
                      <a:pt x="207" y="360"/>
                      <a:pt x="218" y="360"/>
                    </a:cubicBezTo>
                    <a:close/>
                    <a:moveTo>
                      <a:pt x="351" y="1059"/>
                    </a:moveTo>
                    <a:cubicBezTo>
                      <a:pt x="369" y="1145"/>
                      <a:pt x="391" y="1228"/>
                      <a:pt x="415" y="1307"/>
                    </a:cubicBezTo>
                    <a:cubicBezTo>
                      <a:pt x="418" y="1318"/>
                      <a:pt x="411" y="1327"/>
                      <a:pt x="400" y="1327"/>
                    </a:cubicBezTo>
                    <a:cubicBezTo>
                      <a:pt x="91" y="1327"/>
                      <a:pt x="91" y="1327"/>
                      <a:pt x="91" y="1327"/>
                    </a:cubicBezTo>
                    <a:cubicBezTo>
                      <a:pt x="79" y="1327"/>
                      <a:pt x="73" y="1318"/>
                      <a:pt x="76" y="1307"/>
                    </a:cubicBezTo>
                    <a:cubicBezTo>
                      <a:pt x="100" y="1228"/>
                      <a:pt x="121" y="1145"/>
                      <a:pt x="140" y="1059"/>
                    </a:cubicBezTo>
                    <a:cubicBezTo>
                      <a:pt x="142" y="1047"/>
                      <a:pt x="153" y="1038"/>
                      <a:pt x="165" y="1038"/>
                    </a:cubicBezTo>
                    <a:cubicBezTo>
                      <a:pt x="326" y="1038"/>
                      <a:pt x="326" y="1038"/>
                      <a:pt x="326" y="1038"/>
                    </a:cubicBezTo>
                    <a:cubicBezTo>
                      <a:pt x="337" y="1038"/>
                      <a:pt x="349" y="1047"/>
                      <a:pt x="351" y="1059"/>
                    </a:cubicBezTo>
                    <a:close/>
                    <a:moveTo>
                      <a:pt x="315" y="980"/>
                    </a:moveTo>
                    <a:cubicBezTo>
                      <a:pt x="176" y="980"/>
                      <a:pt x="176" y="980"/>
                      <a:pt x="176" y="980"/>
                    </a:cubicBezTo>
                    <a:cubicBezTo>
                      <a:pt x="165" y="980"/>
                      <a:pt x="157" y="971"/>
                      <a:pt x="159" y="959"/>
                    </a:cubicBezTo>
                    <a:cubicBezTo>
                      <a:pt x="190" y="792"/>
                      <a:pt x="209" y="615"/>
                      <a:pt x="217" y="430"/>
                    </a:cubicBezTo>
                    <a:cubicBezTo>
                      <a:pt x="218" y="419"/>
                      <a:pt x="227" y="410"/>
                      <a:pt x="239" y="410"/>
                    </a:cubicBezTo>
                    <a:cubicBezTo>
                      <a:pt x="252" y="410"/>
                      <a:pt x="252" y="410"/>
                      <a:pt x="252" y="410"/>
                    </a:cubicBezTo>
                    <a:cubicBezTo>
                      <a:pt x="263" y="410"/>
                      <a:pt x="273" y="419"/>
                      <a:pt x="274" y="430"/>
                    </a:cubicBezTo>
                    <a:cubicBezTo>
                      <a:pt x="281" y="615"/>
                      <a:pt x="301" y="792"/>
                      <a:pt x="332" y="959"/>
                    </a:cubicBezTo>
                    <a:cubicBezTo>
                      <a:pt x="334" y="971"/>
                      <a:pt x="326" y="980"/>
                      <a:pt x="315" y="98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12"/>
              <p:cNvSpPr>
                <a:spLocks/>
              </p:cNvSpPr>
              <p:nvPr/>
            </p:nvSpPr>
            <p:spPr bwMode="auto">
              <a:xfrm>
                <a:off x="2339" y="1999"/>
                <a:ext cx="299" cy="91"/>
              </a:xfrm>
              <a:custGeom>
                <a:avLst/>
                <a:gdLst>
                  <a:gd name="T0" fmla="*/ 197 w 395"/>
                  <a:gd name="T1" fmla="*/ 0 h 120"/>
                  <a:gd name="T2" fmla="*/ 0 w 395"/>
                  <a:gd name="T3" fmla="*/ 120 h 120"/>
                  <a:gd name="T4" fmla="*/ 395 w 395"/>
                  <a:gd name="T5" fmla="*/ 120 h 120"/>
                  <a:gd name="T6" fmla="*/ 197 w 395"/>
                  <a:gd name="T7" fmla="*/ 0 h 1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5"/>
                  <a:gd name="T13" fmla="*/ 0 h 120"/>
                  <a:gd name="T14" fmla="*/ 395 w 395"/>
                  <a:gd name="T15" fmla="*/ 120 h 1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5" h="120">
                    <a:moveTo>
                      <a:pt x="197" y="0"/>
                    </a:moveTo>
                    <a:cubicBezTo>
                      <a:pt x="114" y="0"/>
                      <a:pt x="42" y="48"/>
                      <a:pt x="0" y="120"/>
                    </a:cubicBezTo>
                    <a:cubicBezTo>
                      <a:pt x="395" y="120"/>
                      <a:pt x="395" y="120"/>
                      <a:pt x="395" y="120"/>
                    </a:cubicBezTo>
                    <a:cubicBezTo>
                      <a:pt x="353" y="48"/>
                      <a:pt x="280" y="0"/>
                      <a:pt x="1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13"/>
              <p:cNvSpPr>
                <a:spLocks/>
              </p:cNvSpPr>
              <p:nvPr/>
            </p:nvSpPr>
            <p:spPr bwMode="auto">
              <a:xfrm>
                <a:off x="962" y="1409"/>
                <a:ext cx="74" cy="192"/>
              </a:xfrm>
              <a:custGeom>
                <a:avLst/>
                <a:gdLst>
                  <a:gd name="T0" fmla="*/ 97 w 97"/>
                  <a:gd name="T1" fmla="*/ 60 h 252"/>
                  <a:gd name="T2" fmla="*/ 86 w 97"/>
                  <a:gd name="T3" fmla="*/ 59 h 252"/>
                  <a:gd name="T4" fmla="*/ 88 w 97"/>
                  <a:gd name="T5" fmla="*/ 40 h 252"/>
                  <a:gd name="T6" fmla="*/ 66 w 97"/>
                  <a:gd name="T7" fmla="*/ 2 h 252"/>
                  <a:gd name="T8" fmla="*/ 63 w 97"/>
                  <a:gd name="T9" fmla="*/ 2 h 252"/>
                  <a:gd name="T10" fmla="*/ 34 w 97"/>
                  <a:gd name="T11" fmla="*/ 35 h 252"/>
                  <a:gd name="T12" fmla="*/ 32 w 97"/>
                  <a:gd name="T13" fmla="*/ 54 h 252"/>
                  <a:gd name="T14" fmla="*/ 21 w 97"/>
                  <a:gd name="T15" fmla="*/ 52 h 252"/>
                  <a:gd name="T16" fmla="*/ 0 w 97"/>
                  <a:gd name="T17" fmla="*/ 245 h 252"/>
                  <a:gd name="T18" fmla="*/ 76 w 97"/>
                  <a:gd name="T19" fmla="*/ 252 h 252"/>
                  <a:gd name="T20" fmla="*/ 97 w 97"/>
                  <a:gd name="T21" fmla="*/ 60 h 2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7"/>
                  <a:gd name="T34" fmla="*/ 0 h 252"/>
                  <a:gd name="T35" fmla="*/ 97 w 97"/>
                  <a:gd name="T36" fmla="*/ 252 h 2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7" h="252">
                    <a:moveTo>
                      <a:pt x="97" y="60"/>
                    </a:moveTo>
                    <a:cubicBezTo>
                      <a:pt x="86" y="59"/>
                      <a:pt x="86" y="59"/>
                      <a:pt x="86" y="59"/>
                    </a:cubicBezTo>
                    <a:cubicBezTo>
                      <a:pt x="88" y="40"/>
                      <a:pt x="88" y="40"/>
                      <a:pt x="88" y="40"/>
                    </a:cubicBezTo>
                    <a:cubicBezTo>
                      <a:pt x="90" y="20"/>
                      <a:pt x="80" y="3"/>
                      <a:pt x="66" y="2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49" y="0"/>
                      <a:pt x="36" y="15"/>
                      <a:pt x="34" y="35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76" y="252"/>
                      <a:pt x="76" y="252"/>
                      <a:pt x="76" y="252"/>
                    </a:cubicBezTo>
                    <a:lnTo>
                      <a:pt x="97" y="6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14"/>
              <p:cNvSpPr>
                <a:spLocks/>
              </p:cNvSpPr>
              <p:nvPr/>
            </p:nvSpPr>
            <p:spPr bwMode="auto">
              <a:xfrm>
                <a:off x="769" y="1623"/>
                <a:ext cx="74" cy="202"/>
              </a:xfrm>
              <a:custGeom>
                <a:avLst/>
                <a:gdLst>
                  <a:gd name="T0" fmla="*/ 98 w 98"/>
                  <a:gd name="T1" fmla="*/ 59 h 266"/>
                  <a:gd name="T2" fmla="*/ 87 w 98"/>
                  <a:gd name="T3" fmla="*/ 58 h 266"/>
                  <a:gd name="T4" fmla="*/ 89 w 98"/>
                  <a:gd name="T5" fmla="*/ 40 h 266"/>
                  <a:gd name="T6" fmla="*/ 68 w 98"/>
                  <a:gd name="T7" fmla="*/ 2 h 266"/>
                  <a:gd name="T8" fmla="*/ 65 w 98"/>
                  <a:gd name="T9" fmla="*/ 2 h 266"/>
                  <a:gd name="T10" fmla="*/ 36 w 98"/>
                  <a:gd name="T11" fmla="*/ 34 h 266"/>
                  <a:gd name="T12" fmla="*/ 34 w 98"/>
                  <a:gd name="T13" fmla="*/ 53 h 266"/>
                  <a:gd name="T14" fmla="*/ 22 w 98"/>
                  <a:gd name="T15" fmla="*/ 52 h 266"/>
                  <a:gd name="T16" fmla="*/ 0 w 98"/>
                  <a:gd name="T17" fmla="*/ 259 h 266"/>
                  <a:gd name="T18" fmla="*/ 76 w 98"/>
                  <a:gd name="T19" fmla="*/ 266 h 266"/>
                  <a:gd name="T20" fmla="*/ 98 w 98"/>
                  <a:gd name="T21" fmla="*/ 59 h 2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8"/>
                  <a:gd name="T34" fmla="*/ 0 h 266"/>
                  <a:gd name="T35" fmla="*/ 98 w 98"/>
                  <a:gd name="T36" fmla="*/ 266 h 26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8" h="266">
                    <a:moveTo>
                      <a:pt x="98" y="59"/>
                    </a:moveTo>
                    <a:cubicBezTo>
                      <a:pt x="87" y="58"/>
                      <a:pt x="87" y="58"/>
                      <a:pt x="87" y="58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91" y="20"/>
                      <a:pt x="82" y="3"/>
                      <a:pt x="68" y="2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51" y="0"/>
                      <a:pt x="38" y="15"/>
                      <a:pt x="36" y="34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76" y="266"/>
                      <a:pt x="76" y="266"/>
                      <a:pt x="76" y="266"/>
                    </a:cubicBezTo>
                    <a:lnTo>
                      <a:pt x="98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15"/>
              <p:cNvSpPr>
                <a:spLocks/>
              </p:cNvSpPr>
              <p:nvPr/>
            </p:nvSpPr>
            <p:spPr bwMode="auto">
              <a:xfrm>
                <a:off x="936" y="1639"/>
                <a:ext cx="75" cy="202"/>
              </a:xfrm>
              <a:custGeom>
                <a:avLst/>
                <a:gdLst>
                  <a:gd name="T0" fmla="*/ 99 w 99"/>
                  <a:gd name="T1" fmla="*/ 59 h 266"/>
                  <a:gd name="T2" fmla="*/ 88 w 99"/>
                  <a:gd name="T3" fmla="*/ 58 h 266"/>
                  <a:gd name="T4" fmla="*/ 90 w 99"/>
                  <a:gd name="T5" fmla="*/ 39 h 266"/>
                  <a:gd name="T6" fmla="*/ 68 w 99"/>
                  <a:gd name="T7" fmla="*/ 2 h 266"/>
                  <a:gd name="T8" fmla="*/ 66 w 99"/>
                  <a:gd name="T9" fmla="*/ 1 h 266"/>
                  <a:gd name="T10" fmla="*/ 36 w 99"/>
                  <a:gd name="T11" fmla="*/ 34 h 266"/>
                  <a:gd name="T12" fmla="*/ 34 w 99"/>
                  <a:gd name="T13" fmla="*/ 53 h 266"/>
                  <a:gd name="T14" fmla="*/ 23 w 99"/>
                  <a:gd name="T15" fmla="*/ 52 h 266"/>
                  <a:gd name="T16" fmla="*/ 0 w 99"/>
                  <a:gd name="T17" fmla="*/ 259 h 266"/>
                  <a:gd name="T18" fmla="*/ 77 w 99"/>
                  <a:gd name="T19" fmla="*/ 266 h 266"/>
                  <a:gd name="T20" fmla="*/ 99 w 99"/>
                  <a:gd name="T21" fmla="*/ 59 h 2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"/>
                  <a:gd name="T34" fmla="*/ 0 h 266"/>
                  <a:gd name="T35" fmla="*/ 99 w 99"/>
                  <a:gd name="T36" fmla="*/ 266 h 26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" h="266">
                    <a:moveTo>
                      <a:pt x="99" y="59"/>
                    </a:moveTo>
                    <a:cubicBezTo>
                      <a:pt x="88" y="58"/>
                      <a:pt x="88" y="58"/>
                      <a:pt x="88" y="58"/>
                    </a:cubicBezTo>
                    <a:cubicBezTo>
                      <a:pt x="90" y="39"/>
                      <a:pt x="90" y="39"/>
                      <a:pt x="90" y="39"/>
                    </a:cubicBezTo>
                    <a:cubicBezTo>
                      <a:pt x="92" y="20"/>
                      <a:pt x="82" y="3"/>
                      <a:pt x="68" y="2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52" y="0"/>
                      <a:pt x="38" y="15"/>
                      <a:pt x="36" y="34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77" y="266"/>
                      <a:pt x="77" y="266"/>
                      <a:pt x="77" y="266"/>
                    </a:cubicBezTo>
                    <a:lnTo>
                      <a:pt x="99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16"/>
              <p:cNvSpPr>
                <a:spLocks/>
              </p:cNvSpPr>
              <p:nvPr/>
            </p:nvSpPr>
            <p:spPr bwMode="auto">
              <a:xfrm>
                <a:off x="1014" y="1008"/>
                <a:ext cx="60" cy="145"/>
              </a:xfrm>
              <a:custGeom>
                <a:avLst/>
                <a:gdLst>
                  <a:gd name="T0" fmla="*/ 79 w 79"/>
                  <a:gd name="T1" fmla="*/ 49 h 191"/>
                  <a:gd name="T2" fmla="*/ 69 w 79"/>
                  <a:gd name="T3" fmla="*/ 48 h 191"/>
                  <a:gd name="T4" fmla="*/ 71 w 79"/>
                  <a:gd name="T5" fmla="*/ 32 h 191"/>
                  <a:gd name="T6" fmla="*/ 53 w 79"/>
                  <a:gd name="T7" fmla="*/ 1 h 191"/>
                  <a:gd name="T8" fmla="*/ 51 w 79"/>
                  <a:gd name="T9" fmla="*/ 1 h 191"/>
                  <a:gd name="T10" fmla="*/ 26 w 79"/>
                  <a:gd name="T11" fmla="*/ 28 h 191"/>
                  <a:gd name="T12" fmla="*/ 25 w 79"/>
                  <a:gd name="T13" fmla="*/ 44 h 191"/>
                  <a:gd name="T14" fmla="*/ 15 w 79"/>
                  <a:gd name="T15" fmla="*/ 43 h 191"/>
                  <a:gd name="T16" fmla="*/ 0 w 79"/>
                  <a:gd name="T17" fmla="*/ 185 h 191"/>
                  <a:gd name="T18" fmla="*/ 63 w 79"/>
                  <a:gd name="T19" fmla="*/ 191 h 191"/>
                  <a:gd name="T20" fmla="*/ 79 w 79"/>
                  <a:gd name="T21" fmla="*/ 49 h 19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9"/>
                  <a:gd name="T34" fmla="*/ 0 h 191"/>
                  <a:gd name="T35" fmla="*/ 79 w 79"/>
                  <a:gd name="T36" fmla="*/ 191 h 19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9" h="191">
                    <a:moveTo>
                      <a:pt x="79" y="49"/>
                    </a:moveTo>
                    <a:cubicBezTo>
                      <a:pt x="69" y="48"/>
                      <a:pt x="69" y="48"/>
                      <a:pt x="69" y="48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73" y="16"/>
                      <a:pt x="65" y="2"/>
                      <a:pt x="53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39" y="0"/>
                      <a:pt x="28" y="12"/>
                      <a:pt x="26" y="28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63" y="191"/>
                      <a:pt x="63" y="191"/>
                      <a:pt x="63" y="191"/>
                    </a:cubicBezTo>
                    <a:lnTo>
                      <a:pt x="79" y="4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17"/>
              <p:cNvSpPr>
                <a:spLocks/>
              </p:cNvSpPr>
              <p:nvPr/>
            </p:nvSpPr>
            <p:spPr bwMode="auto">
              <a:xfrm>
                <a:off x="852" y="1631"/>
                <a:ext cx="75" cy="202"/>
              </a:xfrm>
              <a:custGeom>
                <a:avLst/>
                <a:gdLst>
                  <a:gd name="T0" fmla="*/ 99 w 99"/>
                  <a:gd name="T1" fmla="*/ 59 h 266"/>
                  <a:gd name="T2" fmla="*/ 88 w 99"/>
                  <a:gd name="T3" fmla="*/ 58 h 266"/>
                  <a:gd name="T4" fmla="*/ 90 w 99"/>
                  <a:gd name="T5" fmla="*/ 39 h 266"/>
                  <a:gd name="T6" fmla="*/ 68 w 99"/>
                  <a:gd name="T7" fmla="*/ 1 h 266"/>
                  <a:gd name="T8" fmla="*/ 65 w 99"/>
                  <a:gd name="T9" fmla="*/ 1 h 266"/>
                  <a:gd name="T10" fmla="*/ 36 w 99"/>
                  <a:gd name="T11" fmla="*/ 34 h 266"/>
                  <a:gd name="T12" fmla="*/ 34 w 99"/>
                  <a:gd name="T13" fmla="*/ 53 h 266"/>
                  <a:gd name="T14" fmla="*/ 23 w 99"/>
                  <a:gd name="T15" fmla="*/ 52 h 266"/>
                  <a:gd name="T16" fmla="*/ 0 w 99"/>
                  <a:gd name="T17" fmla="*/ 259 h 266"/>
                  <a:gd name="T18" fmla="*/ 76 w 99"/>
                  <a:gd name="T19" fmla="*/ 266 h 266"/>
                  <a:gd name="T20" fmla="*/ 99 w 99"/>
                  <a:gd name="T21" fmla="*/ 59 h 2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"/>
                  <a:gd name="T34" fmla="*/ 0 h 266"/>
                  <a:gd name="T35" fmla="*/ 99 w 99"/>
                  <a:gd name="T36" fmla="*/ 266 h 26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" h="266">
                    <a:moveTo>
                      <a:pt x="99" y="59"/>
                    </a:moveTo>
                    <a:cubicBezTo>
                      <a:pt x="88" y="58"/>
                      <a:pt x="88" y="58"/>
                      <a:pt x="88" y="58"/>
                    </a:cubicBezTo>
                    <a:cubicBezTo>
                      <a:pt x="90" y="39"/>
                      <a:pt x="90" y="39"/>
                      <a:pt x="90" y="39"/>
                    </a:cubicBezTo>
                    <a:cubicBezTo>
                      <a:pt x="92" y="19"/>
                      <a:pt x="82" y="2"/>
                      <a:pt x="68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51" y="0"/>
                      <a:pt x="38" y="14"/>
                      <a:pt x="36" y="34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76" y="266"/>
                      <a:pt x="76" y="266"/>
                      <a:pt x="76" y="266"/>
                    </a:cubicBezTo>
                    <a:lnTo>
                      <a:pt x="99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 18"/>
              <p:cNvSpPr>
                <a:spLocks/>
              </p:cNvSpPr>
              <p:nvPr/>
            </p:nvSpPr>
            <p:spPr bwMode="auto">
              <a:xfrm>
                <a:off x="794" y="1394"/>
                <a:ext cx="74" cy="191"/>
              </a:xfrm>
              <a:custGeom>
                <a:avLst/>
                <a:gdLst>
                  <a:gd name="T0" fmla="*/ 97 w 97"/>
                  <a:gd name="T1" fmla="*/ 59 h 251"/>
                  <a:gd name="T2" fmla="*/ 86 w 97"/>
                  <a:gd name="T3" fmla="*/ 58 h 251"/>
                  <a:gd name="T4" fmla="*/ 88 w 97"/>
                  <a:gd name="T5" fmla="*/ 39 h 251"/>
                  <a:gd name="T6" fmla="*/ 66 w 97"/>
                  <a:gd name="T7" fmla="*/ 1 h 251"/>
                  <a:gd name="T8" fmla="*/ 64 w 97"/>
                  <a:gd name="T9" fmla="*/ 1 h 251"/>
                  <a:gd name="T10" fmla="*/ 34 w 97"/>
                  <a:gd name="T11" fmla="*/ 34 h 251"/>
                  <a:gd name="T12" fmla="*/ 32 w 97"/>
                  <a:gd name="T13" fmla="*/ 53 h 251"/>
                  <a:gd name="T14" fmla="*/ 21 w 97"/>
                  <a:gd name="T15" fmla="*/ 52 h 251"/>
                  <a:gd name="T16" fmla="*/ 0 w 97"/>
                  <a:gd name="T17" fmla="*/ 244 h 251"/>
                  <a:gd name="T18" fmla="*/ 76 w 97"/>
                  <a:gd name="T19" fmla="*/ 251 h 251"/>
                  <a:gd name="T20" fmla="*/ 97 w 97"/>
                  <a:gd name="T21" fmla="*/ 59 h 2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7"/>
                  <a:gd name="T34" fmla="*/ 0 h 251"/>
                  <a:gd name="T35" fmla="*/ 97 w 97"/>
                  <a:gd name="T36" fmla="*/ 251 h 2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7" h="251">
                    <a:moveTo>
                      <a:pt x="97" y="59"/>
                    </a:moveTo>
                    <a:cubicBezTo>
                      <a:pt x="86" y="58"/>
                      <a:pt x="86" y="58"/>
                      <a:pt x="86" y="58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90" y="19"/>
                      <a:pt x="81" y="2"/>
                      <a:pt x="66" y="1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50" y="0"/>
                      <a:pt x="36" y="14"/>
                      <a:pt x="34" y="34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0" y="244"/>
                      <a:pt x="0" y="244"/>
                      <a:pt x="0" y="244"/>
                    </a:cubicBezTo>
                    <a:cubicBezTo>
                      <a:pt x="76" y="251"/>
                      <a:pt x="76" y="251"/>
                      <a:pt x="76" y="251"/>
                    </a:cubicBezTo>
                    <a:lnTo>
                      <a:pt x="97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Freeform 19"/>
              <p:cNvSpPr>
                <a:spLocks/>
              </p:cNvSpPr>
              <p:nvPr/>
            </p:nvSpPr>
            <p:spPr bwMode="auto">
              <a:xfrm>
                <a:off x="1083" y="1014"/>
                <a:ext cx="60" cy="146"/>
              </a:xfrm>
              <a:custGeom>
                <a:avLst/>
                <a:gdLst>
                  <a:gd name="T0" fmla="*/ 79 w 79"/>
                  <a:gd name="T1" fmla="*/ 49 h 192"/>
                  <a:gd name="T2" fmla="*/ 70 w 79"/>
                  <a:gd name="T3" fmla="*/ 49 h 192"/>
                  <a:gd name="T4" fmla="*/ 72 w 79"/>
                  <a:gd name="T5" fmla="*/ 33 h 192"/>
                  <a:gd name="T6" fmla="*/ 54 w 79"/>
                  <a:gd name="T7" fmla="*/ 1 h 192"/>
                  <a:gd name="T8" fmla="*/ 51 w 79"/>
                  <a:gd name="T9" fmla="*/ 1 h 192"/>
                  <a:gd name="T10" fmla="*/ 27 w 79"/>
                  <a:gd name="T11" fmla="*/ 29 h 192"/>
                  <a:gd name="T12" fmla="*/ 25 w 79"/>
                  <a:gd name="T13" fmla="*/ 44 h 192"/>
                  <a:gd name="T14" fmla="*/ 16 w 79"/>
                  <a:gd name="T15" fmla="*/ 43 h 192"/>
                  <a:gd name="T16" fmla="*/ 0 w 79"/>
                  <a:gd name="T17" fmla="*/ 186 h 192"/>
                  <a:gd name="T18" fmla="*/ 64 w 79"/>
                  <a:gd name="T19" fmla="*/ 192 h 192"/>
                  <a:gd name="T20" fmla="*/ 79 w 79"/>
                  <a:gd name="T21" fmla="*/ 49 h 1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9"/>
                  <a:gd name="T34" fmla="*/ 0 h 192"/>
                  <a:gd name="T35" fmla="*/ 79 w 79"/>
                  <a:gd name="T36" fmla="*/ 192 h 1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9" h="192">
                    <a:moveTo>
                      <a:pt x="79" y="49"/>
                    </a:moveTo>
                    <a:cubicBezTo>
                      <a:pt x="70" y="49"/>
                      <a:pt x="70" y="49"/>
                      <a:pt x="70" y="49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3" y="17"/>
                      <a:pt x="65" y="3"/>
                      <a:pt x="54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0" y="0"/>
                      <a:pt x="29" y="12"/>
                      <a:pt x="27" y="2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64" y="192"/>
                      <a:pt x="64" y="192"/>
                      <a:pt x="64" y="192"/>
                    </a:cubicBezTo>
                    <a:lnTo>
                      <a:pt x="79" y="4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20"/>
              <p:cNvSpPr>
                <a:spLocks/>
              </p:cNvSpPr>
              <p:nvPr/>
            </p:nvSpPr>
            <p:spPr bwMode="auto">
              <a:xfrm>
                <a:off x="1020" y="1647"/>
                <a:ext cx="75" cy="202"/>
              </a:xfrm>
              <a:custGeom>
                <a:avLst/>
                <a:gdLst>
                  <a:gd name="T0" fmla="*/ 99 w 99"/>
                  <a:gd name="T1" fmla="*/ 60 h 267"/>
                  <a:gd name="T2" fmla="*/ 87 w 99"/>
                  <a:gd name="T3" fmla="*/ 59 h 267"/>
                  <a:gd name="T4" fmla="*/ 89 w 99"/>
                  <a:gd name="T5" fmla="*/ 40 h 267"/>
                  <a:gd name="T6" fmla="*/ 68 w 99"/>
                  <a:gd name="T7" fmla="*/ 2 h 267"/>
                  <a:gd name="T8" fmla="*/ 65 w 99"/>
                  <a:gd name="T9" fmla="*/ 2 h 267"/>
                  <a:gd name="T10" fmla="*/ 36 w 99"/>
                  <a:gd name="T11" fmla="*/ 35 h 267"/>
                  <a:gd name="T12" fmla="*/ 34 w 99"/>
                  <a:gd name="T13" fmla="*/ 54 h 267"/>
                  <a:gd name="T14" fmla="*/ 22 w 99"/>
                  <a:gd name="T15" fmla="*/ 53 h 267"/>
                  <a:gd name="T16" fmla="*/ 0 w 99"/>
                  <a:gd name="T17" fmla="*/ 259 h 267"/>
                  <a:gd name="T18" fmla="*/ 76 w 99"/>
                  <a:gd name="T19" fmla="*/ 267 h 267"/>
                  <a:gd name="T20" fmla="*/ 99 w 99"/>
                  <a:gd name="T21" fmla="*/ 60 h 2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9"/>
                  <a:gd name="T34" fmla="*/ 0 h 267"/>
                  <a:gd name="T35" fmla="*/ 99 w 99"/>
                  <a:gd name="T36" fmla="*/ 267 h 2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9" h="267">
                    <a:moveTo>
                      <a:pt x="99" y="60"/>
                    </a:moveTo>
                    <a:cubicBezTo>
                      <a:pt x="87" y="59"/>
                      <a:pt x="87" y="59"/>
                      <a:pt x="87" y="59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91" y="20"/>
                      <a:pt x="82" y="3"/>
                      <a:pt x="68" y="2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51" y="0"/>
                      <a:pt x="38" y="15"/>
                      <a:pt x="36" y="35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76" y="267"/>
                      <a:pt x="76" y="267"/>
                      <a:pt x="76" y="267"/>
                    </a:cubicBezTo>
                    <a:lnTo>
                      <a:pt x="99" y="6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21"/>
              <p:cNvSpPr>
                <a:spLocks/>
              </p:cNvSpPr>
              <p:nvPr/>
            </p:nvSpPr>
            <p:spPr bwMode="auto">
              <a:xfrm>
                <a:off x="720" y="1840"/>
                <a:ext cx="14" cy="145"/>
              </a:xfrm>
              <a:custGeom>
                <a:avLst/>
                <a:gdLst>
                  <a:gd name="T0" fmla="*/ 13 w 19"/>
                  <a:gd name="T1" fmla="*/ 10 h 191"/>
                  <a:gd name="T2" fmla="*/ 0 w 19"/>
                  <a:gd name="T3" fmla="*/ 0 h 191"/>
                  <a:gd name="T4" fmla="*/ 0 w 19"/>
                  <a:gd name="T5" fmla="*/ 191 h 191"/>
                  <a:gd name="T6" fmla="*/ 19 w 19"/>
                  <a:gd name="T7" fmla="*/ 10 h 191"/>
                  <a:gd name="T8" fmla="*/ 13 w 19"/>
                  <a:gd name="T9" fmla="*/ 10 h 1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191"/>
                  <a:gd name="T17" fmla="*/ 19 w 19"/>
                  <a:gd name="T18" fmla="*/ 191 h 1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191">
                    <a:moveTo>
                      <a:pt x="13" y="10"/>
                    </a:moveTo>
                    <a:cubicBezTo>
                      <a:pt x="7" y="9"/>
                      <a:pt x="2" y="5"/>
                      <a:pt x="0" y="0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19" y="10"/>
                      <a:pt x="19" y="10"/>
                      <a:pt x="19" y="10"/>
                    </a:cubicBezTo>
                    <a:lnTo>
                      <a:pt x="13" y="10"/>
                    </a:lnTo>
                    <a:close/>
                  </a:path>
                </a:pathLst>
              </a:custGeom>
              <a:solidFill>
                <a:srgbClr val="3FBD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22"/>
              <p:cNvSpPr>
                <a:spLocks/>
              </p:cNvSpPr>
              <p:nvPr/>
            </p:nvSpPr>
            <p:spPr bwMode="auto">
              <a:xfrm>
                <a:off x="944" y="1001"/>
                <a:ext cx="60" cy="146"/>
              </a:xfrm>
              <a:custGeom>
                <a:avLst/>
                <a:gdLst>
                  <a:gd name="T0" fmla="*/ 79 w 79"/>
                  <a:gd name="T1" fmla="*/ 49 h 192"/>
                  <a:gd name="T2" fmla="*/ 69 w 79"/>
                  <a:gd name="T3" fmla="*/ 48 h 192"/>
                  <a:gd name="T4" fmla="*/ 71 w 79"/>
                  <a:gd name="T5" fmla="*/ 33 h 192"/>
                  <a:gd name="T6" fmla="*/ 53 w 79"/>
                  <a:gd name="T7" fmla="*/ 1 h 192"/>
                  <a:gd name="T8" fmla="*/ 51 w 79"/>
                  <a:gd name="T9" fmla="*/ 1 h 192"/>
                  <a:gd name="T10" fmla="*/ 27 w 79"/>
                  <a:gd name="T11" fmla="*/ 28 h 192"/>
                  <a:gd name="T12" fmla="*/ 25 w 79"/>
                  <a:gd name="T13" fmla="*/ 44 h 192"/>
                  <a:gd name="T14" fmla="*/ 15 w 79"/>
                  <a:gd name="T15" fmla="*/ 43 h 192"/>
                  <a:gd name="T16" fmla="*/ 0 w 79"/>
                  <a:gd name="T17" fmla="*/ 186 h 192"/>
                  <a:gd name="T18" fmla="*/ 63 w 79"/>
                  <a:gd name="T19" fmla="*/ 192 h 192"/>
                  <a:gd name="T20" fmla="*/ 79 w 79"/>
                  <a:gd name="T21" fmla="*/ 49 h 1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9"/>
                  <a:gd name="T34" fmla="*/ 0 h 192"/>
                  <a:gd name="T35" fmla="*/ 79 w 79"/>
                  <a:gd name="T36" fmla="*/ 192 h 1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9" h="192">
                    <a:moveTo>
                      <a:pt x="79" y="49"/>
                    </a:moveTo>
                    <a:cubicBezTo>
                      <a:pt x="69" y="48"/>
                      <a:pt x="69" y="48"/>
                      <a:pt x="69" y="48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3" y="16"/>
                      <a:pt x="65" y="2"/>
                      <a:pt x="53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39" y="0"/>
                      <a:pt x="28" y="12"/>
                      <a:pt x="27" y="28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63" y="192"/>
                      <a:pt x="63" y="192"/>
                      <a:pt x="63" y="192"/>
                    </a:cubicBezTo>
                    <a:lnTo>
                      <a:pt x="79" y="4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23"/>
              <p:cNvSpPr>
                <a:spLocks/>
              </p:cNvSpPr>
              <p:nvPr/>
            </p:nvSpPr>
            <p:spPr bwMode="auto">
              <a:xfrm>
                <a:off x="874" y="994"/>
                <a:ext cx="60" cy="146"/>
              </a:xfrm>
              <a:custGeom>
                <a:avLst/>
                <a:gdLst>
                  <a:gd name="T0" fmla="*/ 79 w 79"/>
                  <a:gd name="T1" fmla="*/ 49 h 192"/>
                  <a:gd name="T2" fmla="*/ 70 w 79"/>
                  <a:gd name="T3" fmla="*/ 49 h 192"/>
                  <a:gd name="T4" fmla="*/ 71 w 79"/>
                  <a:gd name="T5" fmla="*/ 33 h 192"/>
                  <a:gd name="T6" fmla="*/ 53 w 79"/>
                  <a:gd name="T7" fmla="*/ 1 h 192"/>
                  <a:gd name="T8" fmla="*/ 51 w 79"/>
                  <a:gd name="T9" fmla="*/ 1 h 192"/>
                  <a:gd name="T10" fmla="*/ 27 w 79"/>
                  <a:gd name="T11" fmla="*/ 29 h 192"/>
                  <a:gd name="T12" fmla="*/ 25 w 79"/>
                  <a:gd name="T13" fmla="*/ 44 h 192"/>
                  <a:gd name="T14" fmla="*/ 16 w 79"/>
                  <a:gd name="T15" fmla="*/ 43 h 192"/>
                  <a:gd name="T16" fmla="*/ 0 w 79"/>
                  <a:gd name="T17" fmla="*/ 186 h 192"/>
                  <a:gd name="T18" fmla="*/ 64 w 79"/>
                  <a:gd name="T19" fmla="*/ 192 h 192"/>
                  <a:gd name="T20" fmla="*/ 79 w 79"/>
                  <a:gd name="T21" fmla="*/ 49 h 1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9"/>
                  <a:gd name="T34" fmla="*/ 0 h 192"/>
                  <a:gd name="T35" fmla="*/ 79 w 79"/>
                  <a:gd name="T36" fmla="*/ 192 h 1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9" h="192">
                    <a:moveTo>
                      <a:pt x="79" y="49"/>
                    </a:moveTo>
                    <a:cubicBezTo>
                      <a:pt x="70" y="49"/>
                      <a:pt x="70" y="49"/>
                      <a:pt x="70" y="49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3" y="17"/>
                      <a:pt x="65" y="3"/>
                      <a:pt x="53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39" y="0"/>
                      <a:pt x="29" y="12"/>
                      <a:pt x="27" y="2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64" y="192"/>
                      <a:pt x="64" y="192"/>
                      <a:pt x="64" y="192"/>
                    </a:cubicBezTo>
                    <a:lnTo>
                      <a:pt x="79" y="4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24"/>
              <p:cNvSpPr>
                <a:spLocks/>
              </p:cNvSpPr>
              <p:nvPr/>
            </p:nvSpPr>
            <p:spPr bwMode="auto">
              <a:xfrm>
                <a:off x="903" y="1184"/>
                <a:ext cx="73" cy="180"/>
              </a:xfrm>
              <a:custGeom>
                <a:avLst/>
                <a:gdLst>
                  <a:gd name="T0" fmla="*/ 96 w 96"/>
                  <a:gd name="T1" fmla="*/ 59 h 237"/>
                  <a:gd name="T2" fmla="*/ 85 w 96"/>
                  <a:gd name="T3" fmla="*/ 58 h 237"/>
                  <a:gd name="T4" fmla="*/ 87 w 96"/>
                  <a:gd name="T5" fmla="*/ 39 h 237"/>
                  <a:gd name="T6" fmla="*/ 65 w 96"/>
                  <a:gd name="T7" fmla="*/ 1 h 237"/>
                  <a:gd name="T8" fmla="*/ 62 w 96"/>
                  <a:gd name="T9" fmla="*/ 1 h 237"/>
                  <a:gd name="T10" fmla="*/ 33 w 96"/>
                  <a:gd name="T11" fmla="*/ 34 h 237"/>
                  <a:gd name="T12" fmla="*/ 31 w 96"/>
                  <a:gd name="T13" fmla="*/ 53 h 237"/>
                  <a:gd name="T14" fmla="*/ 20 w 96"/>
                  <a:gd name="T15" fmla="*/ 52 h 237"/>
                  <a:gd name="T16" fmla="*/ 0 w 96"/>
                  <a:gd name="T17" fmla="*/ 230 h 237"/>
                  <a:gd name="T18" fmla="*/ 76 w 96"/>
                  <a:gd name="T19" fmla="*/ 237 h 237"/>
                  <a:gd name="T20" fmla="*/ 96 w 96"/>
                  <a:gd name="T21" fmla="*/ 59 h 23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6"/>
                  <a:gd name="T34" fmla="*/ 0 h 237"/>
                  <a:gd name="T35" fmla="*/ 96 w 96"/>
                  <a:gd name="T36" fmla="*/ 237 h 23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6" h="237">
                    <a:moveTo>
                      <a:pt x="96" y="59"/>
                    </a:moveTo>
                    <a:cubicBezTo>
                      <a:pt x="85" y="58"/>
                      <a:pt x="85" y="58"/>
                      <a:pt x="85" y="58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89" y="19"/>
                      <a:pt x="79" y="2"/>
                      <a:pt x="65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48" y="0"/>
                      <a:pt x="35" y="14"/>
                      <a:pt x="33" y="34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0" y="230"/>
                      <a:pt x="0" y="230"/>
                      <a:pt x="0" y="230"/>
                    </a:cubicBezTo>
                    <a:cubicBezTo>
                      <a:pt x="76" y="237"/>
                      <a:pt x="76" y="237"/>
                      <a:pt x="76" y="237"/>
                    </a:cubicBezTo>
                    <a:lnTo>
                      <a:pt x="96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25"/>
              <p:cNvSpPr>
                <a:spLocks/>
              </p:cNvSpPr>
              <p:nvPr/>
            </p:nvSpPr>
            <p:spPr bwMode="auto">
              <a:xfrm>
                <a:off x="987" y="1191"/>
                <a:ext cx="72" cy="181"/>
              </a:xfrm>
              <a:custGeom>
                <a:avLst/>
                <a:gdLst>
                  <a:gd name="T0" fmla="*/ 95 w 95"/>
                  <a:gd name="T1" fmla="*/ 59 h 238"/>
                  <a:gd name="T2" fmla="*/ 84 w 95"/>
                  <a:gd name="T3" fmla="*/ 58 h 238"/>
                  <a:gd name="T4" fmla="*/ 86 w 95"/>
                  <a:gd name="T5" fmla="*/ 39 h 238"/>
                  <a:gd name="T6" fmla="*/ 64 w 95"/>
                  <a:gd name="T7" fmla="*/ 2 h 238"/>
                  <a:gd name="T8" fmla="*/ 62 w 95"/>
                  <a:gd name="T9" fmla="*/ 1 h 238"/>
                  <a:gd name="T10" fmla="*/ 32 w 95"/>
                  <a:gd name="T11" fmla="*/ 34 h 238"/>
                  <a:gd name="T12" fmla="*/ 30 w 95"/>
                  <a:gd name="T13" fmla="*/ 53 h 238"/>
                  <a:gd name="T14" fmla="*/ 19 w 95"/>
                  <a:gd name="T15" fmla="*/ 52 h 238"/>
                  <a:gd name="T16" fmla="*/ 0 w 95"/>
                  <a:gd name="T17" fmla="*/ 231 h 238"/>
                  <a:gd name="T18" fmla="*/ 76 w 95"/>
                  <a:gd name="T19" fmla="*/ 238 h 238"/>
                  <a:gd name="T20" fmla="*/ 95 w 95"/>
                  <a:gd name="T21" fmla="*/ 59 h 2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5"/>
                  <a:gd name="T34" fmla="*/ 0 h 238"/>
                  <a:gd name="T35" fmla="*/ 95 w 95"/>
                  <a:gd name="T36" fmla="*/ 238 h 2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5" h="238">
                    <a:moveTo>
                      <a:pt x="95" y="59"/>
                    </a:moveTo>
                    <a:cubicBezTo>
                      <a:pt x="84" y="58"/>
                      <a:pt x="84" y="58"/>
                      <a:pt x="84" y="58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8" y="20"/>
                      <a:pt x="78" y="3"/>
                      <a:pt x="64" y="2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48" y="0"/>
                      <a:pt x="34" y="15"/>
                      <a:pt x="32" y="34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76" y="238"/>
                      <a:pt x="76" y="238"/>
                      <a:pt x="76" y="238"/>
                    </a:cubicBezTo>
                    <a:lnTo>
                      <a:pt x="95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26"/>
              <p:cNvSpPr>
                <a:spLocks/>
              </p:cNvSpPr>
              <p:nvPr/>
            </p:nvSpPr>
            <p:spPr bwMode="auto">
              <a:xfrm>
                <a:off x="819" y="1175"/>
                <a:ext cx="73" cy="181"/>
              </a:xfrm>
              <a:custGeom>
                <a:avLst/>
                <a:gdLst>
                  <a:gd name="T0" fmla="*/ 96 w 96"/>
                  <a:gd name="T1" fmla="*/ 59 h 238"/>
                  <a:gd name="T2" fmla="*/ 84 w 96"/>
                  <a:gd name="T3" fmla="*/ 58 h 238"/>
                  <a:gd name="T4" fmla="*/ 86 w 96"/>
                  <a:gd name="T5" fmla="*/ 40 h 238"/>
                  <a:gd name="T6" fmla="*/ 65 w 96"/>
                  <a:gd name="T7" fmla="*/ 2 h 238"/>
                  <a:gd name="T8" fmla="*/ 62 w 96"/>
                  <a:gd name="T9" fmla="*/ 1 h 238"/>
                  <a:gd name="T10" fmla="*/ 33 w 96"/>
                  <a:gd name="T11" fmla="*/ 34 h 238"/>
                  <a:gd name="T12" fmla="*/ 31 w 96"/>
                  <a:gd name="T13" fmla="*/ 53 h 238"/>
                  <a:gd name="T14" fmla="*/ 19 w 96"/>
                  <a:gd name="T15" fmla="*/ 52 h 238"/>
                  <a:gd name="T16" fmla="*/ 0 w 96"/>
                  <a:gd name="T17" fmla="*/ 231 h 238"/>
                  <a:gd name="T18" fmla="*/ 76 w 96"/>
                  <a:gd name="T19" fmla="*/ 238 h 238"/>
                  <a:gd name="T20" fmla="*/ 96 w 96"/>
                  <a:gd name="T21" fmla="*/ 59 h 2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6"/>
                  <a:gd name="T34" fmla="*/ 0 h 238"/>
                  <a:gd name="T35" fmla="*/ 96 w 96"/>
                  <a:gd name="T36" fmla="*/ 238 h 2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6" h="238">
                    <a:moveTo>
                      <a:pt x="96" y="59"/>
                    </a:moveTo>
                    <a:cubicBezTo>
                      <a:pt x="84" y="58"/>
                      <a:pt x="84" y="58"/>
                      <a:pt x="84" y="58"/>
                    </a:cubicBezTo>
                    <a:cubicBezTo>
                      <a:pt x="86" y="40"/>
                      <a:pt x="86" y="40"/>
                      <a:pt x="86" y="40"/>
                    </a:cubicBezTo>
                    <a:cubicBezTo>
                      <a:pt x="88" y="20"/>
                      <a:pt x="79" y="3"/>
                      <a:pt x="65" y="2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48" y="0"/>
                      <a:pt x="35" y="15"/>
                      <a:pt x="33" y="34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76" y="238"/>
                      <a:pt x="76" y="238"/>
                      <a:pt x="76" y="238"/>
                    </a:cubicBezTo>
                    <a:lnTo>
                      <a:pt x="96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27"/>
              <p:cNvSpPr>
                <a:spLocks/>
              </p:cNvSpPr>
              <p:nvPr/>
            </p:nvSpPr>
            <p:spPr bwMode="auto">
              <a:xfrm>
                <a:off x="1071" y="1199"/>
                <a:ext cx="73" cy="181"/>
              </a:xfrm>
              <a:custGeom>
                <a:avLst/>
                <a:gdLst>
                  <a:gd name="T0" fmla="*/ 96 w 96"/>
                  <a:gd name="T1" fmla="*/ 60 h 238"/>
                  <a:gd name="T2" fmla="*/ 84 w 96"/>
                  <a:gd name="T3" fmla="*/ 59 h 238"/>
                  <a:gd name="T4" fmla="*/ 86 w 96"/>
                  <a:gd name="T5" fmla="*/ 40 h 238"/>
                  <a:gd name="T6" fmla="*/ 65 w 96"/>
                  <a:gd name="T7" fmla="*/ 2 h 238"/>
                  <a:gd name="T8" fmla="*/ 62 w 96"/>
                  <a:gd name="T9" fmla="*/ 2 h 238"/>
                  <a:gd name="T10" fmla="*/ 33 w 96"/>
                  <a:gd name="T11" fmla="*/ 35 h 238"/>
                  <a:gd name="T12" fmla="*/ 31 w 96"/>
                  <a:gd name="T13" fmla="*/ 54 h 238"/>
                  <a:gd name="T14" fmla="*/ 19 w 96"/>
                  <a:gd name="T15" fmla="*/ 53 h 238"/>
                  <a:gd name="T16" fmla="*/ 0 w 96"/>
                  <a:gd name="T17" fmla="*/ 231 h 238"/>
                  <a:gd name="T18" fmla="*/ 76 w 96"/>
                  <a:gd name="T19" fmla="*/ 238 h 238"/>
                  <a:gd name="T20" fmla="*/ 96 w 96"/>
                  <a:gd name="T21" fmla="*/ 60 h 2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6"/>
                  <a:gd name="T34" fmla="*/ 0 h 238"/>
                  <a:gd name="T35" fmla="*/ 96 w 96"/>
                  <a:gd name="T36" fmla="*/ 238 h 23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6" h="238">
                    <a:moveTo>
                      <a:pt x="96" y="60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86" y="40"/>
                      <a:pt x="86" y="40"/>
                      <a:pt x="86" y="40"/>
                    </a:cubicBezTo>
                    <a:cubicBezTo>
                      <a:pt x="88" y="20"/>
                      <a:pt x="79" y="3"/>
                      <a:pt x="65" y="2"/>
                    </a:cubicBezTo>
                    <a:cubicBezTo>
                      <a:pt x="62" y="2"/>
                      <a:pt x="62" y="2"/>
                      <a:pt x="62" y="2"/>
                    </a:cubicBezTo>
                    <a:cubicBezTo>
                      <a:pt x="48" y="0"/>
                      <a:pt x="35" y="15"/>
                      <a:pt x="33" y="35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76" y="238"/>
                      <a:pt x="76" y="238"/>
                      <a:pt x="76" y="238"/>
                    </a:cubicBezTo>
                    <a:lnTo>
                      <a:pt x="96" y="6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28"/>
              <p:cNvSpPr>
                <a:spLocks/>
              </p:cNvSpPr>
              <p:nvPr/>
            </p:nvSpPr>
            <p:spPr bwMode="auto">
              <a:xfrm>
                <a:off x="878" y="1402"/>
                <a:ext cx="74" cy="191"/>
              </a:xfrm>
              <a:custGeom>
                <a:avLst/>
                <a:gdLst>
                  <a:gd name="T0" fmla="*/ 98 w 98"/>
                  <a:gd name="T1" fmla="*/ 59 h 252"/>
                  <a:gd name="T2" fmla="*/ 86 w 98"/>
                  <a:gd name="T3" fmla="*/ 58 h 252"/>
                  <a:gd name="T4" fmla="*/ 88 w 98"/>
                  <a:gd name="T5" fmla="*/ 39 h 252"/>
                  <a:gd name="T6" fmla="*/ 67 w 98"/>
                  <a:gd name="T7" fmla="*/ 2 h 252"/>
                  <a:gd name="T8" fmla="*/ 64 w 98"/>
                  <a:gd name="T9" fmla="*/ 1 h 252"/>
                  <a:gd name="T10" fmla="*/ 35 w 98"/>
                  <a:gd name="T11" fmla="*/ 34 h 252"/>
                  <a:gd name="T12" fmla="*/ 33 w 98"/>
                  <a:gd name="T13" fmla="*/ 53 h 252"/>
                  <a:gd name="T14" fmla="*/ 21 w 98"/>
                  <a:gd name="T15" fmla="*/ 52 h 252"/>
                  <a:gd name="T16" fmla="*/ 0 w 98"/>
                  <a:gd name="T17" fmla="*/ 245 h 252"/>
                  <a:gd name="T18" fmla="*/ 77 w 98"/>
                  <a:gd name="T19" fmla="*/ 252 h 252"/>
                  <a:gd name="T20" fmla="*/ 98 w 98"/>
                  <a:gd name="T21" fmla="*/ 59 h 2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8"/>
                  <a:gd name="T34" fmla="*/ 0 h 252"/>
                  <a:gd name="T35" fmla="*/ 98 w 98"/>
                  <a:gd name="T36" fmla="*/ 252 h 2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8" h="252">
                    <a:moveTo>
                      <a:pt x="98" y="59"/>
                    </a:moveTo>
                    <a:cubicBezTo>
                      <a:pt x="86" y="58"/>
                      <a:pt x="86" y="58"/>
                      <a:pt x="86" y="58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91" y="20"/>
                      <a:pt x="81" y="3"/>
                      <a:pt x="67" y="2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50" y="0"/>
                      <a:pt x="37" y="15"/>
                      <a:pt x="35" y="34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77" y="252"/>
                      <a:pt x="77" y="252"/>
                      <a:pt x="77" y="252"/>
                    </a:cubicBezTo>
                    <a:lnTo>
                      <a:pt x="98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29"/>
              <p:cNvSpPr>
                <a:spLocks/>
              </p:cNvSpPr>
              <p:nvPr/>
            </p:nvSpPr>
            <p:spPr bwMode="auto">
              <a:xfrm>
                <a:off x="1046" y="1418"/>
                <a:ext cx="73" cy="191"/>
              </a:xfrm>
              <a:custGeom>
                <a:avLst/>
                <a:gdLst>
                  <a:gd name="T0" fmla="*/ 97 w 97"/>
                  <a:gd name="T1" fmla="*/ 59 h 252"/>
                  <a:gd name="T2" fmla="*/ 86 w 97"/>
                  <a:gd name="T3" fmla="*/ 58 h 252"/>
                  <a:gd name="T4" fmla="*/ 88 w 97"/>
                  <a:gd name="T5" fmla="*/ 39 h 252"/>
                  <a:gd name="T6" fmla="*/ 67 w 97"/>
                  <a:gd name="T7" fmla="*/ 1 h 252"/>
                  <a:gd name="T8" fmla="*/ 64 w 97"/>
                  <a:gd name="T9" fmla="*/ 1 h 252"/>
                  <a:gd name="T10" fmla="*/ 34 w 97"/>
                  <a:gd name="T11" fmla="*/ 34 h 252"/>
                  <a:gd name="T12" fmla="*/ 32 w 97"/>
                  <a:gd name="T13" fmla="*/ 53 h 252"/>
                  <a:gd name="T14" fmla="*/ 21 w 97"/>
                  <a:gd name="T15" fmla="*/ 52 h 252"/>
                  <a:gd name="T16" fmla="*/ 0 w 97"/>
                  <a:gd name="T17" fmla="*/ 245 h 252"/>
                  <a:gd name="T18" fmla="*/ 76 w 97"/>
                  <a:gd name="T19" fmla="*/ 252 h 252"/>
                  <a:gd name="T20" fmla="*/ 97 w 97"/>
                  <a:gd name="T21" fmla="*/ 59 h 25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7"/>
                  <a:gd name="T34" fmla="*/ 0 h 252"/>
                  <a:gd name="T35" fmla="*/ 97 w 97"/>
                  <a:gd name="T36" fmla="*/ 252 h 25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7" h="252">
                    <a:moveTo>
                      <a:pt x="97" y="59"/>
                    </a:moveTo>
                    <a:cubicBezTo>
                      <a:pt x="86" y="58"/>
                      <a:pt x="86" y="58"/>
                      <a:pt x="86" y="58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90" y="20"/>
                      <a:pt x="81" y="3"/>
                      <a:pt x="67" y="1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50" y="0"/>
                      <a:pt x="37" y="15"/>
                      <a:pt x="34" y="34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76" y="252"/>
                      <a:pt x="76" y="252"/>
                      <a:pt x="76" y="252"/>
                    </a:cubicBezTo>
                    <a:lnTo>
                      <a:pt x="97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30"/>
              <p:cNvSpPr>
                <a:spLocks/>
              </p:cNvSpPr>
              <p:nvPr/>
            </p:nvSpPr>
            <p:spPr bwMode="auto">
              <a:xfrm>
                <a:off x="908" y="1879"/>
                <a:ext cx="77" cy="214"/>
              </a:xfrm>
              <a:custGeom>
                <a:avLst/>
                <a:gdLst>
                  <a:gd name="T0" fmla="*/ 101 w 101"/>
                  <a:gd name="T1" fmla="*/ 59 h 282"/>
                  <a:gd name="T2" fmla="*/ 90 w 101"/>
                  <a:gd name="T3" fmla="*/ 58 h 282"/>
                  <a:gd name="T4" fmla="*/ 92 w 101"/>
                  <a:gd name="T5" fmla="*/ 39 h 282"/>
                  <a:gd name="T6" fmla="*/ 70 w 101"/>
                  <a:gd name="T7" fmla="*/ 1 h 282"/>
                  <a:gd name="T8" fmla="*/ 67 w 101"/>
                  <a:gd name="T9" fmla="*/ 1 h 282"/>
                  <a:gd name="T10" fmla="*/ 38 w 101"/>
                  <a:gd name="T11" fmla="*/ 34 h 282"/>
                  <a:gd name="T12" fmla="*/ 36 w 101"/>
                  <a:gd name="T13" fmla="*/ 53 h 282"/>
                  <a:gd name="T14" fmla="*/ 25 w 101"/>
                  <a:gd name="T15" fmla="*/ 52 h 282"/>
                  <a:gd name="T16" fmla="*/ 0 w 101"/>
                  <a:gd name="T17" fmla="*/ 275 h 282"/>
                  <a:gd name="T18" fmla="*/ 77 w 101"/>
                  <a:gd name="T19" fmla="*/ 282 h 282"/>
                  <a:gd name="T20" fmla="*/ 101 w 101"/>
                  <a:gd name="T21" fmla="*/ 59 h 28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1"/>
                  <a:gd name="T34" fmla="*/ 0 h 282"/>
                  <a:gd name="T35" fmla="*/ 101 w 101"/>
                  <a:gd name="T36" fmla="*/ 282 h 28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1" h="282">
                    <a:moveTo>
                      <a:pt x="101" y="59"/>
                    </a:moveTo>
                    <a:cubicBezTo>
                      <a:pt x="90" y="58"/>
                      <a:pt x="90" y="58"/>
                      <a:pt x="90" y="58"/>
                    </a:cubicBezTo>
                    <a:cubicBezTo>
                      <a:pt x="92" y="39"/>
                      <a:pt x="92" y="39"/>
                      <a:pt x="92" y="39"/>
                    </a:cubicBezTo>
                    <a:cubicBezTo>
                      <a:pt x="94" y="20"/>
                      <a:pt x="84" y="3"/>
                      <a:pt x="70" y="1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53" y="0"/>
                      <a:pt x="40" y="15"/>
                      <a:pt x="38" y="34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77" y="282"/>
                      <a:pt x="77" y="282"/>
                      <a:pt x="77" y="282"/>
                    </a:cubicBezTo>
                    <a:lnTo>
                      <a:pt x="101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31"/>
              <p:cNvSpPr>
                <a:spLocks/>
              </p:cNvSpPr>
              <p:nvPr/>
            </p:nvSpPr>
            <p:spPr bwMode="auto">
              <a:xfrm>
                <a:off x="739" y="2112"/>
                <a:ext cx="26" cy="7"/>
              </a:xfrm>
              <a:custGeom>
                <a:avLst/>
                <a:gdLst>
                  <a:gd name="T0" fmla="*/ 21 w 34"/>
                  <a:gd name="T1" fmla="*/ 1 h 9"/>
                  <a:gd name="T2" fmla="*/ 18 w 34"/>
                  <a:gd name="T3" fmla="*/ 1 h 9"/>
                  <a:gd name="T4" fmla="*/ 0 w 34"/>
                  <a:gd name="T5" fmla="*/ 9 h 9"/>
                  <a:gd name="T6" fmla="*/ 34 w 34"/>
                  <a:gd name="T7" fmla="*/ 9 h 9"/>
                  <a:gd name="T8" fmla="*/ 21 w 34"/>
                  <a:gd name="T9" fmla="*/ 1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9"/>
                  <a:gd name="T17" fmla="*/ 34 w 34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9">
                    <a:moveTo>
                      <a:pt x="21" y="1"/>
                    </a:moveTo>
                    <a:cubicBezTo>
                      <a:pt x="18" y="1"/>
                      <a:pt x="18" y="1"/>
                      <a:pt x="18" y="1"/>
                    </a:cubicBezTo>
                    <a:cubicBezTo>
                      <a:pt x="11" y="0"/>
                      <a:pt x="5" y="4"/>
                      <a:pt x="0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1" y="5"/>
                      <a:pt x="26" y="2"/>
                      <a:pt x="21" y="1"/>
                    </a:cubicBezTo>
                    <a:close/>
                  </a:path>
                </a:pathLst>
              </a:custGeom>
              <a:solidFill>
                <a:srgbClr val="3FBD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32"/>
              <p:cNvSpPr>
                <a:spLocks/>
              </p:cNvSpPr>
              <p:nvPr/>
            </p:nvSpPr>
            <p:spPr bwMode="auto">
              <a:xfrm>
                <a:off x="993" y="1887"/>
                <a:ext cx="75" cy="215"/>
              </a:xfrm>
              <a:custGeom>
                <a:avLst/>
                <a:gdLst>
                  <a:gd name="T0" fmla="*/ 100 w 100"/>
                  <a:gd name="T1" fmla="*/ 60 h 283"/>
                  <a:gd name="T2" fmla="*/ 89 w 100"/>
                  <a:gd name="T3" fmla="*/ 59 h 283"/>
                  <a:gd name="T4" fmla="*/ 91 w 100"/>
                  <a:gd name="T5" fmla="*/ 40 h 283"/>
                  <a:gd name="T6" fmla="*/ 69 w 100"/>
                  <a:gd name="T7" fmla="*/ 2 h 283"/>
                  <a:gd name="T8" fmla="*/ 67 w 100"/>
                  <a:gd name="T9" fmla="*/ 2 h 283"/>
                  <a:gd name="T10" fmla="*/ 37 w 100"/>
                  <a:gd name="T11" fmla="*/ 35 h 283"/>
                  <a:gd name="T12" fmla="*/ 35 w 100"/>
                  <a:gd name="T13" fmla="*/ 54 h 283"/>
                  <a:gd name="T14" fmla="*/ 24 w 100"/>
                  <a:gd name="T15" fmla="*/ 52 h 283"/>
                  <a:gd name="T16" fmla="*/ 0 w 100"/>
                  <a:gd name="T17" fmla="*/ 275 h 283"/>
                  <a:gd name="T18" fmla="*/ 76 w 100"/>
                  <a:gd name="T19" fmla="*/ 283 h 283"/>
                  <a:gd name="T20" fmla="*/ 100 w 100"/>
                  <a:gd name="T21" fmla="*/ 60 h 28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0"/>
                  <a:gd name="T34" fmla="*/ 0 h 283"/>
                  <a:gd name="T35" fmla="*/ 100 w 100"/>
                  <a:gd name="T36" fmla="*/ 283 h 28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0" h="283">
                    <a:moveTo>
                      <a:pt x="100" y="60"/>
                    </a:moveTo>
                    <a:cubicBezTo>
                      <a:pt x="89" y="59"/>
                      <a:pt x="89" y="59"/>
                      <a:pt x="89" y="59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3" y="20"/>
                      <a:pt x="83" y="3"/>
                      <a:pt x="69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53" y="0"/>
                      <a:pt x="39" y="15"/>
                      <a:pt x="37" y="35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76" y="283"/>
                      <a:pt x="76" y="283"/>
                      <a:pt x="76" y="283"/>
                    </a:cubicBezTo>
                    <a:lnTo>
                      <a:pt x="100" y="6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33"/>
              <p:cNvSpPr>
                <a:spLocks/>
              </p:cNvSpPr>
              <p:nvPr/>
            </p:nvSpPr>
            <p:spPr bwMode="auto">
              <a:xfrm>
                <a:off x="741" y="1863"/>
                <a:ext cx="76" cy="214"/>
              </a:xfrm>
              <a:custGeom>
                <a:avLst/>
                <a:gdLst>
                  <a:gd name="T0" fmla="*/ 100 w 100"/>
                  <a:gd name="T1" fmla="*/ 59 h 282"/>
                  <a:gd name="T2" fmla="*/ 89 w 100"/>
                  <a:gd name="T3" fmla="*/ 58 h 282"/>
                  <a:gd name="T4" fmla="*/ 91 w 100"/>
                  <a:gd name="T5" fmla="*/ 39 h 282"/>
                  <a:gd name="T6" fmla="*/ 69 w 100"/>
                  <a:gd name="T7" fmla="*/ 2 h 282"/>
                  <a:gd name="T8" fmla="*/ 67 w 100"/>
                  <a:gd name="T9" fmla="*/ 1 h 282"/>
                  <a:gd name="T10" fmla="*/ 37 w 100"/>
                  <a:gd name="T11" fmla="*/ 34 h 282"/>
                  <a:gd name="T12" fmla="*/ 35 w 100"/>
                  <a:gd name="T13" fmla="*/ 53 h 282"/>
                  <a:gd name="T14" fmla="*/ 24 w 100"/>
                  <a:gd name="T15" fmla="*/ 52 h 282"/>
                  <a:gd name="T16" fmla="*/ 0 w 100"/>
                  <a:gd name="T17" fmla="*/ 275 h 282"/>
                  <a:gd name="T18" fmla="*/ 76 w 100"/>
                  <a:gd name="T19" fmla="*/ 282 h 282"/>
                  <a:gd name="T20" fmla="*/ 100 w 100"/>
                  <a:gd name="T21" fmla="*/ 59 h 28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0"/>
                  <a:gd name="T34" fmla="*/ 0 h 282"/>
                  <a:gd name="T35" fmla="*/ 100 w 100"/>
                  <a:gd name="T36" fmla="*/ 282 h 28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0" h="282">
                    <a:moveTo>
                      <a:pt x="100" y="59"/>
                    </a:moveTo>
                    <a:cubicBezTo>
                      <a:pt x="89" y="58"/>
                      <a:pt x="89" y="58"/>
                      <a:pt x="89" y="58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3" y="20"/>
                      <a:pt x="83" y="3"/>
                      <a:pt x="69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52" y="0"/>
                      <a:pt x="39" y="15"/>
                      <a:pt x="37" y="34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76" y="282"/>
                      <a:pt x="76" y="282"/>
                      <a:pt x="76" y="282"/>
                    </a:cubicBezTo>
                    <a:lnTo>
                      <a:pt x="100" y="5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34"/>
              <p:cNvSpPr>
                <a:spLocks/>
              </p:cNvSpPr>
              <p:nvPr/>
            </p:nvSpPr>
            <p:spPr bwMode="auto">
              <a:xfrm>
                <a:off x="720" y="831"/>
                <a:ext cx="1286" cy="1288"/>
              </a:xfrm>
              <a:custGeom>
                <a:avLst/>
                <a:gdLst>
                  <a:gd name="T0" fmla="*/ 0 w 1694"/>
                  <a:gd name="T1" fmla="*/ 313 h 1695"/>
                  <a:gd name="T2" fmla="*/ 0 w 1694"/>
                  <a:gd name="T3" fmla="*/ 1307 h 1695"/>
                  <a:gd name="T4" fmla="*/ 17 w 1694"/>
                  <a:gd name="T5" fmla="*/ 1297 h 1695"/>
                  <a:gd name="T6" fmla="*/ 24 w 1694"/>
                  <a:gd name="T7" fmla="*/ 1297 h 1695"/>
                  <a:gd name="T8" fmla="*/ 54 w 1694"/>
                  <a:gd name="T9" fmla="*/ 1022 h 1695"/>
                  <a:gd name="T10" fmla="*/ 47 w 1694"/>
                  <a:gd name="T11" fmla="*/ 1022 h 1695"/>
                  <a:gd name="T12" fmla="*/ 32 w 1694"/>
                  <a:gd name="T13" fmla="*/ 1001 h 1695"/>
                  <a:gd name="T14" fmla="*/ 32 w 1694"/>
                  <a:gd name="T15" fmla="*/ 999 h 1695"/>
                  <a:gd name="T16" fmla="*/ 51 w 1694"/>
                  <a:gd name="T17" fmla="*/ 981 h 1695"/>
                  <a:gd name="T18" fmla="*/ 58 w 1694"/>
                  <a:gd name="T19" fmla="*/ 981 h 1695"/>
                  <a:gd name="T20" fmla="*/ 86 w 1694"/>
                  <a:gd name="T21" fmla="*/ 721 h 1695"/>
                  <a:gd name="T22" fmla="*/ 80 w 1694"/>
                  <a:gd name="T23" fmla="*/ 720 h 1695"/>
                  <a:gd name="T24" fmla="*/ 64 w 1694"/>
                  <a:gd name="T25" fmla="*/ 699 h 1695"/>
                  <a:gd name="T26" fmla="*/ 64 w 1694"/>
                  <a:gd name="T27" fmla="*/ 697 h 1695"/>
                  <a:gd name="T28" fmla="*/ 84 w 1694"/>
                  <a:gd name="T29" fmla="*/ 679 h 1695"/>
                  <a:gd name="T30" fmla="*/ 91 w 1694"/>
                  <a:gd name="T31" fmla="*/ 680 h 1695"/>
                  <a:gd name="T32" fmla="*/ 118 w 1694"/>
                  <a:gd name="T33" fmla="*/ 433 h 1695"/>
                  <a:gd name="T34" fmla="*/ 111 w 1694"/>
                  <a:gd name="T35" fmla="*/ 433 h 1695"/>
                  <a:gd name="T36" fmla="*/ 96 w 1694"/>
                  <a:gd name="T37" fmla="*/ 411 h 1695"/>
                  <a:gd name="T38" fmla="*/ 96 w 1694"/>
                  <a:gd name="T39" fmla="*/ 410 h 1695"/>
                  <a:gd name="T40" fmla="*/ 116 w 1694"/>
                  <a:gd name="T41" fmla="*/ 392 h 1695"/>
                  <a:gd name="T42" fmla="*/ 170 w 1694"/>
                  <a:gd name="T43" fmla="*/ 397 h 1695"/>
                  <a:gd name="T44" fmla="*/ 192 w 1694"/>
                  <a:gd name="T45" fmla="*/ 198 h 1695"/>
                  <a:gd name="T46" fmla="*/ 186 w 1694"/>
                  <a:gd name="T47" fmla="*/ 197 h 1695"/>
                  <a:gd name="T48" fmla="*/ 173 w 1694"/>
                  <a:gd name="T49" fmla="*/ 180 h 1695"/>
                  <a:gd name="T50" fmla="*/ 173 w 1694"/>
                  <a:gd name="T51" fmla="*/ 178 h 1695"/>
                  <a:gd name="T52" fmla="*/ 190 w 1694"/>
                  <a:gd name="T53" fmla="*/ 163 h 1695"/>
                  <a:gd name="T54" fmla="*/ 606 w 1694"/>
                  <a:gd name="T55" fmla="*/ 203 h 1695"/>
                  <a:gd name="T56" fmla="*/ 619 w 1694"/>
                  <a:gd name="T57" fmla="*/ 220 h 1695"/>
                  <a:gd name="T58" fmla="*/ 619 w 1694"/>
                  <a:gd name="T59" fmla="*/ 222 h 1695"/>
                  <a:gd name="T60" fmla="*/ 602 w 1694"/>
                  <a:gd name="T61" fmla="*/ 236 h 1695"/>
                  <a:gd name="T62" fmla="*/ 597 w 1694"/>
                  <a:gd name="T63" fmla="*/ 236 h 1695"/>
                  <a:gd name="T64" fmla="*/ 575 w 1694"/>
                  <a:gd name="T65" fmla="*/ 435 h 1695"/>
                  <a:gd name="T66" fmla="*/ 616 w 1694"/>
                  <a:gd name="T67" fmla="*/ 439 h 1695"/>
                  <a:gd name="T68" fmla="*/ 632 w 1694"/>
                  <a:gd name="T69" fmla="*/ 460 h 1695"/>
                  <a:gd name="T70" fmla="*/ 631 w 1694"/>
                  <a:gd name="T71" fmla="*/ 462 h 1695"/>
                  <a:gd name="T72" fmla="*/ 612 w 1694"/>
                  <a:gd name="T73" fmla="*/ 480 h 1695"/>
                  <a:gd name="T74" fmla="*/ 605 w 1694"/>
                  <a:gd name="T75" fmla="*/ 479 h 1695"/>
                  <a:gd name="T76" fmla="*/ 578 w 1694"/>
                  <a:gd name="T77" fmla="*/ 726 h 1695"/>
                  <a:gd name="T78" fmla="*/ 585 w 1694"/>
                  <a:gd name="T79" fmla="*/ 727 h 1695"/>
                  <a:gd name="T80" fmla="*/ 600 w 1694"/>
                  <a:gd name="T81" fmla="*/ 748 h 1695"/>
                  <a:gd name="T82" fmla="*/ 600 w 1694"/>
                  <a:gd name="T83" fmla="*/ 749 h 1695"/>
                  <a:gd name="T84" fmla="*/ 580 w 1694"/>
                  <a:gd name="T85" fmla="*/ 767 h 1695"/>
                  <a:gd name="T86" fmla="*/ 574 w 1694"/>
                  <a:gd name="T87" fmla="*/ 767 h 1695"/>
                  <a:gd name="T88" fmla="*/ 545 w 1694"/>
                  <a:gd name="T89" fmla="*/ 1028 h 1695"/>
                  <a:gd name="T90" fmla="*/ 552 w 1694"/>
                  <a:gd name="T91" fmla="*/ 1028 h 1695"/>
                  <a:gd name="T92" fmla="*/ 568 w 1694"/>
                  <a:gd name="T93" fmla="*/ 1049 h 1695"/>
                  <a:gd name="T94" fmla="*/ 567 w 1694"/>
                  <a:gd name="T95" fmla="*/ 1051 h 1695"/>
                  <a:gd name="T96" fmla="*/ 548 w 1694"/>
                  <a:gd name="T97" fmla="*/ 1069 h 1695"/>
                  <a:gd name="T98" fmla="*/ 541 w 1694"/>
                  <a:gd name="T99" fmla="*/ 1068 h 1695"/>
                  <a:gd name="T100" fmla="*/ 511 w 1694"/>
                  <a:gd name="T101" fmla="*/ 1343 h 1695"/>
                  <a:gd name="T102" fmla="*/ 518 w 1694"/>
                  <a:gd name="T103" fmla="*/ 1344 h 1695"/>
                  <a:gd name="T104" fmla="*/ 533 w 1694"/>
                  <a:gd name="T105" fmla="*/ 1365 h 1695"/>
                  <a:gd name="T106" fmla="*/ 533 w 1694"/>
                  <a:gd name="T107" fmla="*/ 1367 h 1695"/>
                  <a:gd name="T108" fmla="*/ 513 w 1694"/>
                  <a:gd name="T109" fmla="*/ 1385 h 1695"/>
                  <a:gd name="T110" fmla="*/ 507 w 1694"/>
                  <a:gd name="T111" fmla="*/ 1384 h 1695"/>
                  <a:gd name="T112" fmla="*/ 475 w 1694"/>
                  <a:gd name="T113" fmla="*/ 1677 h 1695"/>
                  <a:gd name="T114" fmla="*/ 491 w 1694"/>
                  <a:gd name="T115" fmla="*/ 1695 h 1695"/>
                  <a:gd name="T116" fmla="*/ 1381 w 1694"/>
                  <a:gd name="T117" fmla="*/ 1695 h 1695"/>
                  <a:gd name="T118" fmla="*/ 1694 w 1694"/>
                  <a:gd name="T119" fmla="*/ 1381 h 1695"/>
                  <a:gd name="T120" fmla="*/ 1694 w 1694"/>
                  <a:gd name="T121" fmla="*/ 0 h 1695"/>
                  <a:gd name="T122" fmla="*/ 313 w 1694"/>
                  <a:gd name="T123" fmla="*/ 0 h 1695"/>
                  <a:gd name="T124" fmla="*/ 0 w 1694"/>
                  <a:gd name="T125" fmla="*/ 313 h 1695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94"/>
                  <a:gd name="T190" fmla="*/ 0 h 1695"/>
                  <a:gd name="T191" fmla="*/ 1694 w 1694"/>
                  <a:gd name="T192" fmla="*/ 1695 h 1695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94" h="1695">
                    <a:moveTo>
                      <a:pt x="0" y="313"/>
                    </a:moveTo>
                    <a:cubicBezTo>
                      <a:pt x="0" y="1307"/>
                      <a:pt x="0" y="1307"/>
                      <a:pt x="0" y="1307"/>
                    </a:cubicBezTo>
                    <a:cubicBezTo>
                      <a:pt x="3" y="1300"/>
                      <a:pt x="10" y="1296"/>
                      <a:pt x="17" y="1297"/>
                    </a:cubicBezTo>
                    <a:cubicBezTo>
                      <a:pt x="24" y="1297"/>
                      <a:pt x="24" y="1297"/>
                      <a:pt x="24" y="1297"/>
                    </a:cubicBezTo>
                    <a:cubicBezTo>
                      <a:pt x="54" y="1022"/>
                      <a:pt x="54" y="1022"/>
                      <a:pt x="54" y="1022"/>
                    </a:cubicBezTo>
                    <a:cubicBezTo>
                      <a:pt x="47" y="1022"/>
                      <a:pt x="47" y="1022"/>
                      <a:pt x="47" y="1022"/>
                    </a:cubicBezTo>
                    <a:cubicBezTo>
                      <a:pt x="37" y="1021"/>
                      <a:pt x="30" y="1011"/>
                      <a:pt x="32" y="1001"/>
                    </a:cubicBezTo>
                    <a:cubicBezTo>
                      <a:pt x="32" y="999"/>
                      <a:pt x="32" y="999"/>
                      <a:pt x="32" y="999"/>
                    </a:cubicBezTo>
                    <a:cubicBezTo>
                      <a:pt x="33" y="988"/>
                      <a:pt x="42" y="980"/>
                      <a:pt x="51" y="981"/>
                    </a:cubicBezTo>
                    <a:cubicBezTo>
                      <a:pt x="58" y="981"/>
                      <a:pt x="58" y="981"/>
                      <a:pt x="58" y="981"/>
                    </a:cubicBezTo>
                    <a:cubicBezTo>
                      <a:pt x="86" y="721"/>
                      <a:pt x="86" y="721"/>
                      <a:pt x="86" y="721"/>
                    </a:cubicBezTo>
                    <a:cubicBezTo>
                      <a:pt x="80" y="720"/>
                      <a:pt x="80" y="720"/>
                      <a:pt x="80" y="720"/>
                    </a:cubicBezTo>
                    <a:cubicBezTo>
                      <a:pt x="70" y="719"/>
                      <a:pt x="63" y="710"/>
                      <a:pt x="64" y="699"/>
                    </a:cubicBezTo>
                    <a:cubicBezTo>
                      <a:pt x="64" y="697"/>
                      <a:pt x="64" y="697"/>
                      <a:pt x="64" y="697"/>
                    </a:cubicBezTo>
                    <a:cubicBezTo>
                      <a:pt x="66" y="686"/>
                      <a:pt x="75" y="678"/>
                      <a:pt x="84" y="679"/>
                    </a:cubicBezTo>
                    <a:cubicBezTo>
                      <a:pt x="91" y="680"/>
                      <a:pt x="91" y="680"/>
                      <a:pt x="91" y="680"/>
                    </a:cubicBezTo>
                    <a:cubicBezTo>
                      <a:pt x="118" y="433"/>
                      <a:pt x="118" y="433"/>
                      <a:pt x="118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01" y="432"/>
                      <a:pt x="94" y="422"/>
                      <a:pt x="96" y="411"/>
                    </a:cubicBezTo>
                    <a:cubicBezTo>
                      <a:pt x="96" y="410"/>
                      <a:pt x="96" y="410"/>
                      <a:pt x="96" y="410"/>
                    </a:cubicBezTo>
                    <a:cubicBezTo>
                      <a:pt x="97" y="399"/>
                      <a:pt x="106" y="391"/>
                      <a:pt x="116" y="392"/>
                    </a:cubicBezTo>
                    <a:cubicBezTo>
                      <a:pt x="170" y="397"/>
                      <a:pt x="170" y="397"/>
                      <a:pt x="170" y="397"/>
                    </a:cubicBezTo>
                    <a:cubicBezTo>
                      <a:pt x="192" y="198"/>
                      <a:pt x="192" y="198"/>
                      <a:pt x="192" y="198"/>
                    </a:cubicBezTo>
                    <a:cubicBezTo>
                      <a:pt x="186" y="197"/>
                      <a:pt x="186" y="197"/>
                      <a:pt x="186" y="197"/>
                    </a:cubicBezTo>
                    <a:cubicBezTo>
                      <a:pt x="178" y="196"/>
                      <a:pt x="172" y="188"/>
                      <a:pt x="173" y="180"/>
                    </a:cubicBezTo>
                    <a:cubicBezTo>
                      <a:pt x="173" y="178"/>
                      <a:pt x="173" y="178"/>
                      <a:pt x="173" y="178"/>
                    </a:cubicBezTo>
                    <a:cubicBezTo>
                      <a:pt x="174" y="169"/>
                      <a:pt x="182" y="162"/>
                      <a:pt x="190" y="163"/>
                    </a:cubicBezTo>
                    <a:cubicBezTo>
                      <a:pt x="606" y="203"/>
                      <a:pt x="606" y="203"/>
                      <a:pt x="606" y="203"/>
                    </a:cubicBezTo>
                    <a:cubicBezTo>
                      <a:pt x="614" y="203"/>
                      <a:pt x="620" y="211"/>
                      <a:pt x="619" y="220"/>
                    </a:cubicBezTo>
                    <a:cubicBezTo>
                      <a:pt x="619" y="222"/>
                      <a:pt x="619" y="222"/>
                      <a:pt x="619" y="222"/>
                    </a:cubicBezTo>
                    <a:cubicBezTo>
                      <a:pt x="618" y="231"/>
                      <a:pt x="610" y="237"/>
                      <a:pt x="602" y="236"/>
                    </a:cubicBezTo>
                    <a:cubicBezTo>
                      <a:pt x="597" y="236"/>
                      <a:pt x="597" y="236"/>
                      <a:pt x="597" y="236"/>
                    </a:cubicBezTo>
                    <a:cubicBezTo>
                      <a:pt x="575" y="435"/>
                      <a:pt x="575" y="435"/>
                      <a:pt x="575" y="435"/>
                    </a:cubicBezTo>
                    <a:cubicBezTo>
                      <a:pt x="616" y="439"/>
                      <a:pt x="616" y="439"/>
                      <a:pt x="616" y="439"/>
                    </a:cubicBezTo>
                    <a:cubicBezTo>
                      <a:pt x="626" y="440"/>
                      <a:pt x="633" y="450"/>
                      <a:pt x="632" y="460"/>
                    </a:cubicBezTo>
                    <a:cubicBezTo>
                      <a:pt x="631" y="462"/>
                      <a:pt x="631" y="462"/>
                      <a:pt x="631" y="462"/>
                    </a:cubicBezTo>
                    <a:cubicBezTo>
                      <a:pt x="630" y="473"/>
                      <a:pt x="621" y="481"/>
                      <a:pt x="612" y="480"/>
                    </a:cubicBezTo>
                    <a:cubicBezTo>
                      <a:pt x="605" y="479"/>
                      <a:pt x="605" y="479"/>
                      <a:pt x="605" y="479"/>
                    </a:cubicBezTo>
                    <a:cubicBezTo>
                      <a:pt x="578" y="726"/>
                      <a:pt x="578" y="726"/>
                      <a:pt x="578" y="726"/>
                    </a:cubicBezTo>
                    <a:cubicBezTo>
                      <a:pt x="585" y="727"/>
                      <a:pt x="585" y="727"/>
                      <a:pt x="585" y="727"/>
                    </a:cubicBezTo>
                    <a:cubicBezTo>
                      <a:pt x="595" y="727"/>
                      <a:pt x="602" y="737"/>
                      <a:pt x="600" y="748"/>
                    </a:cubicBezTo>
                    <a:cubicBezTo>
                      <a:pt x="600" y="749"/>
                      <a:pt x="600" y="749"/>
                      <a:pt x="600" y="749"/>
                    </a:cubicBezTo>
                    <a:cubicBezTo>
                      <a:pt x="599" y="760"/>
                      <a:pt x="590" y="768"/>
                      <a:pt x="580" y="767"/>
                    </a:cubicBezTo>
                    <a:cubicBezTo>
                      <a:pt x="574" y="767"/>
                      <a:pt x="574" y="767"/>
                      <a:pt x="574" y="767"/>
                    </a:cubicBezTo>
                    <a:cubicBezTo>
                      <a:pt x="545" y="1028"/>
                      <a:pt x="545" y="1028"/>
                      <a:pt x="545" y="1028"/>
                    </a:cubicBezTo>
                    <a:cubicBezTo>
                      <a:pt x="552" y="1028"/>
                      <a:pt x="552" y="1028"/>
                      <a:pt x="552" y="1028"/>
                    </a:cubicBezTo>
                    <a:cubicBezTo>
                      <a:pt x="562" y="1029"/>
                      <a:pt x="569" y="1039"/>
                      <a:pt x="568" y="1049"/>
                    </a:cubicBezTo>
                    <a:cubicBezTo>
                      <a:pt x="567" y="1051"/>
                      <a:pt x="567" y="1051"/>
                      <a:pt x="567" y="1051"/>
                    </a:cubicBezTo>
                    <a:cubicBezTo>
                      <a:pt x="566" y="1062"/>
                      <a:pt x="557" y="1070"/>
                      <a:pt x="548" y="1069"/>
                    </a:cubicBezTo>
                    <a:cubicBezTo>
                      <a:pt x="541" y="1068"/>
                      <a:pt x="541" y="1068"/>
                      <a:pt x="541" y="1068"/>
                    </a:cubicBezTo>
                    <a:cubicBezTo>
                      <a:pt x="511" y="1343"/>
                      <a:pt x="511" y="1343"/>
                      <a:pt x="511" y="1343"/>
                    </a:cubicBezTo>
                    <a:cubicBezTo>
                      <a:pt x="518" y="1344"/>
                      <a:pt x="518" y="1344"/>
                      <a:pt x="518" y="1344"/>
                    </a:cubicBezTo>
                    <a:cubicBezTo>
                      <a:pt x="527" y="1345"/>
                      <a:pt x="534" y="1354"/>
                      <a:pt x="533" y="1365"/>
                    </a:cubicBezTo>
                    <a:cubicBezTo>
                      <a:pt x="533" y="1367"/>
                      <a:pt x="533" y="1367"/>
                      <a:pt x="533" y="1367"/>
                    </a:cubicBezTo>
                    <a:cubicBezTo>
                      <a:pt x="532" y="1378"/>
                      <a:pt x="523" y="1386"/>
                      <a:pt x="513" y="1385"/>
                    </a:cubicBezTo>
                    <a:cubicBezTo>
                      <a:pt x="507" y="1384"/>
                      <a:pt x="507" y="1384"/>
                      <a:pt x="507" y="1384"/>
                    </a:cubicBezTo>
                    <a:cubicBezTo>
                      <a:pt x="475" y="1677"/>
                      <a:pt x="475" y="1677"/>
                      <a:pt x="475" y="1677"/>
                    </a:cubicBezTo>
                    <a:cubicBezTo>
                      <a:pt x="482" y="1681"/>
                      <a:pt x="488" y="1687"/>
                      <a:pt x="491" y="1695"/>
                    </a:cubicBezTo>
                    <a:cubicBezTo>
                      <a:pt x="1381" y="1695"/>
                      <a:pt x="1381" y="1695"/>
                      <a:pt x="1381" y="1695"/>
                    </a:cubicBezTo>
                    <a:cubicBezTo>
                      <a:pt x="1554" y="1695"/>
                      <a:pt x="1694" y="1554"/>
                      <a:pt x="1694" y="1381"/>
                    </a:cubicBezTo>
                    <a:cubicBezTo>
                      <a:pt x="1694" y="0"/>
                      <a:pt x="1694" y="0"/>
                      <a:pt x="1694" y="0"/>
                    </a:cubicBezTo>
                    <a:cubicBezTo>
                      <a:pt x="313" y="0"/>
                      <a:pt x="313" y="0"/>
                      <a:pt x="313" y="0"/>
                    </a:cubicBezTo>
                    <a:cubicBezTo>
                      <a:pt x="140" y="0"/>
                      <a:pt x="0" y="140"/>
                      <a:pt x="0" y="3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35"/>
              <p:cNvSpPr>
                <a:spLocks/>
              </p:cNvSpPr>
              <p:nvPr/>
            </p:nvSpPr>
            <p:spPr bwMode="auto">
              <a:xfrm>
                <a:off x="825" y="1871"/>
                <a:ext cx="76" cy="215"/>
              </a:xfrm>
              <a:custGeom>
                <a:avLst/>
                <a:gdLst>
                  <a:gd name="T0" fmla="*/ 101 w 101"/>
                  <a:gd name="T1" fmla="*/ 60 h 283"/>
                  <a:gd name="T2" fmla="*/ 89 w 101"/>
                  <a:gd name="T3" fmla="*/ 59 h 283"/>
                  <a:gd name="T4" fmla="*/ 91 w 101"/>
                  <a:gd name="T5" fmla="*/ 40 h 283"/>
                  <a:gd name="T6" fmla="*/ 70 w 101"/>
                  <a:gd name="T7" fmla="*/ 2 h 283"/>
                  <a:gd name="T8" fmla="*/ 67 w 101"/>
                  <a:gd name="T9" fmla="*/ 2 h 283"/>
                  <a:gd name="T10" fmla="*/ 38 w 101"/>
                  <a:gd name="T11" fmla="*/ 35 h 283"/>
                  <a:gd name="T12" fmla="*/ 36 w 101"/>
                  <a:gd name="T13" fmla="*/ 54 h 283"/>
                  <a:gd name="T14" fmla="*/ 24 w 101"/>
                  <a:gd name="T15" fmla="*/ 53 h 283"/>
                  <a:gd name="T16" fmla="*/ 0 w 101"/>
                  <a:gd name="T17" fmla="*/ 275 h 283"/>
                  <a:gd name="T18" fmla="*/ 76 w 101"/>
                  <a:gd name="T19" fmla="*/ 283 h 283"/>
                  <a:gd name="T20" fmla="*/ 101 w 101"/>
                  <a:gd name="T21" fmla="*/ 60 h 28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1"/>
                  <a:gd name="T34" fmla="*/ 0 h 283"/>
                  <a:gd name="T35" fmla="*/ 101 w 101"/>
                  <a:gd name="T36" fmla="*/ 283 h 28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1" h="283">
                    <a:moveTo>
                      <a:pt x="101" y="60"/>
                    </a:moveTo>
                    <a:cubicBezTo>
                      <a:pt x="89" y="59"/>
                      <a:pt x="89" y="59"/>
                      <a:pt x="89" y="59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3" y="20"/>
                      <a:pt x="84" y="3"/>
                      <a:pt x="70" y="2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53" y="0"/>
                      <a:pt x="40" y="15"/>
                      <a:pt x="38" y="35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76" y="283"/>
                      <a:pt x="76" y="283"/>
                      <a:pt x="76" y="283"/>
                    </a:cubicBezTo>
                    <a:lnTo>
                      <a:pt x="101" y="6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5" name="Text Box 10"/>
            <p:cNvSpPr txBox="1">
              <a:spLocks noChangeArrowheads="1"/>
            </p:cNvSpPr>
            <p:nvPr/>
          </p:nvSpPr>
          <p:spPr bwMode="auto">
            <a:xfrm>
              <a:off x="1867712" y="1793032"/>
              <a:ext cx="1219200" cy="907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zh-CN" altLang="en-US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此处可编辑内容，根据您的需要自由拉伸文本框大小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 Box 10"/>
            <p:cNvSpPr txBox="1">
              <a:spLocks noChangeArrowheads="1"/>
            </p:cNvSpPr>
            <p:nvPr/>
          </p:nvSpPr>
          <p:spPr bwMode="auto">
            <a:xfrm>
              <a:off x="4267200" y="1809750"/>
              <a:ext cx="1219200" cy="907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zh-CN" altLang="en-US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此处可编辑内容，根据您的需要自由拉伸文本框大小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 Box 10"/>
            <p:cNvSpPr txBox="1">
              <a:spLocks noChangeArrowheads="1"/>
            </p:cNvSpPr>
            <p:nvPr/>
          </p:nvSpPr>
          <p:spPr bwMode="auto">
            <a:xfrm>
              <a:off x="6981216" y="1809750"/>
              <a:ext cx="1219200" cy="907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zh-CN" altLang="en-US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此处可编辑内容，根据您的需要自由拉伸文本框大小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0" name="Group 52"/>
          <p:cNvGrpSpPr>
            <a:grpSpLocks/>
          </p:cNvGrpSpPr>
          <p:nvPr/>
        </p:nvGrpSpPr>
        <p:grpSpPr bwMode="auto">
          <a:xfrm>
            <a:off x="1174750" y="3619500"/>
            <a:ext cx="6826250" cy="850900"/>
            <a:chOff x="1175132" y="3915549"/>
            <a:chExt cx="6825868" cy="849350"/>
          </a:xfrm>
        </p:grpSpPr>
        <p:sp>
          <p:nvSpPr>
            <p:cNvPr id="91" name="Content Placeholder 2"/>
            <p:cNvSpPr txBox="1">
              <a:spLocks/>
            </p:cNvSpPr>
            <p:nvPr/>
          </p:nvSpPr>
          <p:spPr>
            <a:xfrm>
              <a:off x="1175132" y="3915549"/>
              <a:ext cx="1684244" cy="74476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</a:t>
              </a:r>
              <a:r>
                <a:rPr lang="zh-CN" altLang="en-US" dirty="0" smtClean="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标题</a:t>
              </a:r>
              <a:r>
                <a:rPr lang="en-US" sz="1000" b="1" i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/>
              </a:r>
              <a:br>
                <a:rPr lang="en-US" sz="1000" b="1" i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Content Placeholder 2"/>
            <p:cNvSpPr txBox="1">
              <a:spLocks/>
            </p:cNvSpPr>
            <p:nvPr/>
          </p:nvSpPr>
          <p:spPr>
            <a:xfrm>
              <a:off x="2937158" y="3942488"/>
              <a:ext cx="1684244" cy="74476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defTabSz="912613">
                <a:defRPr/>
              </a:pPr>
              <a:r>
                <a:rPr lang="zh-CN" altLang="en-US" sz="1000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</a:t>
              </a: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Content Placeholder 2"/>
            <p:cNvSpPr txBox="1">
              <a:spLocks/>
            </p:cNvSpPr>
            <p:nvPr/>
          </p:nvSpPr>
          <p:spPr>
            <a:xfrm>
              <a:off x="4569017" y="3937734"/>
              <a:ext cx="1722342" cy="82716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</a:t>
              </a:r>
              <a:r>
                <a:rPr lang="zh-CN" altLang="en-US" dirty="0" smtClean="0">
                  <a:solidFill>
                    <a:schemeClr val="accent3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标题</a:t>
              </a:r>
              <a:r>
                <a:rPr lang="en-US" sz="1000" b="1" i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/>
              </a:r>
              <a:br>
                <a:rPr lang="en-US" sz="1000" b="1" i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Content Placeholder 2"/>
            <p:cNvSpPr txBox="1">
              <a:spLocks/>
            </p:cNvSpPr>
            <p:nvPr/>
          </p:nvSpPr>
          <p:spPr>
            <a:xfrm>
              <a:off x="6278659" y="3915549"/>
              <a:ext cx="1722341" cy="75110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defRPr/>
              </a:pPr>
              <a:r>
                <a:rPr lang="zh-CN" altLang="en-US" dirty="0">
                  <a:solidFill>
                    <a:schemeClr val="accent4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</a:t>
              </a:r>
              <a:r>
                <a:rPr lang="zh-CN" altLang="en-US" dirty="0" smtClean="0">
                  <a:solidFill>
                    <a:schemeClr val="accent4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标题</a:t>
              </a:r>
              <a:r>
                <a:rPr lang="en-US" sz="1000" b="1" i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/>
              </a:r>
              <a:br>
                <a:rPr lang="en-US" sz="1000" b="1" i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832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Group 1"/>
          <p:cNvGrpSpPr/>
          <p:nvPr/>
        </p:nvGrpSpPr>
        <p:grpSpPr>
          <a:xfrm>
            <a:off x="709379" y="1327898"/>
            <a:ext cx="1202531" cy="1202531"/>
            <a:chOff x="8078975" y="519953"/>
            <a:chExt cx="1603375" cy="1603375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8078975" y="519953"/>
              <a:ext cx="1603375" cy="1603375"/>
            </a:xfrm>
            <a:prstGeom prst="ellipse">
              <a:avLst/>
            </a:prstGeom>
            <a:solidFill>
              <a:srgbClr val="F58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Oval 9"/>
            <p:cNvSpPr>
              <a:spLocks noChangeArrowheads="1"/>
            </p:cNvSpPr>
            <p:nvPr/>
          </p:nvSpPr>
          <p:spPr bwMode="auto">
            <a:xfrm>
              <a:off x="8078975" y="519953"/>
              <a:ext cx="1603375" cy="16033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Oval 29"/>
            <p:cNvSpPr>
              <a:spLocks noChangeArrowheads="1"/>
            </p:cNvSpPr>
            <p:nvPr/>
          </p:nvSpPr>
          <p:spPr bwMode="auto">
            <a:xfrm>
              <a:off x="8425050" y="1094628"/>
              <a:ext cx="76200" cy="77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Oval 30"/>
            <p:cNvSpPr>
              <a:spLocks noChangeArrowheads="1"/>
            </p:cNvSpPr>
            <p:nvPr/>
          </p:nvSpPr>
          <p:spPr bwMode="auto">
            <a:xfrm>
              <a:off x="8625075" y="1094628"/>
              <a:ext cx="77788" cy="74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Oval 31"/>
            <p:cNvSpPr>
              <a:spLocks noChangeArrowheads="1"/>
            </p:cNvSpPr>
            <p:nvPr/>
          </p:nvSpPr>
          <p:spPr bwMode="auto">
            <a:xfrm>
              <a:off x="8847325" y="1094628"/>
              <a:ext cx="74613" cy="77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9066400" y="1094628"/>
              <a:ext cx="74613" cy="77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9269600" y="1094628"/>
              <a:ext cx="77788" cy="77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9"/>
            <p:cNvSpPr>
              <a:spLocks/>
            </p:cNvSpPr>
            <p:nvPr/>
          </p:nvSpPr>
          <p:spPr bwMode="auto">
            <a:xfrm>
              <a:off x="8461563" y="1127966"/>
              <a:ext cx="846138" cy="454025"/>
            </a:xfrm>
            <a:custGeom>
              <a:avLst/>
              <a:gdLst>
                <a:gd name="T0" fmla="*/ 407 w 533"/>
                <a:gd name="T1" fmla="*/ 164 h 286"/>
                <a:gd name="T2" fmla="*/ 407 w 533"/>
                <a:gd name="T3" fmla="*/ 0 h 286"/>
                <a:gd name="T4" fmla="*/ 320 w 533"/>
                <a:gd name="T5" fmla="*/ 159 h 286"/>
                <a:gd name="T6" fmla="*/ 267 w 533"/>
                <a:gd name="T7" fmla="*/ 0 h 286"/>
                <a:gd name="T8" fmla="*/ 213 w 533"/>
                <a:gd name="T9" fmla="*/ 159 h 286"/>
                <a:gd name="T10" fmla="*/ 128 w 533"/>
                <a:gd name="T11" fmla="*/ 0 h 286"/>
                <a:gd name="T12" fmla="*/ 128 w 533"/>
                <a:gd name="T13" fmla="*/ 164 h 286"/>
                <a:gd name="T14" fmla="*/ 0 w 533"/>
                <a:gd name="T15" fmla="*/ 5 h 286"/>
                <a:gd name="T16" fmla="*/ 98 w 533"/>
                <a:gd name="T17" fmla="*/ 286 h 286"/>
                <a:gd name="T18" fmla="*/ 267 w 533"/>
                <a:gd name="T19" fmla="*/ 286 h 286"/>
                <a:gd name="T20" fmla="*/ 437 w 533"/>
                <a:gd name="T21" fmla="*/ 286 h 286"/>
                <a:gd name="T22" fmla="*/ 533 w 533"/>
                <a:gd name="T23" fmla="*/ 5 h 286"/>
                <a:gd name="T24" fmla="*/ 407 w 533"/>
                <a:gd name="T25" fmla="*/ 164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3" h="286">
                  <a:moveTo>
                    <a:pt x="407" y="164"/>
                  </a:moveTo>
                  <a:lnTo>
                    <a:pt x="407" y="0"/>
                  </a:lnTo>
                  <a:lnTo>
                    <a:pt x="320" y="159"/>
                  </a:lnTo>
                  <a:lnTo>
                    <a:pt x="267" y="0"/>
                  </a:lnTo>
                  <a:lnTo>
                    <a:pt x="213" y="159"/>
                  </a:lnTo>
                  <a:lnTo>
                    <a:pt x="128" y="0"/>
                  </a:lnTo>
                  <a:lnTo>
                    <a:pt x="128" y="164"/>
                  </a:lnTo>
                  <a:lnTo>
                    <a:pt x="0" y="5"/>
                  </a:lnTo>
                  <a:lnTo>
                    <a:pt x="98" y="286"/>
                  </a:lnTo>
                  <a:lnTo>
                    <a:pt x="267" y="286"/>
                  </a:lnTo>
                  <a:lnTo>
                    <a:pt x="437" y="286"/>
                  </a:lnTo>
                  <a:lnTo>
                    <a:pt x="533" y="5"/>
                  </a:lnTo>
                  <a:lnTo>
                    <a:pt x="407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Rectangle 40"/>
            <p:cNvSpPr>
              <a:spLocks noChangeArrowheads="1"/>
            </p:cNvSpPr>
            <p:nvPr/>
          </p:nvSpPr>
          <p:spPr bwMode="auto">
            <a:xfrm>
              <a:off x="8609200" y="1635966"/>
              <a:ext cx="531813" cy="74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3"/>
          <p:cNvGrpSpPr/>
          <p:nvPr/>
        </p:nvGrpSpPr>
        <p:grpSpPr>
          <a:xfrm>
            <a:off x="806824" y="2970121"/>
            <a:ext cx="1202531" cy="1204913"/>
            <a:chOff x="2008375" y="2602753"/>
            <a:chExt cx="1603375" cy="1606550"/>
          </a:xfrm>
        </p:grpSpPr>
        <p:sp>
          <p:nvSpPr>
            <p:cNvPr id="36" name="Oval 10"/>
            <p:cNvSpPr>
              <a:spLocks noChangeArrowheads="1"/>
            </p:cNvSpPr>
            <p:nvPr/>
          </p:nvSpPr>
          <p:spPr bwMode="auto">
            <a:xfrm>
              <a:off x="2008375" y="2602753"/>
              <a:ext cx="1603375" cy="1606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41"/>
            <p:cNvSpPr>
              <a:spLocks noEditPoints="1"/>
            </p:cNvSpPr>
            <p:nvPr/>
          </p:nvSpPr>
          <p:spPr bwMode="auto">
            <a:xfrm>
              <a:off x="2360800" y="3144091"/>
              <a:ext cx="898525" cy="511175"/>
            </a:xfrm>
            <a:custGeom>
              <a:avLst/>
              <a:gdLst>
                <a:gd name="T0" fmla="*/ 269 w 324"/>
                <a:gd name="T1" fmla="*/ 184 h 184"/>
                <a:gd name="T2" fmla="*/ 55 w 324"/>
                <a:gd name="T3" fmla="*/ 184 h 184"/>
                <a:gd name="T4" fmla="*/ 0 w 324"/>
                <a:gd name="T5" fmla="*/ 88 h 184"/>
                <a:gd name="T6" fmla="*/ 88 w 324"/>
                <a:gd name="T7" fmla="*/ 0 h 184"/>
                <a:gd name="T8" fmla="*/ 131 w 324"/>
                <a:gd name="T9" fmla="*/ 0 h 184"/>
                <a:gd name="T10" fmla="*/ 131 w 324"/>
                <a:gd name="T11" fmla="*/ 121 h 184"/>
                <a:gd name="T12" fmla="*/ 193 w 324"/>
                <a:gd name="T13" fmla="*/ 121 h 184"/>
                <a:gd name="T14" fmla="*/ 193 w 324"/>
                <a:gd name="T15" fmla="*/ 0 h 184"/>
                <a:gd name="T16" fmla="*/ 236 w 324"/>
                <a:gd name="T17" fmla="*/ 0 h 184"/>
                <a:gd name="T18" fmla="*/ 324 w 324"/>
                <a:gd name="T19" fmla="*/ 88 h 184"/>
                <a:gd name="T20" fmla="*/ 269 w 324"/>
                <a:gd name="T21" fmla="*/ 184 h 184"/>
                <a:gd name="T22" fmla="*/ 57 w 324"/>
                <a:gd name="T23" fmla="*/ 172 h 184"/>
                <a:gd name="T24" fmla="*/ 268 w 324"/>
                <a:gd name="T25" fmla="*/ 172 h 184"/>
                <a:gd name="T26" fmla="*/ 312 w 324"/>
                <a:gd name="T27" fmla="*/ 88 h 184"/>
                <a:gd name="T28" fmla="*/ 236 w 324"/>
                <a:gd name="T29" fmla="*/ 12 h 184"/>
                <a:gd name="T30" fmla="*/ 205 w 324"/>
                <a:gd name="T31" fmla="*/ 12 h 184"/>
                <a:gd name="T32" fmla="*/ 205 w 324"/>
                <a:gd name="T33" fmla="*/ 133 h 184"/>
                <a:gd name="T34" fmla="*/ 119 w 324"/>
                <a:gd name="T35" fmla="*/ 133 h 184"/>
                <a:gd name="T36" fmla="*/ 119 w 324"/>
                <a:gd name="T37" fmla="*/ 12 h 184"/>
                <a:gd name="T38" fmla="*/ 88 w 324"/>
                <a:gd name="T39" fmla="*/ 12 h 184"/>
                <a:gd name="T40" fmla="*/ 12 w 324"/>
                <a:gd name="T41" fmla="*/ 88 h 184"/>
                <a:gd name="T42" fmla="*/ 57 w 324"/>
                <a:gd name="T43" fmla="*/ 17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4" h="184">
                  <a:moveTo>
                    <a:pt x="269" y="184"/>
                  </a:moveTo>
                  <a:cubicBezTo>
                    <a:pt x="55" y="184"/>
                    <a:pt x="55" y="184"/>
                    <a:pt x="55" y="184"/>
                  </a:cubicBezTo>
                  <a:cubicBezTo>
                    <a:pt x="53" y="183"/>
                    <a:pt x="0" y="173"/>
                    <a:pt x="0" y="88"/>
                  </a:cubicBezTo>
                  <a:cubicBezTo>
                    <a:pt x="0" y="2"/>
                    <a:pt x="87" y="0"/>
                    <a:pt x="88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121"/>
                    <a:pt x="131" y="121"/>
                    <a:pt x="131" y="121"/>
                  </a:cubicBezTo>
                  <a:cubicBezTo>
                    <a:pt x="193" y="121"/>
                    <a:pt x="193" y="121"/>
                    <a:pt x="193" y="12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37" y="0"/>
                    <a:pt x="324" y="2"/>
                    <a:pt x="324" y="88"/>
                  </a:cubicBezTo>
                  <a:cubicBezTo>
                    <a:pt x="324" y="173"/>
                    <a:pt x="272" y="183"/>
                    <a:pt x="269" y="184"/>
                  </a:cubicBezTo>
                  <a:close/>
                  <a:moveTo>
                    <a:pt x="57" y="172"/>
                  </a:moveTo>
                  <a:cubicBezTo>
                    <a:pt x="268" y="172"/>
                    <a:pt x="268" y="172"/>
                    <a:pt x="268" y="172"/>
                  </a:cubicBezTo>
                  <a:cubicBezTo>
                    <a:pt x="273" y="171"/>
                    <a:pt x="312" y="159"/>
                    <a:pt x="312" y="88"/>
                  </a:cubicBezTo>
                  <a:cubicBezTo>
                    <a:pt x="312" y="14"/>
                    <a:pt x="239" y="12"/>
                    <a:pt x="236" y="12"/>
                  </a:cubicBezTo>
                  <a:cubicBezTo>
                    <a:pt x="205" y="12"/>
                    <a:pt x="205" y="12"/>
                    <a:pt x="205" y="12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5" y="12"/>
                    <a:pt x="12" y="14"/>
                    <a:pt x="12" y="88"/>
                  </a:cubicBezTo>
                  <a:cubicBezTo>
                    <a:pt x="12" y="159"/>
                    <a:pt x="52" y="171"/>
                    <a:pt x="57" y="1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2"/>
            <p:cNvSpPr>
              <a:spLocks noChangeArrowheads="1"/>
            </p:cNvSpPr>
            <p:nvPr/>
          </p:nvSpPr>
          <p:spPr bwMode="auto">
            <a:xfrm>
              <a:off x="2786250" y="2913903"/>
              <a:ext cx="49213" cy="4159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3"/>
            <p:cNvSpPr>
              <a:spLocks noChangeArrowheads="1"/>
            </p:cNvSpPr>
            <p:nvPr/>
          </p:nvSpPr>
          <p:spPr bwMode="auto">
            <a:xfrm>
              <a:off x="2683063" y="3017091"/>
              <a:ext cx="255588" cy="47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Rectangle 44"/>
            <p:cNvSpPr>
              <a:spLocks noChangeArrowheads="1"/>
            </p:cNvSpPr>
            <p:nvPr/>
          </p:nvSpPr>
          <p:spPr bwMode="auto">
            <a:xfrm>
              <a:off x="2500500" y="3710828"/>
              <a:ext cx="623888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Group 4"/>
          <p:cNvGrpSpPr/>
          <p:nvPr/>
        </p:nvGrpSpPr>
        <p:grpSpPr>
          <a:xfrm>
            <a:off x="5060367" y="1325516"/>
            <a:ext cx="1204913" cy="1204913"/>
            <a:chOff x="4030850" y="2602753"/>
            <a:chExt cx="1606550" cy="1606550"/>
          </a:xfrm>
        </p:grpSpPr>
        <p:sp>
          <p:nvSpPr>
            <p:cNvPr id="42" name="Oval 11"/>
            <p:cNvSpPr>
              <a:spLocks noChangeArrowheads="1"/>
            </p:cNvSpPr>
            <p:nvPr/>
          </p:nvSpPr>
          <p:spPr bwMode="auto">
            <a:xfrm>
              <a:off x="4030850" y="2602753"/>
              <a:ext cx="1606550" cy="16065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5"/>
            <p:cNvSpPr>
              <a:spLocks noEditPoints="1"/>
            </p:cNvSpPr>
            <p:nvPr/>
          </p:nvSpPr>
          <p:spPr bwMode="auto">
            <a:xfrm>
              <a:off x="4368988" y="3144091"/>
              <a:ext cx="946150" cy="511175"/>
            </a:xfrm>
            <a:custGeom>
              <a:avLst/>
              <a:gdLst>
                <a:gd name="T0" fmla="*/ 274 w 341"/>
                <a:gd name="T1" fmla="*/ 184 h 184"/>
                <a:gd name="T2" fmla="*/ 67 w 341"/>
                <a:gd name="T3" fmla="*/ 184 h 184"/>
                <a:gd name="T4" fmla="*/ 0 w 341"/>
                <a:gd name="T5" fmla="*/ 90 h 184"/>
                <a:gd name="T6" fmla="*/ 89 w 341"/>
                <a:gd name="T7" fmla="*/ 0 h 184"/>
                <a:gd name="T8" fmla="*/ 90 w 341"/>
                <a:gd name="T9" fmla="*/ 0 h 184"/>
                <a:gd name="T10" fmla="*/ 252 w 341"/>
                <a:gd name="T11" fmla="*/ 0 h 184"/>
                <a:gd name="T12" fmla="*/ 341 w 341"/>
                <a:gd name="T13" fmla="*/ 90 h 184"/>
                <a:gd name="T14" fmla="*/ 274 w 341"/>
                <a:gd name="T15" fmla="*/ 184 h 184"/>
                <a:gd name="T16" fmla="*/ 69 w 341"/>
                <a:gd name="T17" fmla="*/ 172 h 184"/>
                <a:gd name="T18" fmla="*/ 273 w 341"/>
                <a:gd name="T19" fmla="*/ 172 h 184"/>
                <a:gd name="T20" fmla="*/ 329 w 341"/>
                <a:gd name="T21" fmla="*/ 90 h 184"/>
                <a:gd name="T22" fmla="*/ 251 w 341"/>
                <a:gd name="T23" fmla="*/ 12 h 184"/>
                <a:gd name="T24" fmla="*/ 90 w 341"/>
                <a:gd name="T25" fmla="*/ 12 h 184"/>
                <a:gd name="T26" fmla="*/ 12 w 341"/>
                <a:gd name="T27" fmla="*/ 90 h 184"/>
                <a:gd name="T28" fmla="*/ 69 w 341"/>
                <a:gd name="T29" fmla="*/ 17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1" h="184">
                  <a:moveTo>
                    <a:pt x="274" y="184"/>
                  </a:moveTo>
                  <a:cubicBezTo>
                    <a:pt x="67" y="184"/>
                    <a:pt x="67" y="184"/>
                    <a:pt x="67" y="184"/>
                  </a:cubicBezTo>
                  <a:cubicBezTo>
                    <a:pt x="66" y="184"/>
                    <a:pt x="0" y="169"/>
                    <a:pt x="0" y="90"/>
                  </a:cubicBezTo>
                  <a:cubicBezTo>
                    <a:pt x="0" y="10"/>
                    <a:pt x="88" y="0"/>
                    <a:pt x="89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53" y="0"/>
                    <a:pt x="341" y="10"/>
                    <a:pt x="341" y="90"/>
                  </a:cubicBezTo>
                  <a:cubicBezTo>
                    <a:pt x="341" y="169"/>
                    <a:pt x="275" y="184"/>
                    <a:pt x="274" y="184"/>
                  </a:cubicBezTo>
                  <a:close/>
                  <a:moveTo>
                    <a:pt x="69" y="172"/>
                  </a:moveTo>
                  <a:cubicBezTo>
                    <a:pt x="273" y="172"/>
                    <a:pt x="273" y="172"/>
                    <a:pt x="273" y="172"/>
                  </a:cubicBezTo>
                  <a:cubicBezTo>
                    <a:pt x="279" y="170"/>
                    <a:pt x="329" y="156"/>
                    <a:pt x="329" y="90"/>
                  </a:cubicBezTo>
                  <a:cubicBezTo>
                    <a:pt x="329" y="22"/>
                    <a:pt x="257" y="13"/>
                    <a:pt x="251" y="12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84" y="13"/>
                    <a:pt x="12" y="22"/>
                    <a:pt x="12" y="90"/>
                  </a:cubicBezTo>
                  <a:cubicBezTo>
                    <a:pt x="12" y="156"/>
                    <a:pt x="63" y="171"/>
                    <a:pt x="69" y="1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446775" y="3053603"/>
              <a:ext cx="788988" cy="584200"/>
            </a:xfrm>
            <a:custGeom>
              <a:avLst/>
              <a:gdLst>
                <a:gd name="T0" fmla="*/ 142 w 284"/>
                <a:gd name="T1" fmla="*/ 0 h 211"/>
                <a:gd name="T2" fmla="*/ 142 w 284"/>
                <a:gd name="T3" fmla="*/ 211 h 211"/>
                <a:gd name="T4" fmla="*/ 142 w 284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4" h="211">
                  <a:moveTo>
                    <a:pt x="142" y="0"/>
                  </a:moveTo>
                  <a:cubicBezTo>
                    <a:pt x="142" y="0"/>
                    <a:pt x="0" y="119"/>
                    <a:pt x="142" y="211"/>
                  </a:cubicBezTo>
                  <a:cubicBezTo>
                    <a:pt x="284" y="119"/>
                    <a:pt x="142" y="0"/>
                    <a:pt x="1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Oval 47"/>
            <p:cNvSpPr>
              <a:spLocks noChangeArrowheads="1"/>
            </p:cNvSpPr>
            <p:nvPr/>
          </p:nvSpPr>
          <p:spPr bwMode="auto">
            <a:xfrm>
              <a:off x="4746813" y="2958353"/>
              <a:ext cx="192088" cy="1889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48"/>
            <p:cNvSpPr>
              <a:spLocks noChangeArrowheads="1"/>
            </p:cNvSpPr>
            <p:nvPr/>
          </p:nvSpPr>
          <p:spPr bwMode="auto">
            <a:xfrm>
              <a:off x="4519800" y="3707653"/>
              <a:ext cx="628650" cy="777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Group 11"/>
          <p:cNvGrpSpPr/>
          <p:nvPr/>
        </p:nvGrpSpPr>
        <p:grpSpPr>
          <a:xfrm>
            <a:off x="5060368" y="2970121"/>
            <a:ext cx="1202531" cy="1204913"/>
            <a:chOff x="8078975" y="2602753"/>
            <a:chExt cx="1603375" cy="1606550"/>
          </a:xfrm>
        </p:grpSpPr>
        <p:sp>
          <p:nvSpPr>
            <p:cNvPr id="48" name="Oval 13"/>
            <p:cNvSpPr>
              <a:spLocks noChangeArrowheads="1"/>
            </p:cNvSpPr>
            <p:nvPr/>
          </p:nvSpPr>
          <p:spPr bwMode="auto">
            <a:xfrm>
              <a:off x="8078975" y="2602753"/>
              <a:ext cx="1603375" cy="16065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5"/>
            <p:cNvSpPr>
              <a:spLocks/>
            </p:cNvSpPr>
            <p:nvPr/>
          </p:nvSpPr>
          <p:spPr bwMode="auto">
            <a:xfrm>
              <a:off x="8453625" y="3152028"/>
              <a:ext cx="882650" cy="500063"/>
            </a:xfrm>
            <a:custGeom>
              <a:avLst/>
              <a:gdLst>
                <a:gd name="T0" fmla="*/ 487 w 556"/>
                <a:gd name="T1" fmla="*/ 41 h 315"/>
                <a:gd name="T2" fmla="*/ 414 w 556"/>
                <a:gd name="T3" fmla="*/ 140 h 315"/>
                <a:gd name="T4" fmla="*/ 356 w 556"/>
                <a:gd name="T5" fmla="*/ 140 h 315"/>
                <a:gd name="T6" fmla="*/ 330 w 556"/>
                <a:gd name="T7" fmla="*/ 0 h 315"/>
                <a:gd name="T8" fmla="*/ 278 w 556"/>
                <a:gd name="T9" fmla="*/ 0 h 315"/>
                <a:gd name="T10" fmla="*/ 225 w 556"/>
                <a:gd name="T11" fmla="*/ 0 h 315"/>
                <a:gd name="T12" fmla="*/ 197 w 556"/>
                <a:gd name="T13" fmla="*/ 140 h 315"/>
                <a:gd name="T14" fmla="*/ 140 w 556"/>
                <a:gd name="T15" fmla="*/ 140 h 315"/>
                <a:gd name="T16" fmla="*/ 68 w 556"/>
                <a:gd name="T17" fmla="*/ 41 h 315"/>
                <a:gd name="T18" fmla="*/ 0 w 556"/>
                <a:gd name="T19" fmla="*/ 84 h 315"/>
                <a:gd name="T20" fmla="*/ 75 w 556"/>
                <a:gd name="T21" fmla="*/ 315 h 315"/>
                <a:gd name="T22" fmla="*/ 278 w 556"/>
                <a:gd name="T23" fmla="*/ 315 h 315"/>
                <a:gd name="T24" fmla="*/ 479 w 556"/>
                <a:gd name="T25" fmla="*/ 315 h 315"/>
                <a:gd name="T26" fmla="*/ 556 w 556"/>
                <a:gd name="T27" fmla="*/ 84 h 315"/>
                <a:gd name="T28" fmla="*/ 487 w 556"/>
                <a:gd name="T29" fmla="*/ 41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6" h="315">
                  <a:moveTo>
                    <a:pt x="487" y="41"/>
                  </a:moveTo>
                  <a:lnTo>
                    <a:pt x="414" y="140"/>
                  </a:lnTo>
                  <a:lnTo>
                    <a:pt x="356" y="140"/>
                  </a:lnTo>
                  <a:lnTo>
                    <a:pt x="330" y="0"/>
                  </a:lnTo>
                  <a:lnTo>
                    <a:pt x="278" y="0"/>
                  </a:lnTo>
                  <a:lnTo>
                    <a:pt x="225" y="0"/>
                  </a:lnTo>
                  <a:lnTo>
                    <a:pt x="197" y="140"/>
                  </a:lnTo>
                  <a:lnTo>
                    <a:pt x="140" y="140"/>
                  </a:lnTo>
                  <a:lnTo>
                    <a:pt x="68" y="41"/>
                  </a:lnTo>
                  <a:lnTo>
                    <a:pt x="0" y="84"/>
                  </a:lnTo>
                  <a:lnTo>
                    <a:pt x="75" y="315"/>
                  </a:lnTo>
                  <a:lnTo>
                    <a:pt x="278" y="315"/>
                  </a:lnTo>
                  <a:lnTo>
                    <a:pt x="479" y="315"/>
                  </a:lnTo>
                  <a:lnTo>
                    <a:pt x="556" y="84"/>
                  </a:lnTo>
                  <a:lnTo>
                    <a:pt x="487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56"/>
            <p:cNvSpPr>
              <a:spLocks noChangeArrowheads="1"/>
            </p:cNvSpPr>
            <p:nvPr/>
          </p:nvSpPr>
          <p:spPr bwMode="auto">
            <a:xfrm>
              <a:off x="8580625" y="3710828"/>
              <a:ext cx="619125" cy="666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58"/>
            <p:cNvSpPr>
              <a:spLocks/>
            </p:cNvSpPr>
            <p:nvPr/>
          </p:nvSpPr>
          <p:spPr bwMode="auto">
            <a:xfrm>
              <a:off x="8453625" y="3152028"/>
              <a:ext cx="441325" cy="500063"/>
            </a:xfrm>
            <a:custGeom>
              <a:avLst/>
              <a:gdLst>
                <a:gd name="T0" fmla="*/ 75 w 278"/>
                <a:gd name="T1" fmla="*/ 315 h 315"/>
                <a:gd name="T2" fmla="*/ 0 w 278"/>
                <a:gd name="T3" fmla="*/ 84 h 315"/>
                <a:gd name="T4" fmla="*/ 68 w 278"/>
                <a:gd name="T5" fmla="*/ 41 h 315"/>
                <a:gd name="T6" fmla="*/ 140 w 278"/>
                <a:gd name="T7" fmla="*/ 140 h 315"/>
                <a:gd name="T8" fmla="*/ 197 w 278"/>
                <a:gd name="T9" fmla="*/ 140 h 315"/>
                <a:gd name="T10" fmla="*/ 225 w 278"/>
                <a:gd name="T11" fmla="*/ 0 h 315"/>
                <a:gd name="T12" fmla="*/ 278 w 278"/>
                <a:gd name="T13" fmla="*/ 0 h 315"/>
                <a:gd name="T14" fmla="*/ 278 w 278"/>
                <a:gd name="T15" fmla="*/ 315 h 315"/>
                <a:gd name="T16" fmla="*/ 75 w 278"/>
                <a:gd name="T17" fmla="*/ 315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8" h="315">
                  <a:moveTo>
                    <a:pt x="75" y="315"/>
                  </a:moveTo>
                  <a:lnTo>
                    <a:pt x="0" y="84"/>
                  </a:lnTo>
                  <a:lnTo>
                    <a:pt x="68" y="41"/>
                  </a:lnTo>
                  <a:lnTo>
                    <a:pt x="140" y="140"/>
                  </a:lnTo>
                  <a:lnTo>
                    <a:pt x="197" y="140"/>
                  </a:lnTo>
                  <a:lnTo>
                    <a:pt x="225" y="0"/>
                  </a:lnTo>
                  <a:lnTo>
                    <a:pt x="278" y="0"/>
                  </a:lnTo>
                  <a:lnTo>
                    <a:pt x="278" y="315"/>
                  </a:lnTo>
                  <a:lnTo>
                    <a:pt x="75" y="3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54"/>
          <p:cNvSpPr txBox="1"/>
          <p:nvPr/>
        </p:nvSpPr>
        <p:spPr>
          <a:xfrm>
            <a:off x="2040050" y="1245901"/>
            <a:ext cx="1999083" cy="353917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4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4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3" name="TextBox 55"/>
          <p:cNvSpPr txBox="1"/>
          <p:nvPr/>
        </p:nvSpPr>
        <p:spPr>
          <a:xfrm>
            <a:off x="2080396" y="1564174"/>
            <a:ext cx="2336177" cy="889192"/>
          </a:xfrm>
          <a:prstGeom prst="rect">
            <a:avLst/>
          </a:prstGeom>
          <a:noFill/>
        </p:spPr>
        <p:txBody>
          <a:bodyPr wrap="square" lIns="164564" tIns="82283" rIns="164564" bIns="82283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4" name="TextBox 56"/>
          <p:cNvSpPr txBox="1"/>
          <p:nvPr/>
        </p:nvSpPr>
        <p:spPr>
          <a:xfrm>
            <a:off x="2080390" y="2868841"/>
            <a:ext cx="2276456" cy="353917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5" name="TextBox 57"/>
          <p:cNvSpPr txBox="1"/>
          <p:nvPr/>
        </p:nvSpPr>
        <p:spPr>
          <a:xfrm>
            <a:off x="2080396" y="3187114"/>
            <a:ext cx="2336177" cy="889192"/>
          </a:xfrm>
          <a:prstGeom prst="rect">
            <a:avLst/>
          </a:prstGeom>
          <a:noFill/>
        </p:spPr>
        <p:txBody>
          <a:bodyPr wrap="square" lIns="164564" tIns="82283" rIns="164564" bIns="82283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6" name="TextBox 58"/>
          <p:cNvSpPr txBox="1"/>
          <p:nvPr/>
        </p:nvSpPr>
        <p:spPr>
          <a:xfrm>
            <a:off x="6390690" y="1245493"/>
            <a:ext cx="1999083" cy="353917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2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7" name="TextBox 59"/>
          <p:cNvSpPr txBox="1"/>
          <p:nvPr/>
        </p:nvSpPr>
        <p:spPr>
          <a:xfrm>
            <a:off x="6431037" y="1563766"/>
            <a:ext cx="2336177" cy="889192"/>
          </a:xfrm>
          <a:prstGeom prst="rect">
            <a:avLst/>
          </a:prstGeom>
          <a:noFill/>
        </p:spPr>
        <p:txBody>
          <a:bodyPr wrap="square" lIns="164564" tIns="82283" rIns="164564" bIns="82283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8" name="TextBox 60"/>
          <p:cNvSpPr txBox="1"/>
          <p:nvPr/>
        </p:nvSpPr>
        <p:spPr>
          <a:xfrm>
            <a:off x="6395247" y="2872687"/>
            <a:ext cx="1999083" cy="353917"/>
          </a:xfrm>
          <a:prstGeom prst="rect">
            <a:avLst/>
          </a:prstGeom>
          <a:noFill/>
        </p:spPr>
        <p:txBody>
          <a:bodyPr wrap="square" lIns="137132" tIns="68567" rIns="137132" bIns="68567" rtlCol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3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9" name="TextBox 61"/>
          <p:cNvSpPr txBox="1"/>
          <p:nvPr/>
        </p:nvSpPr>
        <p:spPr>
          <a:xfrm>
            <a:off x="6435594" y="3190960"/>
            <a:ext cx="2336177" cy="889192"/>
          </a:xfrm>
          <a:prstGeom prst="rect">
            <a:avLst/>
          </a:prstGeom>
          <a:noFill/>
        </p:spPr>
        <p:txBody>
          <a:bodyPr wrap="square" lIns="164564" tIns="82283" rIns="164564" bIns="82283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18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95"/>
          <a:stretch/>
        </p:blipFill>
        <p:spPr>
          <a:xfrm>
            <a:off x="7202658" y="0"/>
            <a:ext cx="1937281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33"/>
          <a:stretch/>
        </p:blipFill>
        <p:spPr>
          <a:xfrm>
            <a:off x="4060" y="0"/>
            <a:ext cx="1979485" cy="51435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428394" y="1363992"/>
            <a:ext cx="118494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章</a:t>
            </a:r>
            <a:endParaRPr lang="zh-CN" altLang="en-US" sz="7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45894" y="2205586"/>
            <a:ext cx="11849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节</a:t>
            </a:r>
            <a:endParaRPr lang="zh-CN" altLang="en-US" sz="5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47183" y="2256295"/>
            <a:ext cx="400110" cy="12689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40000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沾染了  墨色淌</a:t>
            </a:r>
            <a:endParaRPr lang="zh-CN" altLang="en-US" sz="1400" dirty="0">
              <a:solidFill>
                <a:srgbClr val="040000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0" t="79617" r="59229" b="7723"/>
          <a:stretch/>
        </p:blipFill>
        <p:spPr>
          <a:xfrm>
            <a:off x="3530116" y="3419054"/>
            <a:ext cx="397043" cy="33688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33" b="83514"/>
          <a:stretch/>
        </p:blipFill>
        <p:spPr>
          <a:xfrm>
            <a:off x="4265561" y="1406984"/>
            <a:ext cx="591641" cy="43868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4" t="55658" r="15854" b="18927"/>
          <a:stretch/>
        </p:blipFill>
        <p:spPr>
          <a:xfrm>
            <a:off x="3791030" y="2782422"/>
            <a:ext cx="838201" cy="67627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76" y="2120513"/>
            <a:ext cx="1474772" cy="14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7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4223"/>
          <p:cNvSpPr txBox="1">
            <a:spLocks/>
          </p:cNvSpPr>
          <p:nvPr/>
        </p:nvSpPr>
        <p:spPr>
          <a:xfrm>
            <a:off x="744729" y="3668049"/>
            <a:ext cx="7654543" cy="71511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" name="Shape 4225"/>
          <p:cNvSpPr/>
          <p:nvPr/>
        </p:nvSpPr>
        <p:spPr>
          <a:xfrm>
            <a:off x="1975521" y="3487678"/>
            <a:ext cx="7167193" cy="1112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4250"/>
          <p:cNvGrpSpPr/>
          <p:nvPr/>
        </p:nvGrpSpPr>
        <p:grpSpPr>
          <a:xfrm>
            <a:off x="5875140" y="1334477"/>
            <a:ext cx="2062467" cy="549650"/>
            <a:chOff x="0" y="0"/>
            <a:chExt cx="5499910" cy="1465732"/>
          </a:xfrm>
        </p:grpSpPr>
        <p:grpSp>
          <p:nvGrpSpPr>
            <p:cNvPr id="6" name="Group 4248"/>
            <p:cNvGrpSpPr/>
            <p:nvPr/>
          </p:nvGrpSpPr>
          <p:grpSpPr>
            <a:xfrm>
              <a:off x="317416" y="301793"/>
              <a:ext cx="4994934" cy="689417"/>
              <a:chOff x="0" y="0"/>
              <a:chExt cx="4994932" cy="689416"/>
            </a:xfrm>
          </p:grpSpPr>
          <p:sp>
            <p:nvSpPr>
              <p:cNvPr id="8" name="Shape 4246"/>
              <p:cNvSpPr/>
              <p:nvPr/>
            </p:nvSpPr>
            <p:spPr>
              <a:xfrm>
                <a:off x="636221" y="0"/>
                <a:ext cx="4358711" cy="68941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l">
                  <a:lnSpc>
                    <a:spcPct val="120000"/>
                  </a:lnSpc>
                  <a:defRPr sz="2000">
                    <a:solidFill>
                      <a:srgbClr val="FFFFFF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defTabSz="912613">
                  <a:defRPr/>
                </a:pPr>
                <a:r>
                  <a:rPr lang="zh-CN" altLang="en-US" sz="1400" dirty="0">
                    <a:solidFill>
                      <a:schemeClr val="accent1"/>
                    </a:solidFill>
                    <a:latin typeface="Arial" pitchFamily="34" charset="0"/>
                    <a:ea typeface="微软雅黑" pitchFamily="34" charset="-122"/>
                    <a:sym typeface="Arial" pitchFamily="34" charset="0"/>
                  </a:rPr>
                  <a:t>单击编辑标题</a:t>
                </a:r>
                <a:endParaRPr lang="en-US" altLang="zh-CN" sz="1400" dirty="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  <p:sp>
            <p:nvSpPr>
              <p:cNvPr id="9" name="Shape 4247"/>
              <p:cNvSpPr/>
              <p:nvPr/>
            </p:nvSpPr>
            <p:spPr>
              <a:xfrm>
                <a:off x="0" y="141960"/>
                <a:ext cx="518605" cy="413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1" h="21600" extrusionOk="0">
                    <a:moveTo>
                      <a:pt x="8496" y="19965"/>
                    </a:moveTo>
                    <a:lnTo>
                      <a:pt x="1285" y="10860"/>
                    </a:lnTo>
                    <a:lnTo>
                      <a:pt x="4159" y="7264"/>
                    </a:lnTo>
                    <a:lnTo>
                      <a:pt x="8496" y="12729"/>
                    </a:lnTo>
                    <a:lnTo>
                      <a:pt x="17333" y="1622"/>
                    </a:lnTo>
                    <a:lnTo>
                      <a:pt x="20173" y="5246"/>
                    </a:lnTo>
                    <a:cubicBezTo>
                      <a:pt x="20173" y="5246"/>
                      <a:pt x="8496" y="19965"/>
                      <a:pt x="8496" y="19965"/>
                    </a:cubicBezTo>
                    <a:close/>
                    <a:moveTo>
                      <a:pt x="21108" y="4067"/>
                    </a:moveTo>
                    <a:lnTo>
                      <a:pt x="18234" y="471"/>
                    </a:lnTo>
                    <a:cubicBezTo>
                      <a:pt x="17986" y="163"/>
                      <a:pt x="17683" y="0"/>
                      <a:pt x="17333" y="0"/>
                    </a:cubicBezTo>
                    <a:cubicBezTo>
                      <a:pt x="16948" y="0"/>
                      <a:pt x="16656" y="177"/>
                      <a:pt x="16422" y="471"/>
                    </a:cubicBezTo>
                    <a:lnTo>
                      <a:pt x="8496" y="10432"/>
                    </a:lnTo>
                    <a:lnTo>
                      <a:pt x="5071" y="6085"/>
                    </a:lnTo>
                    <a:cubicBezTo>
                      <a:pt x="4779" y="5777"/>
                      <a:pt x="4476" y="5614"/>
                      <a:pt x="4159" y="5614"/>
                    </a:cubicBezTo>
                    <a:cubicBezTo>
                      <a:pt x="3821" y="5614"/>
                      <a:pt x="3517" y="5777"/>
                      <a:pt x="3224" y="6085"/>
                    </a:cubicBezTo>
                    <a:lnTo>
                      <a:pt x="385" y="9709"/>
                    </a:lnTo>
                    <a:cubicBezTo>
                      <a:pt x="-127" y="10362"/>
                      <a:pt x="-129" y="11359"/>
                      <a:pt x="385" y="12006"/>
                    </a:cubicBezTo>
                    <a:lnTo>
                      <a:pt x="7584" y="21112"/>
                    </a:lnTo>
                    <a:cubicBezTo>
                      <a:pt x="7841" y="21439"/>
                      <a:pt x="8146" y="21600"/>
                      <a:pt x="8496" y="21600"/>
                    </a:cubicBezTo>
                    <a:cubicBezTo>
                      <a:pt x="8858" y="21600"/>
                      <a:pt x="9175" y="21436"/>
                      <a:pt x="9432" y="21112"/>
                    </a:cubicBezTo>
                    <a:lnTo>
                      <a:pt x="21108" y="6397"/>
                    </a:lnTo>
                    <a:cubicBezTo>
                      <a:pt x="21354" y="6085"/>
                      <a:pt x="21471" y="5702"/>
                      <a:pt x="21471" y="5246"/>
                    </a:cubicBezTo>
                    <a:cubicBezTo>
                      <a:pt x="21471" y="4819"/>
                      <a:pt x="21372" y="4397"/>
                      <a:pt x="21108" y="4067"/>
                    </a:cubicBezTo>
                    <a:cubicBezTo>
                      <a:pt x="21108" y="4067"/>
                      <a:pt x="21108" y="4067"/>
                      <a:pt x="21108" y="406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4288" tIns="14288" rIns="14288" bIns="14288" numCol="1" anchor="ctr">
                <a:noAutofit/>
              </a:bodyPr>
              <a:lstStyle/>
              <a:p>
                <a:pPr defTabSz="171450">
                  <a:lnSpc>
                    <a:spcPct val="130000"/>
                  </a:lnSpc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Shape 4249"/>
            <p:cNvSpPr/>
            <p:nvPr/>
          </p:nvSpPr>
          <p:spPr>
            <a:xfrm>
              <a:off x="0" y="0"/>
              <a:ext cx="5499910" cy="1465732"/>
            </a:xfrm>
            <a:prstGeom prst="rect">
              <a:avLst/>
            </a:prstGeom>
            <a:noFill/>
            <a:ln w="381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/>
              </a:pPr>
              <a:endParaRPr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4255"/>
          <p:cNvGrpSpPr/>
          <p:nvPr/>
        </p:nvGrpSpPr>
        <p:grpSpPr>
          <a:xfrm>
            <a:off x="5875140" y="1991140"/>
            <a:ext cx="2062467" cy="549650"/>
            <a:chOff x="0" y="0"/>
            <a:chExt cx="5499910" cy="1465732"/>
          </a:xfrm>
        </p:grpSpPr>
        <p:grpSp>
          <p:nvGrpSpPr>
            <p:cNvPr id="11" name="Group 4253"/>
            <p:cNvGrpSpPr/>
            <p:nvPr/>
          </p:nvGrpSpPr>
          <p:grpSpPr>
            <a:xfrm>
              <a:off x="317416" y="301793"/>
              <a:ext cx="4994934" cy="689417"/>
              <a:chOff x="0" y="0"/>
              <a:chExt cx="4994932" cy="689416"/>
            </a:xfrm>
          </p:grpSpPr>
          <p:sp>
            <p:nvSpPr>
              <p:cNvPr id="13" name="Shape 4251"/>
              <p:cNvSpPr/>
              <p:nvPr/>
            </p:nvSpPr>
            <p:spPr>
              <a:xfrm>
                <a:off x="636221" y="0"/>
                <a:ext cx="4358711" cy="68941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l">
                  <a:lnSpc>
                    <a:spcPct val="120000"/>
                  </a:lnSpc>
                  <a:defRPr sz="2000">
                    <a:solidFill>
                      <a:srgbClr val="FFFFFF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defTabSz="912613">
                  <a:defRPr/>
                </a:pPr>
                <a:r>
                  <a:rPr lang="zh-CN" altLang="en-US" sz="1400" dirty="0">
                    <a:solidFill>
                      <a:schemeClr val="accent2"/>
                    </a:solidFill>
                    <a:latin typeface="Arial" pitchFamily="34" charset="0"/>
                    <a:ea typeface="微软雅黑" pitchFamily="34" charset="-122"/>
                    <a:sym typeface="Arial" pitchFamily="34" charset="0"/>
                  </a:rPr>
                  <a:t>单击编辑标题</a:t>
                </a:r>
                <a:endParaRPr lang="en-US" altLang="zh-CN" sz="1400" dirty="0">
                  <a:solidFill>
                    <a:schemeClr val="accent2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  <p:sp>
            <p:nvSpPr>
              <p:cNvPr id="14" name="Shape 4252"/>
              <p:cNvSpPr/>
              <p:nvPr/>
            </p:nvSpPr>
            <p:spPr>
              <a:xfrm>
                <a:off x="0" y="141960"/>
                <a:ext cx="518605" cy="413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1" h="21600" extrusionOk="0">
                    <a:moveTo>
                      <a:pt x="8496" y="19965"/>
                    </a:moveTo>
                    <a:lnTo>
                      <a:pt x="1285" y="10860"/>
                    </a:lnTo>
                    <a:lnTo>
                      <a:pt x="4159" y="7264"/>
                    </a:lnTo>
                    <a:lnTo>
                      <a:pt x="8496" y="12729"/>
                    </a:lnTo>
                    <a:lnTo>
                      <a:pt x="17333" y="1622"/>
                    </a:lnTo>
                    <a:lnTo>
                      <a:pt x="20173" y="5246"/>
                    </a:lnTo>
                    <a:cubicBezTo>
                      <a:pt x="20173" y="5246"/>
                      <a:pt x="8496" y="19965"/>
                      <a:pt x="8496" y="19965"/>
                    </a:cubicBezTo>
                    <a:close/>
                    <a:moveTo>
                      <a:pt x="21108" y="4067"/>
                    </a:moveTo>
                    <a:lnTo>
                      <a:pt x="18234" y="471"/>
                    </a:lnTo>
                    <a:cubicBezTo>
                      <a:pt x="17986" y="163"/>
                      <a:pt x="17683" y="0"/>
                      <a:pt x="17333" y="0"/>
                    </a:cubicBezTo>
                    <a:cubicBezTo>
                      <a:pt x="16948" y="0"/>
                      <a:pt x="16656" y="177"/>
                      <a:pt x="16422" y="471"/>
                    </a:cubicBezTo>
                    <a:lnTo>
                      <a:pt x="8496" y="10432"/>
                    </a:lnTo>
                    <a:lnTo>
                      <a:pt x="5071" y="6085"/>
                    </a:lnTo>
                    <a:cubicBezTo>
                      <a:pt x="4779" y="5777"/>
                      <a:pt x="4476" y="5614"/>
                      <a:pt x="4159" y="5614"/>
                    </a:cubicBezTo>
                    <a:cubicBezTo>
                      <a:pt x="3821" y="5614"/>
                      <a:pt x="3517" y="5777"/>
                      <a:pt x="3224" y="6085"/>
                    </a:cubicBezTo>
                    <a:lnTo>
                      <a:pt x="385" y="9709"/>
                    </a:lnTo>
                    <a:cubicBezTo>
                      <a:pt x="-127" y="10362"/>
                      <a:pt x="-129" y="11359"/>
                      <a:pt x="385" y="12006"/>
                    </a:cubicBezTo>
                    <a:lnTo>
                      <a:pt x="7584" y="21112"/>
                    </a:lnTo>
                    <a:cubicBezTo>
                      <a:pt x="7841" y="21439"/>
                      <a:pt x="8146" y="21600"/>
                      <a:pt x="8496" y="21600"/>
                    </a:cubicBezTo>
                    <a:cubicBezTo>
                      <a:pt x="8858" y="21600"/>
                      <a:pt x="9175" y="21436"/>
                      <a:pt x="9432" y="21112"/>
                    </a:cubicBezTo>
                    <a:lnTo>
                      <a:pt x="21108" y="6397"/>
                    </a:lnTo>
                    <a:cubicBezTo>
                      <a:pt x="21354" y="6085"/>
                      <a:pt x="21471" y="5702"/>
                      <a:pt x="21471" y="5246"/>
                    </a:cubicBezTo>
                    <a:cubicBezTo>
                      <a:pt x="21471" y="4819"/>
                      <a:pt x="21372" y="4397"/>
                      <a:pt x="21108" y="4067"/>
                    </a:cubicBezTo>
                    <a:cubicBezTo>
                      <a:pt x="21108" y="4067"/>
                      <a:pt x="21108" y="4067"/>
                      <a:pt x="21108" y="406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4288" tIns="14288" rIns="14288" bIns="14288" numCol="1" anchor="ctr">
                <a:noAutofit/>
              </a:bodyPr>
              <a:lstStyle/>
              <a:p>
                <a:pPr defTabSz="171450">
                  <a:lnSpc>
                    <a:spcPct val="130000"/>
                  </a:lnSpc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Shape 4254"/>
            <p:cNvSpPr/>
            <p:nvPr/>
          </p:nvSpPr>
          <p:spPr>
            <a:xfrm>
              <a:off x="0" y="0"/>
              <a:ext cx="5499910" cy="1465732"/>
            </a:xfrm>
            <a:prstGeom prst="rect">
              <a:avLst/>
            </a:prstGeom>
            <a:noFill/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/>
              </a:pPr>
              <a:endParaRPr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4260"/>
          <p:cNvGrpSpPr/>
          <p:nvPr/>
        </p:nvGrpSpPr>
        <p:grpSpPr>
          <a:xfrm>
            <a:off x="5875140" y="2647802"/>
            <a:ext cx="2062467" cy="549650"/>
            <a:chOff x="0" y="0"/>
            <a:chExt cx="5499910" cy="1465732"/>
          </a:xfrm>
        </p:grpSpPr>
        <p:grpSp>
          <p:nvGrpSpPr>
            <p:cNvPr id="16" name="Group 4258"/>
            <p:cNvGrpSpPr/>
            <p:nvPr/>
          </p:nvGrpSpPr>
          <p:grpSpPr>
            <a:xfrm>
              <a:off x="317416" y="301793"/>
              <a:ext cx="4994934" cy="689417"/>
              <a:chOff x="0" y="0"/>
              <a:chExt cx="4994932" cy="689416"/>
            </a:xfrm>
          </p:grpSpPr>
          <p:sp>
            <p:nvSpPr>
              <p:cNvPr id="18" name="Shape 4256"/>
              <p:cNvSpPr/>
              <p:nvPr/>
            </p:nvSpPr>
            <p:spPr>
              <a:xfrm>
                <a:off x="636221" y="0"/>
                <a:ext cx="4358711" cy="68941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 algn="l">
                  <a:lnSpc>
                    <a:spcPct val="120000"/>
                  </a:lnSpc>
                  <a:defRPr sz="2000">
                    <a:solidFill>
                      <a:srgbClr val="FFFFFF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defTabSz="912613">
                  <a:defRPr/>
                </a:pPr>
                <a:r>
                  <a:rPr lang="zh-CN" altLang="en-US" sz="1400" dirty="0">
                    <a:solidFill>
                      <a:schemeClr val="accent3"/>
                    </a:solidFill>
                    <a:latin typeface="Arial" pitchFamily="34" charset="0"/>
                    <a:ea typeface="微软雅黑" pitchFamily="34" charset="-122"/>
                    <a:sym typeface="Arial" pitchFamily="34" charset="0"/>
                  </a:rPr>
                  <a:t>单击编辑标题</a:t>
                </a:r>
                <a:endParaRPr lang="en-US" altLang="zh-CN" sz="1400" dirty="0">
                  <a:solidFill>
                    <a:schemeClr val="accent3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  <p:sp>
            <p:nvSpPr>
              <p:cNvPr id="20" name="Shape 4257"/>
              <p:cNvSpPr/>
              <p:nvPr/>
            </p:nvSpPr>
            <p:spPr>
              <a:xfrm>
                <a:off x="0" y="141960"/>
                <a:ext cx="518605" cy="413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1" h="21600" extrusionOk="0">
                    <a:moveTo>
                      <a:pt x="8496" y="19965"/>
                    </a:moveTo>
                    <a:lnTo>
                      <a:pt x="1285" y="10860"/>
                    </a:lnTo>
                    <a:lnTo>
                      <a:pt x="4159" y="7264"/>
                    </a:lnTo>
                    <a:lnTo>
                      <a:pt x="8496" y="12729"/>
                    </a:lnTo>
                    <a:lnTo>
                      <a:pt x="17333" y="1622"/>
                    </a:lnTo>
                    <a:lnTo>
                      <a:pt x="20173" y="5246"/>
                    </a:lnTo>
                    <a:cubicBezTo>
                      <a:pt x="20173" y="5246"/>
                      <a:pt x="8496" y="19965"/>
                      <a:pt x="8496" y="19965"/>
                    </a:cubicBezTo>
                    <a:close/>
                    <a:moveTo>
                      <a:pt x="21108" y="4067"/>
                    </a:moveTo>
                    <a:lnTo>
                      <a:pt x="18234" y="471"/>
                    </a:lnTo>
                    <a:cubicBezTo>
                      <a:pt x="17986" y="163"/>
                      <a:pt x="17683" y="0"/>
                      <a:pt x="17333" y="0"/>
                    </a:cubicBezTo>
                    <a:cubicBezTo>
                      <a:pt x="16948" y="0"/>
                      <a:pt x="16656" y="177"/>
                      <a:pt x="16422" y="471"/>
                    </a:cubicBezTo>
                    <a:lnTo>
                      <a:pt x="8496" y="10432"/>
                    </a:lnTo>
                    <a:lnTo>
                      <a:pt x="5071" y="6085"/>
                    </a:lnTo>
                    <a:cubicBezTo>
                      <a:pt x="4779" y="5777"/>
                      <a:pt x="4476" y="5614"/>
                      <a:pt x="4159" y="5614"/>
                    </a:cubicBezTo>
                    <a:cubicBezTo>
                      <a:pt x="3821" y="5614"/>
                      <a:pt x="3517" y="5777"/>
                      <a:pt x="3224" y="6085"/>
                    </a:cubicBezTo>
                    <a:lnTo>
                      <a:pt x="385" y="9709"/>
                    </a:lnTo>
                    <a:cubicBezTo>
                      <a:pt x="-127" y="10362"/>
                      <a:pt x="-129" y="11359"/>
                      <a:pt x="385" y="12006"/>
                    </a:cubicBezTo>
                    <a:lnTo>
                      <a:pt x="7584" y="21112"/>
                    </a:lnTo>
                    <a:cubicBezTo>
                      <a:pt x="7841" y="21439"/>
                      <a:pt x="8146" y="21600"/>
                      <a:pt x="8496" y="21600"/>
                    </a:cubicBezTo>
                    <a:cubicBezTo>
                      <a:pt x="8858" y="21600"/>
                      <a:pt x="9175" y="21436"/>
                      <a:pt x="9432" y="21112"/>
                    </a:cubicBezTo>
                    <a:lnTo>
                      <a:pt x="21108" y="6397"/>
                    </a:lnTo>
                    <a:cubicBezTo>
                      <a:pt x="21354" y="6085"/>
                      <a:pt x="21471" y="5702"/>
                      <a:pt x="21471" y="5246"/>
                    </a:cubicBezTo>
                    <a:cubicBezTo>
                      <a:pt x="21471" y="4819"/>
                      <a:pt x="21372" y="4397"/>
                      <a:pt x="21108" y="4067"/>
                    </a:cubicBezTo>
                    <a:cubicBezTo>
                      <a:pt x="21108" y="4067"/>
                      <a:pt x="21108" y="4067"/>
                      <a:pt x="21108" y="406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4288" tIns="14288" rIns="14288" bIns="14288" numCol="1" anchor="ctr">
                <a:noAutofit/>
              </a:bodyPr>
              <a:lstStyle/>
              <a:p>
                <a:pPr defTabSz="171450">
                  <a:lnSpc>
                    <a:spcPct val="130000"/>
                  </a:lnSpc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Shape 4259"/>
            <p:cNvSpPr/>
            <p:nvPr/>
          </p:nvSpPr>
          <p:spPr>
            <a:xfrm>
              <a:off x="0" y="0"/>
              <a:ext cx="5499910" cy="1465732"/>
            </a:xfrm>
            <a:prstGeom prst="rect">
              <a:avLst/>
            </a:prstGeom>
            <a:noFill/>
            <a:ln w="38100" cap="flat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/>
              </a:pPr>
              <a:endParaRPr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Shape 4261"/>
          <p:cNvSpPr/>
          <p:nvPr/>
        </p:nvSpPr>
        <p:spPr>
          <a:xfrm flipH="1">
            <a:off x="4983137" y="2265980"/>
            <a:ext cx="893763" cy="0"/>
          </a:xfrm>
          <a:prstGeom prst="line">
            <a:avLst/>
          </a:prstGeom>
          <a:ln w="38100">
            <a:solidFill>
              <a:schemeClr val="accent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Shape 4262"/>
          <p:cNvSpPr/>
          <p:nvPr/>
        </p:nvSpPr>
        <p:spPr>
          <a:xfrm flipH="1">
            <a:off x="4987754" y="1604178"/>
            <a:ext cx="884383" cy="461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600" y="21565"/>
                </a:moveTo>
                <a:lnTo>
                  <a:pt x="9090" y="21565"/>
                </a:lnTo>
                <a:cubicBezTo>
                  <a:pt x="8882" y="21600"/>
                  <a:pt x="8683" y="21425"/>
                  <a:pt x="8539" y="21103"/>
                </a:cubicBezTo>
                <a:cubicBezTo>
                  <a:pt x="8363" y="20713"/>
                  <a:pt x="8281" y="20148"/>
                  <a:pt x="8261" y="19560"/>
                </a:cubicBezTo>
                <a:cubicBezTo>
                  <a:pt x="8253" y="19347"/>
                  <a:pt x="8253" y="19134"/>
                  <a:pt x="8261" y="18922"/>
                </a:cubicBezTo>
                <a:lnTo>
                  <a:pt x="8261" y="2659"/>
                </a:lnTo>
                <a:cubicBezTo>
                  <a:pt x="8259" y="2457"/>
                  <a:pt x="8256" y="2258"/>
                  <a:pt x="8251" y="2062"/>
                </a:cubicBezTo>
                <a:cubicBezTo>
                  <a:pt x="8246" y="1840"/>
                  <a:pt x="8240" y="1617"/>
                  <a:pt x="8207" y="1407"/>
                </a:cubicBezTo>
                <a:cubicBezTo>
                  <a:pt x="8094" y="675"/>
                  <a:pt x="7748" y="332"/>
                  <a:pt x="7386" y="276"/>
                </a:cubicBezTo>
                <a:cubicBezTo>
                  <a:pt x="7303" y="263"/>
                  <a:pt x="7219" y="263"/>
                  <a:pt x="7135" y="276"/>
                </a:cubicBezTo>
                <a:lnTo>
                  <a:pt x="0" y="0"/>
                </a:lnTo>
              </a:path>
            </a:pathLst>
          </a:custGeom>
          <a:ln w="38100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hape 4263"/>
          <p:cNvSpPr/>
          <p:nvPr/>
        </p:nvSpPr>
        <p:spPr>
          <a:xfrm>
            <a:off x="4910920" y="2034143"/>
            <a:ext cx="78813" cy="78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63500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Shape 4264"/>
          <p:cNvSpPr/>
          <p:nvPr/>
        </p:nvSpPr>
        <p:spPr>
          <a:xfrm rot="10800000">
            <a:off x="4987754" y="2461175"/>
            <a:ext cx="884383" cy="461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600" y="21565"/>
                </a:moveTo>
                <a:lnTo>
                  <a:pt x="9090" y="21565"/>
                </a:lnTo>
                <a:cubicBezTo>
                  <a:pt x="8882" y="21600"/>
                  <a:pt x="8683" y="21425"/>
                  <a:pt x="8539" y="21103"/>
                </a:cubicBezTo>
                <a:cubicBezTo>
                  <a:pt x="8363" y="20713"/>
                  <a:pt x="8281" y="20148"/>
                  <a:pt x="8261" y="19560"/>
                </a:cubicBezTo>
                <a:cubicBezTo>
                  <a:pt x="8253" y="19347"/>
                  <a:pt x="8253" y="19134"/>
                  <a:pt x="8261" y="18922"/>
                </a:cubicBezTo>
                <a:lnTo>
                  <a:pt x="8261" y="2659"/>
                </a:lnTo>
                <a:cubicBezTo>
                  <a:pt x="8259" y="2457"/>
                  <a:pt x="8256" y="2258"/>
                  <a:pt x="8251" y="2062"/>
                </a:cubicBezTo>
                <a:cubicBezTo>
                  <a:pt x="8246" y="1840"/>
                  <a:pt x="8240" y="1617"/>
                  <a:pt x="8207" y="1407"/>
                </a:cubicBezTo>
                <a:cubicBezTo>
                  <a:pt x="8094" y="675"/>
                  <a:pt x="7748" y="332"/>
                  <a:pt x="7386" y="276"/>
                </a:cubicBezTo>
                <a:cubicBezTo>
                  <a:pt x="7303" y="263"/>
                  <a:pt x="7219" y="263"/>
                  <a:pt x="7135" y="276"/>
                </a:cubicBezTo>
                <a:lnTo>
                  <a:pt x="0" y="0"/>
                </a:lnTo>
              </a:path>
            </a:pathLst>
          </a:custGeom>
          <a:ln w="38100">
            <a:solidFill>
              <a:schemeClr val="accent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Shape 4265"/>
          <p:cNvSpPr/>
          <p:nvPr/>
        </p:nvSpPr>
        <p:spPr>
          <a:xfrm rot="10800000" flipH="1">
            <a:off x="4910920" y="2414361"/>
            <a:ext cx="78813" cy="78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63500">
            <a:solidFill>
              <a:schemeClr val="accent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hape 4266"/>
          <p:cNvSpPr/>
          <p:nvPr/>
        </p:nvSpPr>
        <p:spPr>
          <a:xfrm>
            <a:off x="4910920" y="2224252"/>
            <a:ext cx="78813" cy="78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63500">
            <a:solidFill>
              <a:schemeClr val="accent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1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12567" y="1429921"/>
            <a:ext cx="3581082" cy="15886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092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dvAuto="0"/>
      <p:bldP spid="4" grpId="0" animBg="1" advAuto="0"/>
      <p:bldP spid="5" grpId="0" advAuto="0"/>
      <p:bldP spid="10" grpId="0" advAuto="0"/>
      <p:bldP spid="15" grpId="0" advAuto="0"/>
      <p:bldP spid="21" grpId="0" animBg="1" advAuto="0"/>
      <p:bldP spid="22" grpId="0" animBg="1" advAuto="0"/>
      <p:bldP spid="23" grpId="0" animBg="1" advAuto="0"/>
      <p:bldP spid="24" grpId="0" animBg="1" advAuto="0"/>
      <p:bldP spid="25" grpId="0" animBg="1" advAuto="0"/>
      <p:bldP spid="26" grpId="0" animBg="1" advAuto="0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12060" y="2034905"/>
            <a:ext cx="1449322" cy="144931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2060" y="1535682"/>
            <a:ext cx="1716292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sz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654271" y="1552313"/>
            <a:ext cx="1449322" cy="1449318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54271" y="3236250"/>
            <a:ext cx="1731331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sz="12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sz="1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261381" y="1567430"/>
            <a:ext cx="2048970" cy="1916794"/>
            <a:chOff x="2405574" y="2493766"/>
            <a:chExt cx="2731960" cy="2555725"/>
          </a:xfrm>
          <a:solidFill>
            <a:schemeClr val="tx1"/>
          </a:solidFill>
        </p:grpSpPr>
        <p:sp>
          <p:nvSpPr>
            <p:cNvPr id="23" name="矩形 22"/>
            <p:cNvSpPr/>
            <p:nvPr/>
          </p:nvSpPr>
          <p:spPr>
            <a:xfrm>
              <a:off x="2761534" y="2493769"/>
              <a:ext cx="2376000" cy="25557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单击这里修改填写你的文字内容，或复制的文本信息。单击这里修改填写你的文字内容，或复制的文本信息。</a:t>
              </a:r>
            </a:p>
          </p:txBody>
        </p:sp>
        <p:sp>
          <p:nvSpPr>
            <p:cNvPr id="24" name="直角三角形 23"/>
            <p:cNvSpPr/>
            <p:nvPr/>
          </p:nvSpPr>
          <p:spPr>
            <a:xfrm rot="10800000">
              <a:off x="2405574" y="2493766"/>
              <a:ext cx="355959" cy="386069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572001" y="1567432"/>
            <a:ext cx="2048969" cy="1916792"/>
            <a:chOff x="4076296" y="2493769"/>
            <a:chExt cx="2731959" cy="2555722"/>
          </a:xfrm>
          <a:solidFill>
            <a:srgbClr val="CC2C2E"/>
          </a:solidFill>
        </p:grpSpPr>
        <p:sp>
          <p:nvSpPr>
            <p:cNvPr id="26" name="矩形 25"/>
            <p:cNvSpPr/>
            <p:nvPr/>
          </p:nvSpPr>
          <p:spPr>
            <a:xfrm>
              <a:off x="4076296" y="2493769"/>
              <a:ext cx="2376000" cy="255572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单击这里修改填写你的文字内容，或复制的文本信息。单击这里修改填写你的文字内容，或复制的文本信息。</a:t>
              </a:r>
            </a:p>
          </p:txBody>
        </p:sp>
        <p:sp>
          <p:nvSpPr>
            <p:cNvPr id="27" name="直角三角形 26"/>
            <p:cNvSpPr/>
            <p:nvPr/>
          </p:nvSpPr>
          <p:spPr>
            <a:xfrm>
              <a:off x="6452296" y="4663422"/>
              <a:ext cx="355959" cy="386069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378619" y="3982540"/>
            <a:ext cx="8386762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标题内容</a:t>
            </a:r>
            <a:r>
              <a:rPr lang="id-ID" altLang="zh-CN" sz="105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</a:t>
            </a:r>
            <a:endParaRPr lang="en-US" altLang="zh-CN" sz="105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r>
              <a:rPr kumimoji="1" lang="zh-CN" altLang="en-US" sz="105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kumimoji="1"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这里修改填写你的文字内容，或复制的文本信息。单击这里修改填写你的文字内容，或复制的文本信息</a:t>
            </a:r>
            <a:r>
              <a:rPr kumimoji="1" lang="zh-CN" altLang="en-US" sz="105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1" lang="en-US" altLang="zh-CN" sz="105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单击这里修改填写你的文字内容，或复制的文本信息。单击这里修改填写你的文字内容，或复制的文本信息。</a:t>
            </a:r>
          </a:p>
          <a:p>
            <a:endParaRPr kumimoji="1"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59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5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0" grpId="0" animBg="1"/>
      <p:bldP spid="21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1110"/>
          <p:cNvGrpSpPr/>
          <p:nvPr/>
        </p:nvGrpSpPr>
        <p:grpSpPr>
          <a:xfrm>
            <a:off x="927789" y="2758512"/>
            <a:ext cx="3494644" cy="1533650"/>
            <a:chOff x="-1" y="0"/>
            <a:chExt cx="11395464" cy="5000983"/>
          </a:xfrm>
        </p:grpSpPr>
        <p:grpSp>
          <p:nvGrpSpPr>
            <p:cNvPr id="4" name="Group 1107"/>
            <p:cNvGrpSpPr/>
            <p:nvPr/>
          </p:nvGrpSpPr>
          <p:grpSpPr>
            <a:xfrm>
              <a:off x="-1" y="0"/>
              <a:ext cx="11339861" cy="4980668"/>
              <a:chOff x="0" y="0"/>
              <a:chExt cx="11339859" cy="4980667"/>
            </a:xfrm>
          </p:grpSpPr>
          <p:sp>
            <p:nvSpPr>
              <p:cNvPr id="7" name="Shape 1105"/>
              <p:cNvSpPr/>
              <p:nvPr/>
            </p:nvSpPr>
            <p:spPr>
              <a:xfrm>
                <a:off x="0" y="0"/>
                <a:ext cx="11339859" cy="4980667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800">
                    <a:latin typeface="Raleway Light"/>
                    <a:ea typeface="Raleway Light"/>
                    <a:cs typeface="Raleway Light"/>
                    <a:sym typeface="Raleway Light"/>
                  </a:defRPr>
                </a:pPr>
                <a:endParaRPr sz="67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Shape 1106"/>
              <p:cNvSpPr/>
              <p:nvPr/>
            </p:nvSpPr>
            <p:spPr>
              <a:xfrm>
                <a:off x="0" y="2189251"/>
                <a:ext cx="11339859" cy="6021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>
                  <a:defRPr sz="3200">
                    <a:solidFill>
                      <a:srgbClr val="FFFFFF"/>
                    </a:solidFill>
                    <a:latin typeface="Raleway Light"/>
                    <a:ea typeface="Raleway Light"/>
                    <a:cs typeface="Raleway Light"/>
                    <a:sym typeface="Raleway Light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image</a:t>
                </a:r>
              </a:p>
            </p:txBody>
          </p:sp>
        </p:grpSp>
        <p:sp>
          <p:nvSpPr>
            <p:cNvPr id="5" name="Shape 1108"/>
            <p:cNvSpPr/>
            <p:nvPr/>
          </p:nvSpPr>
          <p:spPr>
            <a:xfrm rot="16200000">
              <a:off x="6401965" y="7484"/>
              <a:ext cx="4981710" cy="5005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cubicBezTo>
                    <a:pt x="60" y="16223"/>
                    <a:pt x="2114" y="11058"/>
                    <a:pt x="5767" y="7096"/>
                  </a:cubicBezTo>
                  <a:cubicBezTo>
                    <a:pt x="9827" y="2691"/>
                    <a:pt x="15519" y="128"/>
                    <a:pt x="21524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Shape 1109"/>
            <p:cNvSpPr/>
            <p:nvPr/>
          </p:nvSpPr>
          <p:spPr>
            <a:xfrm>
              <a:off x="8839345" y="714423"/>
              <a:ext cx="1139516" cy="2333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124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46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endParaRPr sz="4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116"/>
          <p:cNvGrpSpPr/>
          <p:nvPr/>
        </p:nvGrpSpPr>
        <p:grpSpPr>
          <a:xfrm>
            <a:off x="927790" y="1091580"/>
            <a:ext cx="3491026" cy="1540884"/>
            <a:chOff x="0" y="-1"/>
            <a:chExt cx="11383677" cy="5024576"/>
          </a:xfrm>
        </p:grpSpPr>
        <p:grpSp>
          <p:nvGrpSpPr>
            <p:cNvPr id="10" name="Group 1113"/>
            <p:cNvGrpSpPr/>
            <p:nvPr/>
          </p:nvGrpSpPr>
          <p:grpSpPr>
            <a:xfrm>
              <a:off x="0" y="-1"/>
              <a:ext cx="11339861" cy="4980669"/>
              <a:chOff x="0" y="0"/>
              <a:chExt cx="11339859" cy="4980667"/>
            </a:xfrm>
          </p:grpSpPr>
          <p:sp>
            <p:nvSpPr>
              <p:cNvPr id="13" name="Shape 1111"/>
              <p:cNvSpPr/>
              <p:nvPr/>
            </p:nvSpPr>
            <p:spPr>
              <a:xfrm>
                <a:off x="0" y="0"/>
                <a:ext cx="11339859" cy="4980667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800">
                    <a:latin typeface="Raleway Light"/>
                    <a:ea typeface="Raleway Light"/>
                    <a:cs typeface="Raleway Light"/>
                    <a:sym typeface="Raleway Light"/>
                  </a:defRPr>
                </a:pPr>
                <a:endParaRPr sz="67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Shape 1112"/>
              <p:cNvSpPr/>
              <p:nvPr/>
            </p:nvSpPr>
            <p:spPr>
              <a:xfrm>
                <a:off x="0" y="2189252"/>
                <a:ext cx="11339859" cy="6021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>
                  <a:defRPr sz="3200">
                    <a:solidFill>
                      <a:srgbClr val="FFFFFF"/>
                    </a:solidFill>
                    <a:latin typeface="Raleway Light"/>
                    <a:ea typeface="Raleway Light"/>
                    <a:cs typeface="Raleway Light"/>
                    <a:sym typeface="Raleway Light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image</a:t>
                </a:r>
              </a:p>
            </p:txBody>
          </p:sp>
        </p:grpSp>
        <p:sp>
          <p:nvSpPr>
            <p:cNvPr id="11" name="Shape 1114"/>
            <p:cNvSpPr/>
            <p:nvPr/>
          </p:nvSpPr>
          <p:spPr>
            <a:xfrm>
              <a:off x="6401968" y="19287"/>
              <a:ext cx="4981709" cy="5005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cubicBezTo>
                    <a:pt x="60" y="16223"/>
                    <a:pt x="2114" y="11058"/>
                    <a:pt x="5767" y="7096"/>
                  </a:cubicBezTo>
                  <a:cubicBezTo>
                    <a:pt x="9827" y="2691"/>
                    <a:pt x="15519" y="128"/>
                    <a:pt x="21524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Shape 1115"/>
            <p:cNvSpPr/>
            <p:nvPr/>
          </p:nvSpPr>
          <p:spPr>
            <a:xfrm>
              <a:off x="9059497" y="1984243"/>
              <a:ext cx="1139517" cy="2333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124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46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sz="4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122"/>
          <p:cNvGrpSpPr/>
          <p:nvPr/>
        </p:nvGrpSpPr>
        <p:grpSpPr>
          <a:xfrm>
            <a:off x="4544790" y="1091579"/>
            <a:ext cx="3477592" cy="1537270"/>
            <a:chOff x="0" y="-1"/>
            <a:chExt cx="11339861" cy="5012787"/>
          </a:xfrm>
        </p:grpSpPr>
        <p:grpSp>
          <p:nvGrpSpPr>
            <p:cNvPr id="16" name="Group 1119"/>
            <p:cNvGrpSpPr/>
            <p:nvPr/>
          </p:nvGrpSpPr>
          <p:grpSpPr>
            <a:xfrm>
              <a:off x="0" y="-1"/>
              <a:ext cx="11339861" cy="4980669"/>
              <a:chOff x="0" y="0"/>
              <a:chExt cx="11339859" cy="4980667"/>
            </a:xfrm>
          </p:grpSpPr>
          <p:sp>
            <p:nvSpPr>
              <p:cNvPr id="20" name="Shape 1117"/>
              <p:cNvSpPr/>
              <p:nvPr/>
            </p:nvSpPr>
            <p:spPr>
              <a:xfrm>
                <a:off x="0" y="0"/>
                <a:ext cx="11339859" cy="4980667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800">
                    <a:latin typeface="Raleway Light"/>
                    <a:ea typeface="Raleway Light"/>
                    <a:cs typeface="Raleway Light"/>
                    <a:sym typeface="Raleway Light"/>
                  </a:defRPr>
                </a:pPr>
                <a:endParaRPr sz="67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Shape 1118"/>
              <p:cNvSpPr/>
              <p:nvPr/>
            </p:nvSpPr>
            <p:spPr>
              <a:xfrm>
                <a:off x="0" y="2189251"/>
                <a:ext cx="11339859" cy="6021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>
                  <a:defRPr sz="3200">
                    <a:solidFill>
                      <a:srgbClr val="FFFFFF"/>
                    </a:solidFill>
                    <a:latin typeface="Raleway Light"/>
                    <a:ea typeface="Raleway Light"/>
                    <a:cs typeface="Raleway Light"/>
                    <a:sym typeface="Raleway Light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image</a:t>
                </a:r>
              </a:p>
            </p:txBody>
          </p:sp>
        </p:grpSp>
        <p:sp>
          <p:nvSpPr>
            <p:cNvPr id="17" name="Shape 1120"/>
            <p:cNvSpPr/>
            <p:nvPr/>
          </p:nvSpPr>
          <p:spPr>
            <a:xfrm rot="5400000">
              <a:off x="41690" y="19288"/>
              <a:ext cx="4981711" cy="5005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cubicBezTo>
                    <a:pt x="60" y="16223"/>
                    <a:pt x="2114" y="11058"/>
                    <a:pt x="5767" y="7096"/>
                  </a:cubicBezTo>
                  <a:cubicBezTo>
                    <a:pt x="9827" y="2691"/>
                    <a:pt x="15519" y="128"/>
                    <a:pt x="21524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1121"/>
            <p:cNvSpPr/>
            <p:nvPr/>
          </p:nvSpPr>
          <p:spPr>
            <a:xfrm>
              <a:off x="1923437" y="1984244"/>
              <a:ext cx="1139516" cy="2333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124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46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sz="4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128"/>
          <p:cNvGrpSpPr/>
          <p:nvPr/>
        </p:nvGrpSpPr>
        <p:grpSpPr>
          <a:xfrm>
            <a:off x="4544789" y="2758510"/>
            <a:ext cx="3477591" cy="1537265"/>
            <a:chOff x="0" y="-1"/>
            <a:chExt cx="11339861" cy="5012771"/>
          </a:xfrm>
        </p:grpSpPr>
        <p:grpSp>
          <p:nvGrpSpPr>
            <p:cNvPr id="23" name="Group 1125"/>
            <p:cNvGrpSpPr/>
            <p:nvPr/>
          </p:nvGrpSpPr>
          <p:grpSpPr>
            <a:xfrm>
              <a:off x="0" y="-1"/>
              <a:ext cx="11339861" cy="4980668"/>
              <a:chOff x="0" y="0"/>
              <a:chExt cx="11339859" cy="4980667"/>
            </a:xfrm>
          </p:grpSpPr>
          <p:sp>
            <p:nvSpPr>
              <p:cNvPr id="26" name="Shape 1123"/>
              <p:cNvSpPr/>
              <p:nvPr/>
            </p:nvSpPr>
            <p:spPr>
              <a:xfrm>
                <a:off x="0" y="0"/>
                <a:ext cx="11339859" cy="4980667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1800">
                    <a:latin typeface="Raleway Light"/>
                    <a:ea typeface="Raleway Light"/>
                    <a:cs typeface="Raleway Light"/>
                    <a:sym typeface="Raleway Light"/>
                  </a:defRPr>
                </a:pPr>
                <a:endParaRPr sz="67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Shape 1124"/>
              <p:cNvSpPr/>
              <p:nvPr/>
            </p:nvSpPr>
            <p:spPr>
              <a:xfrm>
                <a:off x="0" y="2189251"/>
                <a:ext cx="11339859" cy="6021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>
                  <a:defRPr sz="3200">
                    <a:solidFill>
                      <a:srgbClr val="FFFFFF"/>
                    </a:solidFill>
                    <a:latin typeface="Raleway Light"/>
                    <a:ea typeface="Raleway Light"/>
                    <a:cs typeface="Raleway Light"/>
                    <a:sym typeface="Raleway Light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image</a:t>
                </a:r>
              </a:p>
            </p:txBody>
          </p:sp>
        </p:grpSp>
        <p:sp>
          <p:nvSpPr>
            <p:cNvPr id="24" name="Shape 1126"/>
            <p:cNvSpPr/>
            <p:nvPr/>
          </p:nvSpPr>
          <p:spPr>
            <a:xfrm rot="10800000">
              <a:off x="29902" y="7483"/>
              <a:ext cx="4981711" cy="5005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cubicBezTo>
                    <a:pt x="60" y="16223"/>
                    <a:pt x="2114" y="11058"/>
                    <a:pt x="5767" y="7096"/>
                  </a:cubicBezTo>
                  <a:cubicBezTo>
                    <a:pt x="9827" y="2691"/>
                    <a:pt x="15519" y="128"/>
                    <a:pt x="21524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127"/>
            <p:cNvSpPr/>
            <p:nvPr/>
          </p:nvSpPr>
          <p:spPr>
            <a:xfrm>
              <a:off x="1658413" y="714426"/>
              <a:ext cx="1139516" cy="2333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124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sz="46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sz="4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354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dvAuto="0"/>
      <p:bldP spid="9" grpId="0" advAuto="0"/>
      <p:bldP spid="15" grpId="0" advAuto="0"/>
      <p:bldP spid="22" grpId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Group 10"/>
          <p:cNvGrpSpPr>
            <a:grpSpLocks/>
          </p:cNvGrpSpPr>
          <p:nvPr/>
        </p:nvGrpSpPr>
        <p:grpSpPr bwMode="auto">
          <a:xfrm>
            <a:off x="609600" y="1047750"/>
            <a:ext cx="1143000" cy="1143000"/>
            <a:chOff x="7391400" y="1276350"/>
            <a:chExt cx="1143000" cy="1143000"/>
          </a:xfrm>
        </p:grpSpPr>
        <p:sp>
          <p:nvSpPr>
            <p:cNvPr id="47" name="Rounded Rectangle 11"/>
            <p:cNvSpPr/>
            <p:nvPr/>
          </p:nvSpPr>
          <p:spPr>
            <a:xfrm>
              <a:off x="7391400" y="1276350"/>
              <a:ext cx="1143000" cy="1143000"/>
            </a:xfrm>
            <a:prstGeom prst="roundRect">
              <a:avLst>
                <a:gd name="adj" fmla="val 866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Group 68"/>
            <p:cNvGrpSpPr/>
            <p:nvPr/>
          </p:nvGrpSpPr>
          <p:grpSpPr>
            <a:xfrm>
              <a:off x="7510755" y="1428750"/>
              <a:ext cx="914400" cy="762000"/>
              <a:chOff x="7700963" y="2874963"/>
              <a:chExt cx="434975" cy="369888"/>
            </a:xfrm>
            <a:solidFill>
              <a:schemeClr val="bg1"/>
            </a:solidFill>
          </p:grpSpPr>
          <p:sp>
            <p:nvSpPr>
              <p:cNvPr id="49" name="Freeform 829"/>
              <p:cNvSpPr>
                <a:spLocks/>
              </p:cNvSpPr>
              <p:nvPr/>
            </p:nvSpPr>
            <p:spPr bwMode="auto">
              <a:xfrm>
                <a:off x="7743825" y="3017838"/>
                <a:ext cx="346075" cy="115888"/>
              </a:xfrm>
              <a:custGeom>
                <a:avLst/>
                <a:gdLst/>
                <a:ahLst/>
                <a:cxnLst>
                  <a:cxn ang="0">
                    <a:pos x="2" y="32"/>
                  </a:cxn>
                  <a:cxn ang="0">
                    <a:pos x="3" y="32"/>
                  </a:cxn>
                  <a:cxn ang="0">
                    <a:pos x="5" y="30"/>
                  </a:cxn>
                  <a:cxn ang="0">
                    <a:pos x="5" y="26"/>
                  </a:cxn>
                  <a:cxn ang="0">
                    <a:pos x="13" y="18"/>
                  </a:cxn>
                  <a:cxn ang="0">
                    <a:pos x="43" y="18"/>
                  </a:cxn>
                  <a:cxn ang="0">
                    <a:pos x="47" y="21"/>
                  </a:cxn>
                  <a:cxn ang="0">
                    <a:pos x="47" y="30"/>
                  </a:cxn>
                  <a:cxn ang="0">
                    <a:pos x="49" y="32"/>
                  </a:cxn>
                  <a:cxn ang="0">
                    <a:pos x="49" y="32"/>
                  </a:cxn>
                  <a:cxn ang="0">
                    <a:pos x="51" y="30"/>
                  </a:cxn>
                  <a:cxn ang="0">
                    <a:pos x="51" y="21"/>
                  </a:cxn>
                  <a:cxn ang="0">
                    <a:pos x="54" y="18"/>
                  </a:cxn>
                  <a:cxn ang="0">
                    <a:pos x="85" y="18"/>
                  </a:cxn>
                  <a:cxn ang="0">
                    <a:pos x="93" y="26"/>
                  </a:cxn>
                  <a:cxn ang="0">
                    <a:pos x="93" y="30"/>
                  </a:cxn>
                  <a:cxn ang="0">
                    <a:pos x="95" y="32"/>
                  </a:cxn>
                  <a:cxn ang="0">
                    <a:pos x="95" y="32"/>
                  </a:cxn>
                  <a:cxn ang="0">
                    <a:pos x="97" y="30"/>
                  </a:cxn>
                  <a:cxn ang="0">
                    <a:pos x="97" y="26"/>
                  </a:cxn>
                  <a:cxn ang="0">
                    <a:pos x="85" y="13"/>
                  </a:cxn>
                  <a:cxn ang="0">
                    <a:pos x="54" y="13"/>
                  </a:cxn>
                  <a:cxn ang="0">
                    <a:pos x="51" y="10"/>
                  </a:cxn>
                  <a:cxn ang="0">
                    <a:pos x="51" y="2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47" y="2"/>
                  </a:cxn>
                  <a:cxn ang="0">
                    <a:pos x="47" y="10"/>
                  </a:cxn>
                  <a:cxn ang="0">
                    <a:pos x="43" y="13"/>
                  </a:cxn>
                  <a:cxn ang="0">
                    <a:pos x="13" y="13"/>
                  </a:cxn>
                  <a:cxn ang="0">
                    <a:pos x="0" y="26"/>
                  </a:cxn>
                  <a:cxn ang="0">
                    <a:pos x="0" y="30"/>
                  </a:cxn>
                  <a:cxn ang="0">
                    <a:pos x="2" y="32"/>
                  </a:cxn>
                </a:cxnLst>
                <a:rect l="0" t="0" r="r" b="b"/>
                <a:pathLst>
                  <a:path w="97" h="32">
                    <a:moveTo>
                      <a:pt x="2" y="32"/>
                    </a:moveTo>
                    <a:cubicBezTo>
                      <a:pt x="3" y="32"/>
                      <a:pt x="3" y="32"/>
                      <a:pt x="3" y="32"/>
                    </a:cubicBezTo>
                    <a:cubicBezTo>
                      <a:pt x="4" y="32"/>
                      <a:pt x="5" y="31"/>
                      <a:pt x="5" y="30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1"/>
                      <a:pt x="8" y="18"/>
                      <a:pt x="1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5" y="18"/>
                      <a:pt x="47" y="19"/>
                      <a:pt x="47" y="21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1"/>
                      <a:pt x="48" y="32"/>
                      <a:pt x="49" y="32"/>
                    </a:cubicBezTo>
                    <a:cubicBezTo>
                      <a:pt x="49" y="32"/>
                      <a:pt x="49" y="32"/>
                      <a:pt x="49" y="32"/>
                    </a:cubicBezTo>
                    <a:cubicBezTo>
                      <a:pt x="50" y="32"/>
                      <a:pt x="51" y="31"/>
                      <a:pt x="51" y="30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19"/>
                      <a:pt x="52" y="18"/>
                      <a:pt x="54" y="18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9" y="18"/>
                      <a:pt x="93" y="21"/>
                      <a:pt x="93" y="26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93" y="31"/>
                      <a:pt x="94" y="32"/>
                      <a:pt x="95" y="32"/>
                    </a:cubicBezTo>
                    <a:cubicBezTo>
                      <a:pt x="95" y="32"/>
                      <a:pt x="95" y="32"/>
                      <a:pt x="95" y="32"/>
                    </a:cubicBezTo>
                    <a:cubicBezTo>
                      <a:pt x="97" y="32"/>
                      <a:pt x="97" y="31"/>
                      <a:pt x="97" y="30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19"/>
                      <a:pt x="92" y="13"/>
                      <a:pt x="85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2" y="13"/>
                      <a:pt x="51" y="12"/>
                      <a:pt x="51" y="10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1"/>
                      <a:pt x="50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0"/>
                      <a:pt x="47" y="1"/>
                      <a:pt x="47" y="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2"/>
                      <a:pt x="45" y="13"/>
                      <a:pt x="4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6" y="13"/>
                      <a:pt x="0" y="19"/>
                      <a:pt x="0" y="2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1" y="32"/>
                      <a:pt x="2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830"/>
              <p:cNvSpPr>
                <a:spLocks/>
              </p:cNvSpPr>
              <p:nvPr/>
            </p:nvSpPr>
            <p:spPr bwMode="auto">
              <a:xfrm>
                <a:off x="7847013" y="2874963"/>
                <a:ext cx="142875" cy="128588"/>
              </a:xfrm>
              <a:custGeom>
                <a:avLst/>
                <a:gdLst/>
                <a:ahLst/>
                <a:cxnLst>
                  <a:cxn ang="0">
                    <a:pos x="8" y="36"/>
                  </a:cxn>
                  <a:cxn ang="0">
                    <a:pos x="18" y="36"/>
                  </a:cxn>
                  <a:cxn ang="0">
                    <a:pos x="22" y="36"/>
                  </a:cxn>
                  <a:cxn ang="0">
                    <a:pos x="32" y="36"/>
                  </a:cxn>
                  <a:cxn ang="0">
                    <a:pos x="40" y="28"/>
                  </a:cxn>
                  <a:cxn ang="0">
                    <a:pos x="40" y="8"/>
                  </a:cxn>
                  <a:cxn ang="0">
                    <a:pos x="32" y="0"/>
                  </a:cxn>
                  <a:cxn ang="0">
                    <a:pos x="8" y="0"/>
                  </a:cxn>
                  <a:cxn ang="0">
                    <a:pos x="0" y="8"/>
                  </a:cxn>
                  <a:cxn ang="0">
                    <a:pos x="0" y="28"/>
                  </a:cxn>
                  <a:cxn ang="0">
                    <a:pos x="8" y="36"/>
                  </a:cxn>
                </a:cxnLst>
                <a:rect l="0" t="0" r="r" b="b"/>
                <a:pathLst>
                  <a:path w="40" h="36">
                    <a:moveTo>
                      <a:pt x="8" y="36"/>
                    </a:moveTo>
                    <a:cubicBezTo>
                      <a:pt x="18" y="36"/>
                      <a:pt x="18" y="36"/>
                      <a:pt x="1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6" y="36"/>
                      <a:pt x="40" y="32"/>
                      <a:pt x="40" y="2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3"/>
                      <a:pt x="36" y="0"/>
                      <a:pt x="3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2"/>
                      <a:pt x="4" y="36"/>
                      <a:pt x="8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 831"/>
              <p:cNvSpPr>
                <a:spLocks/>
              </p:cNvSpPr>
              <p:nvPr/>
            </p:nvSpPr>
            <p:spPr bwMode="auto">
              <a:xfrm>
                <a:off x="7700963" y="3148013"/>
                <a:ext cx="103188" cy="96838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1"/>
                  </a:cxn>
                  <a:cxn ang="0">
                    <a:pos x="6" y="27"/>
                  </a:cxn>
                  <a:cxn ang="0">
                    <a:pos x="23" y="27"/>
                  </a:cxn>
                  <a:cxn ang="0">
                    <a:pos x="29" y="21"/>
                  </a:cxn>
                  <a:cxn ang="0">
                    <a:pos x="29" y="6"/>
                  </a:cxn>
                  <a:cxn ang="0">
                    <a:pos x="23" y="0"/>
                  </a:cxn>
                </a:cxnLst>
                <a:rect l="0" t="0" r="r" b="b"/>
                <a:pathLst>
                  <a:path w="29" h="27">
                    <a:moveTo>
                      <a:pt x="23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4"/>
                      <a:pt x="2" y="27"/>
                      <a:pt x="6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7" y="27"/>
                      <a:pt x="29" y="24"/>
                      <a:pt x="29" y="21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3"/>
                      <a:pt x="27" y="0"/>
                      <a:pt x="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832"/>
              <p:cNvSpPr>
                <a:spLocks/>
              </p:cNvSpPr>
              <p:nvPr/>
            </p:nvSpPr>
            <p:spPr bwMode="auto">
              <a:xfrm>
                <a:off x="7864475" y="3148013"/>
                <a:ext cx="106363" cy="968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1"/>
                  </a:cxn>
                  <a:cxn ang="0">
                    <a:pos x="6" y="27"/>
                  </a:cxn>
                  <a:cxn ang="0">
                    <a:pos x="24" y="27"/>
                  </a:cxn>
                  <a:cxn ang="0">
                    <a:pos x="30" y="21"/>
                  </a:cxn>
                  <a:cxn ang="0">
                    <a:pos x="30" y="6"/>
                  </a:cxn>
                  <a:cxn ang="0">
                    <a:pos x="24" y="0"/>
                  </a:cxn>
                </a:cxnLst>
                <a:rect l="0" t="0" r="r" b="b"/>
                <a:pathLst>
                  <a:path w="30" h="27">
                    <a:moveTo>
                      <a:pt x="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4"/>
                      <a:pt x="3" y="27"/>
                      <a:pt x="6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7" y="27"/>
                      <a:pt x="30" y="24"/>
                      <a:pt x="30" y="21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3"/>
                      <a:pt x="27" y="0"/>
                      <a:pt x="2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833"/>
              <p:cNvSpPr>
                <a:spLocks/>
              </p:cNvSpPr>
              <p:nvPr/>
            </p:nvSpPr>
            <p:spPr bwMode="auto">
              <a:xfrm>
                <a:off x="8027988" y="3148013"/>
                <a:ext cx="107950" cy="968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1"/>
                  </a:cxn>
                  <a:cxn ang="0">
                    <a:pos x="6" y="27"/>
                  </a:cxn>
                  <a:cxn ang="0">
                    <a:pos x="24" y="27"/>
                  </a:cxn>
                  <a:cxn ang="0">
                    <a:pos x="30" y="21"/>
                  </a:cxn>
                  <a:cxn ang="0">
                    <a:pos x="30" y="6"/>
                  </a:cxn>
                  <a:cxn ang="0">
                    <a:pos x="24" y="0"/>
                  </a:cxn>
                </a:cxnLst>
                <a:rect l="0" t="0" r="r" b="b"/>
                <a:pathLst>
                  <a:path w="30" h="27">
                    <a:moveTo>
                      <a:pt x="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4"/>
                      <a:pt x="3" y="27"/>
                      <a:pt x="6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7" y="27"/>
                      <a:pt x="30" y="24"/>
                      <a:pt x="30" y="21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3"/>
                      <a:pt x="27" y="0"/>
                      <a:pt x="2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4" name="Group 20"/>
          <p:cNvGrpSpPr>
            <a:grpSpLocks/>
          </p:cNvGrpSpPr>
          <p:nvPr/>
        </p:nvGrpSpPr>
        <p:grpSpPr bwMode="auto">
          <a:xfrm>
            <a:off x="609600" y="2343150"/>
            <a:ext cx="1143000" cy="1143000"/>
            <a:chOff x="5105400" y="2038350"/>
            <a:chExt cx="1143000" cy="1143000"/>
          </a:xfrm>
        </p:grpSpPr>
        <p:sp>
          <p:nvSpPr>
            <p:cNvPr id="55" name="Rounded Rectangle 21"/>
            <p:cNvSpPr/>
            <p:nvPr/>
          </p:nvSpPr>
          <p:spPr>
            <a:xfrm>
              <a:off x="5105400" y="2038350"/>
              <a:ext cx="1143000" cy="1143000"/>
            </a:xfrm>
            <a:prstGeom prst="roundRect">
              <a:avLst>
                <a:gd name="adj" fmla="val 866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Group 64"/>
            <p:cNvGrpSpPr>
              <a:grpSpLocks/>
            </p:cNvGrpSpPr>
            <p:nvPr/>
          </p:nvGrpSpPr>
          <p:grpSpPr bwMode="auto">
            <a:xfrm>
              <a:off x="5261402" y="2212784"/>
              <a:ext cx="856632" cy="809440"/>
              <a:chOff x="5391768" y="1610089"/>
              <a:chExt cx="428440" cy="428440"/>
            </a:xfrm>
          </p:grpSpPr>
          <p:sp>
            <p:nvSpPr>
              <p:cNvPr id="57" name="Freeform 39"/>
              <p:cNvSpPr>
                <a:spLocks noEditPoints="1"/>
              </p:cNvSpPr>
              <p:nvPr/>
            </p:nvSpPr>
            <p:spPr bwMode="auto">
              <a:xfrm>
                <a:off x="5391768" y="1610089"/>
                <a:ext cx="428440" cy="428440"/>
              </a:xfrm>
              <a:custGeom>
                <a:avLst/>
                <a:gdLst>
                  <a:gd name="T0" fmla="*/ 214220 w 122"/>
                  <a:gd name="T1" fmla="*/ 0 h 122"/>
                  <a:gd name="T2" fmla="*/ 0 w 122"/>
                  <a:gd name="T3" fmla="*/ 214220 h 122"/>
                  <a:gd name="T4" fmla="*/ 214220 w 122"/>
                  <a:gd name="T5" fmla="*/ 428440 h 122"/>
                  <a:gd name="T6" fmla="*/ 428440 w 122"/>
                  <a:gd name="T7" fmla="*/ 214220 h 122"/>
                  <a:gd name="T8" fmla="*/ 214220 w 122"/>
                  <a:gd name="T9" fmla="*/ 0 h 122"/>
                  <a:gd name="T10" fmla="*/ 228267 w 122"/>
                  <a:gd name="T11" fmla="*/ 382787 h 122"/>
                  <a:gd name="T12" fmla="*/ 228267 w 122"/>
                  <a:gd name="T13" fmla="*/ 358204 h 122"/>
                  <a:gd name="T14" fmla="*/ 203685 w 122"/>
                  <a:gd name="T15" fmla="*/ 358204 h 122"/>
                  <a:gd name="T16" fmla="*/ 203685 w 122"/>
                  <a:gd name="T17" fmla="*/ 382787 h 122"/>
                  <a:gd name="T18" fmla="*/ 105354 w 122"/>
                  <a:gd name="T19" fmla="*/ 340645 h 122"/>
                  <a:gd name="T20" fmla="*/ 101842 w 122"/>
                  <a:gd name="T21" fmla="*/ 340645 h 122"/>
                  <a:gd name="T22" fmla="*/ 94819 w 122"/>
                  <a:gd name="T23" fmla="*/ 333621 h 122"/>
                  <a:gd name="T24" fmla="*/ 87795 w 122"/>
                  <a:gd name="T25" fmla="*/ 326598 h 122"/>
                  <a:gd name="T26" fmla="*/ 87795 w 122"/>
                  <a:gd name="T27" fmla="*/ 323086 h 122"/>
                  <a:gd name="T28" fmla="*/ 45653 w 122"/>
                  <a:gd name="T29" fmla="*/ 224755 h 122"/>
                  <a:gd name="T30" fmla="*/ 70236 w 122"/>
                  <a:gd name="T31" fmla="*/ 224755 h 122"/>
                  <a:gd name="T32" fmla="*/ 70236 w 122"/>
                  <a:gd name="T33" fmla="*/ 200173 h 122"/>
                  <a:gd name="T34" fmla="*/ 45653 w 122"/>
                  <a:gd name="T35" fmla="*/ 200173 h 122"/>
                  <a:gd name="T36" fmla="*/ 203685 w 122"/>
                  <a:gd name="T37" fmla="*/ 45653 h 122"/>
                  <a:gd name="T38" fmla="*/ 203685 w 122"/>
                  <a:gd name="T39" fmla="*/ 70236 h 122"/>
                  <a:gd name="T40" fmla="*/ 228267 w 122"/>
                  <a:gd name="T41" fmla="*/ 70236 h 122"/>
                  <a:gd name="T42" fmla="*/ 228267 w 122"/>
                  <a:gd name="T43" fmla="*/ 45653 h 122"/>
                  <a:gd name="T44" fmla="*/ 291480 w 122"/>
                  <a:gd name="T45" fmla="*/ 63212 h 122"/>
                  <a:gd name="T46" fmla="*/ 291480 w 122"/>
                  <a:gd name="T47" fmla="*/ 63212 h 122"/>
                  <a:gd name="T48" fmla="*/ 305527 w 122"/>
                  <a:gd name="T49" fmla="*/ 70236 h 122"/>
                  <a:gd name="T50" fmla="*/ 309039 w 122"/>
                  <a:gd name="T51" fmla="*/ 73748 h 122"/>
                  <a:gd name="T52" fmla="*/ 316062 w 122"/>
                  <a:gd name="T53" fmla="*/ 80771 h 122"/>
                  <a:gd name="T54" fmla="*/ 319574 w 122"/>
                  <a:gd name="T55" fmla="*/ 84283 h 122"/>
                  <a:gd name="T56" fmla="*/ 330110 w 122"/>
                  <a:gd name="T57" fmla="*/ 87795 h 122"/>
                  <a:gd name="T58" fmla="*/ 333621 w 122"/>
                  <a:gd name="T59" fmla="*/ 94819 h 122"/>
                  <a:gd name="T60" fmla="*/ 340645 w 122"/>
                  <a:gd name="T61" fmla="*/ 98330 h 122"/>
                  <a:gd name="T62" fmla="*/ 344157 w 122"/>
                  <a:gd name="T63" fmla="*/ 108866 h 122"/>
                  <a:gd name="T64" fmla="*/ 347669 w 122"/>
                  <a:gd name="T65" fmla="*/ 112378 h 122"/>
                  <a:gd name="T66" fmla="*/ 354692 w 122"/>
                  <a:gd name="T67" fmla="*/ 119401 h 122"/>
                  <a:gd name="T68" fmla="*/ 358204 w 122"/>
                  <a:gd name="T69" fmla="*/ 122913 h 122"/>
                  <a:gd name="T70" fmla="*/ 365228 w 122"/>
                  <a:gd name="T71" fmla="*/ 136960 h 122"/>
                  <a:gd name="T72" fmla="*/ 365228 w 122"/>
                  <a:gd name="T73" fmla="*/ 136960 h 122"/>
                  <a:gd name="T74" fmla="*/ 382787 w 122"/>
                  <a:gd name="T75" fmla="*/ 200173 h 122"/>
                  <a:gd name="T76" fmla="*/ 358204 w 122"/>
                  <a:gd name="T77" fmla="*/ 200173 h 122"/>
                  <a:gd name="T78" fmla="*/ 358204 w 122"/>
                  <a:gd name="T79" fmla="*/ 224755 h 122"/>
                  <a:gd name="T80" fmla="*/ 382787 w 122"/>
                  <a:gd name="T81" fmla="*/ 224755 h 122"/>
                  <a:gd name="T82" fmla="*/ 228267 w 122"/>
                  <a:gd name="T83" fmla="*/ 382787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40"/>
              <p:cNvSpPr>
                <a:spLocks noEditPoints="1"/>
              </p:cNvSpPr>
              <p:nvPr/>
            </p:nvSpPr>
            <p:spPr bwMode="auto">
              <a:xfrm>
                <a:off x="5554733" y="1715228"/>
                <a:ext cx="126166" cy="186621"/>
              </a:xfrm>
              <a:custGeom>
                <a:avLst/>
                <a:gdLst>
                  <a:gd name="T0" fmla="*/ 28037 w 36"/>
                  <a:gd name="T1" fmla="*/ 102113 h 53"/>
                  <a:gd name="T2" fmla="*/ 28037 w 36"/>
                  <a:gd name="T3" fmla="*/ 102113 h 53"/>
                  <a:gd name="T4" fmla="*/ 0 w 36"/>
                  <a:gd name="T5" fmla="*/ 186621 h 53"/>
                  <a:gd name="T6" fmla="*/ 66588 w 36"/>
                  <a:gd name="T7" fmla="*/ 126761 h 53"/>
                  <a:gd name="T8" fmla="*/ 66588 w 36"/>
                  <a:gd name="T9" fmla="*/ 126761 h 53"/>
                  <a:gd name="T10" fmla="*/ 77101 w 36"/>
                  <a:gd name="T11" fmla="*/ 116198 h 53"/>
                  <a:gd name="T12" fmla="*/ 126166 w 36"/>
                  <a:gd name="T13" fmla="*/ 0 h 53"/>
                  <a:gd name="T14" fmla="*/ 38551 w 36"/>
                  <a:gd name="T15" fmla="*/ 88029 h 53"/>
                  <a:gd name="T16" fmla="*/ 28037 w 36"/>
                  <a:gd name="T17" fmla="*/ 102113 h 53"/>
                  <a:gd name="T18" fmla="*/ 52569 w 36"/>
                  <a:gd name="T19" fmla="*/ 98592 h 53"/>
                  <a:gd name="T20" fmla="*/ 63083 w 36"/>
                  <a:gd name="T21" fmla="*/ 109156 h 53"/>
                  <a:gd name="T22" fmla="*/ 52569 w 36"/>
                  <a:gd name="T23" fmla="*/ 119719 h 53"/>
                  <a:gd name="T24" fmla="*/ 42055 w 36"/>
                  <a:gd name="T25" fmla="*/ 109156 h 53"/>
                  <a:gd name="T26" fmla="*/ 52569 w 36"/>
                  <a:gd name="T27" fmla="*/ 98592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9" name="Group 25"/>
          <p:cNvGrpSpPr>
            <a:grpSpLocks/>
          </p:cNvGrpSpPr>
          <p:nvPr/>
        </p:nvGrpSpPr>
        <p:grpSpPr bwMode="auto">
          <a:xfrm>
            <a:off x="609600" y="3638550"/>
            <a:ext cx="1143000" cy="1143000"/>
            <a:chOff x="6400800" y="2038350"/>
            <a:chExt cx="1143000" cy="1143000"/>
          </a:xfrm>
        </p:grpSpPr>
        <p:sp>
          <p:nvSpPr>
            <p:cNvPr id="60" name="Rounded Rectangle 26"/>
            <p:cNvSpPr/>
            <p:nvPr/>
          </p:nvSpPr>
          <p:spPr>
            <a:xfrm>
              <a:off x="6400800" y="2038350"/>
              <a:ext cx="1143000" cy="1143000"/>
            </a:xfrm>
            <a:prstGeom prst="roundRect">
              <a:avLst>
                <a:gd name="adj" fmla="val 866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1" name="Group 65"/>
            <p:cNvGrpSpPr/>
            <p:nvPr/>
          </p:nvGrpSpPr>
          <p:grpSpPr>
            <a:xfrm>
              <a:off x="6553213" y="2195942"/>
              <a:ext cx="838201" cy="854093"/>
              <a:chOff x="6726389" y="1486674"/>
              <a:chExt cx="411805" cy="376863"/>
            </a:xfrm>
            <a:solidFill>
              <a:schemeClr val="bg1"/>
            </a:solidFill>
          </p:grpSpPr>
          <p:sp>
            <p:nvSpPr>
              <p:cNvPr id="62" name="Oval 52"/>
              <p:cNvSpPr>
                <a:spLocks noChangeArrowheads="1"/>
              </p:cNvSpPr>
              <p:nvPr/>
            </p:nvSpPr>
            <p:spPr bwMode="auto">
              <a:xfrm>
                <a:off x="6773808" y="1786168"/>
                <a:ext cx="44924" cy="42429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Oval 53"/>
              <p:cNvSpPr>
                <a:spLocks noChangeArrowheads="1"/>
              </p:cNvSpPr>
              <p:nvPr/>
            </p:nvSpPr>
            <p:spPr bwMode="auto">
              <a:xfrm>
                <a:off x="6748851" y="1836083"/>
                <a:ext cx="24958" cy="27454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54"/>
              <p:cNvSpPr>
                <a:spLocks/>
              </p:cNvSpPr>
              <p:nvPr/>
            </p:nvSpPr>
            <p:spPr bwMode="auto">
              <a:xfrm>
                <a:off x="6726389" y="1486674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5" name="Content Placeholder 2"/>
          <p:cNvSpPr txBox="1">
            <a:spLocks/>
          </p:cNvSpPr>
          <p:nvPr/>
        </p:nvSpPr>
        <p:spPr bwMode="auto">
          <a:xfrm>
            <a:off x="1924050" y="1200150"/>
            <a:ext cx="295275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accent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</a:t>
            </a:r>
            <a:r>
              <a:rPr lang="zh-CN" altLang="en-US" dirty="0" smtClean="0">
                <a:solidFill>
                  <a:schemeClr val="accent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标题</a:t>
            </a:r>
            <a:r>
              <a:rPr lang="en-US" altLang="zh-CN" sz="1000" b="1" i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1000" b="1" i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 bwMode="auto">
          <a:xfrm>
            <a:off x="1924050" y="2516188"/>
            <a:ext cx="2952750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</a:t>
            </a:r>
            <a:r>
              <a:rPr lang="zh-CN" altLang="en-US" dirty="0" smtClean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标题</a:t>
            </a:r>
            <a:r>
              <a:rPr lang="en-US" altLang="zh-CN" sz="1000" b="1" i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1000" b="1" i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 bwMode="auto">
          <a:xfrm>
            <a:off x="1905000" y="3735388"/>
            <a:ext cx="2952750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</a:t>
            </a:r>
            <a:r>
              <a:rPr lang="zh-CN" altLang="en-US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标题</a:t>
            </a:r>
            <a:r>
              <a:rPr lang="en-US" altLang="zh-CN" sz="1000" b="1" i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1000" b="1" i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68" name="Group 4"/>
          <p:cNvGrpSpPr>
            <a:grpSpLocks noChangeAspect="1"/>
          </p:cNvGrpSpPr>
          <p:nvPr/>
        </p:nvGrpSpPr>
        <p:grpSpPr bwMode="auto">
          <a:xfrm>
            <a:off x="5867400" y="666750"/>
            <a:ext cx="2773363" cy="3951288"/>
            <a:chOff x="3790" y="273"/>
            <a:chExt cx="1747" cy="2489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4335" y="1302"/>
              <a:ext cx="457" cy="295"/>
            </a:xfrm>
            <a:custGeom>
              <a:avLst/>
              <a:gdLst>
                <a:gd name="T0" fmla="*/ 474 w 535"/>
                <a:gd name="T1" fmla="*/ 335 h 345"/>
                <a:gd name="T2" fmla="*/ 525 w 535"/>
                <a:gd name="T3" fmla="*/ 323 h 345"/>
                <a:gd name="T4" fmla="*/ 512 w 535"/>
                <a:gd name="T5" fmla="*/ 270 h 345"/>
                <a:gd name="T6" fmla="*/ 61 w 535"/>
                <a:gd name="T7" fmla="*/ 10 h 345"/>
                <a:gd name="T8" fmla="*/ 11 w 535"/>
                <a:gd name="T9" fmla="*/ 22 h 345"/>
                <a:gd name="T10" fmla="*/ 23 w 535"/>
                <a:gd name="T11" fmla="*/ 75 h 345"/>
                <a:gd name="T12" fmla="*/ 474 w 535"/>
                <a:gd name="T13" fmla="*/ 335 h 3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35"/>
                <a:gd name="T22" fmla="*/ 0 h 345"/>
                <a:gd name="T23" fmla="*/ 535 w 535"/>
                <a:gd name="T24" fmla="*/ 345 h 3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35" h="345">
                  <a:moveTo>
                    <a:pt x="474" y="335"/>
                  </a:moveTo>
                  <a:cubicBezTo>
                    <a:pt x="492" y="345"/>
                    <a:pt x="514" y="341"/>
                    <a:pt x="525" y="323"/>
                  </a:cubicBezTo>
                  <a:cubicBezTo>
                    <a:pt x="535" y="305"/>
                    <a:pt x="530" y="281"/>
                    <a:pt x="512" y="27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43" y="0"/>
                    <a:pt x="21" y="5"/>
                    <a:pt x="11" y="22"/>
                  </a:cubicBezTo>
                  <a:cubicBezTo>
                    <a:pt x="0" y="40"/>
                    <a:pt x="5" y="64"/>
                    <a:pt x="23" y="75"/>
                  </a:cubicBezTo>
                  <a:lnTo>
                    <a:pt x="474" y="3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4287" y="1384"/>
              <a:ext cx="457" cy="295"/>
            </a:xfrm>
            <a:custGeom>
              <a:avLst/>
              <a:gdLst>
                <a:gd name="T0" fmla="*/ 24 w 535"/>
                <a:gd name="T1" fmla="*/ 76 h 346"/>
                <a:gd name="T2" fmla="*/ 474 w 535"/>
                <a:gd name="T3" fmla="*/ 336 h 346"/>
                <a:gd name="T4" fmla="*/ 525 w 535"/>
                <a:gd name="T5" fmla="*/ 323 h 346"/>
                <a:gd name="T6" fmla="*/ 512 w 535"/>
                <a:gd name="T7" fmla="*/ 271 h 346"/>
                <a:gd name="T8" fmla="*/ 61 w 535"/>
                <a:gd name="T9" fmla="*/ 11 h 346"/>
                <a:gd name="T10" fmla="*/ 11 w 535"/>
                <a:gd name="T11" fmla="*/ 23 h 346"/>
                <a:gd name="T12" fmla="*/ 24 w 535"/>
                <a:gd name="T13" fmla="*/ 76 h 3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35"/>
                <a:gd name="T22" fmla="*/ 0 h 346"/>
                <a:gd name="T23" fmla="*/ 535 w 535"/>
                <a:gd name="T24" fmla="*/ 346 h 3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35" h="346">
                  <a:moveTo>
                    <a:pt x="24" y="76"/>
                  </a:moveTo>
                  <a:cubicBezTo>
                    <a:pt x="474" y="336"/>
                    <a:pt x="474" y="336"/>
                    <a:pt x="474" y="336"/>
                  </a:cubicBezTo>
                  <a:cubicBezTo>
                    <a:pt x="492" y="346"/>
                    <a:pt x="514" y="341"/>
                    <a:pt x="525" y="323"/>
                  </a:cubicBezTo>
                  <a:cubicBezTo>
                    <a:pt x="535" y="306"/>
                    <a:pt x="530" y="281"/>
                    <a:pt x="512" y="27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43" y="0"/>
                    <a:pt x="21" y="5"/>
                    <a:pt x="11" y="23"/>
                  </a:cubicBezTo>
                  <a:cubicBezTo>
                    <a:pt x="0" y="41"/>
                    <a:pt x="6" y="65"/>
                    <a:pt x="24" y="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7"/>
            <p:cNvSpPr>
              <a:spLocks noEditPoints="1"/>
            </p:cNvSpPr>
            <p:nvPr/>
          </p:nvSpPr>
          <p:spPr bwMode="auto">
            <a:xfrm>
              <a:off x="3790" y="1467"/>
              <a:ext cx="914" cy="1295"/>
            </a:xfrm>
            <a:custGeom>
              <a:avLst/>
              <a:gdLst>
                <a:gd name="T0" fmla="*/ 1068 w 1070"/>
                <a:gd name="T1" fmla="*/ 298 h 1517"/>
                <a:gd name="T2" fmla="*/ 1058 w 1070"/>
                <a:gd name="T3" fmla="*/ 284 h 1517"/>
                <a:gd name="T4" fmla="*/ 1038 w 1070"/>
                <a:gd name="T5" fmla="*/ 271 h 1517"/>
                <a:gd name="T6" fmla="*/ 587 w 1070"/>
                <a:gd name="T7" fmla="*/ 11 h 1517"/>
                <a:gd name="T8" fmla="*/ 567 w 1070"/>
                <a:gd name="T9" fmla="*/ 3 h 1517"/>
                <a:gd name="T10" fmla="*/ 536 w 1070"/>
                <a:gd name="T11" fmla="*/ 17 h 1517"/>
                <a:gd name="T12" fmla="*/ 24 w 1070"/>
                <a:gd name="T13" fmla="*/ 903 h 1517"/>
                <a:gd name="T14" fmla="*/ 24 w 1070"/>
                <a:gd name="T15" fmla="*/ 903 h 1517"/>
                <a:gd name="T16" fmla="*/ 1 w 1070"/>
                <a:gd name="T17" fmla="*/ 1456 h 1517"/>
                <a:gd name="T18" fmla="*/ 29 w 1070"/>
                <a:gd name="T19" fmla="*/ 1507 h 1517"/>
                <a:gd name="T20" fmla="*/ 87 w 1070"/>
                <a:gd name="T21" fmla="*/ 1506 h 1517"/>
                <a:gd name="T22" fmla="*/ 554 w 1070"/>
                <a:gd name="T23" fmla="*/ 1209 h 1517"/>
                <a:gd name="T24" fmla="*/ 554 w 1070"/>
                <a:gd name="T25" fmla="*/ 1209 h 1517"/>
                <a:gd name="T26" fmla="*/ 1066 w 1070"/>
                <a:gd name="T27" fmla="*/ 323 h 1517"/>
                <a:gd name="T28" fmla="*/ 1069 w 1070"/>
                <a:gd name="T29" fmla="*/ 304 h 1517"/>
                <a:gd name="T30" fmla="*/ 1068 w 1070"/>
                <a:gd name="T31" fmla="*/ 298 h 1517"/>
                <a:gd name="T32" fmla="*/ 509 w 1070"/>
                <a:gd name="T33" fmla="*/ 1167 h 1517"/>
                <a:gd name="T34" fmla="*/ 509 w 1070"/>
                <a:gd name="T35" fmla="*/ 1167 h 1517"/>
                <a:gd name="T36" fmla="*/ 195 w 1070"/>
                <a:gd name="T37" fmla="*/ 1367 h 1517"/>
                <a:gd name="T38" fmla="*/ 194 w 1070"/>
                <a:gd name="T39" fmla="*/ 1366 h 1517"/>
                <a:gd name="T40" fmla="*/ 142 w 1070"/>
                <a:gd name="T41" fmla="*/ 1310 h 1517"/>
                <a:gd name="T42" fmla="*/ 68 w 1070"/>
                <a:gd name="T43" fmla="*/ 1289 h 1517"/>
                <a:gd name="T44" fmla="*/ 68 w 1070"/>
                <a:gd name="T45" fmla="*/ 1289 h 1517"/>
                <a:gd name="T46" fmla="*/ 83 w 1070"/>
                <a:gd name="T47" fmla="*/ 921 h 1517"/>
                <a:gd name="T48" fmla="*/ 83 w 1070"/>
                <a:gd name="T49" fmla="*/ 921 h 1517"/>
                <a:gd name="T50" fmla="*/ 87 w 1070"/>
                <a:gd name="T51" fmla="*/ 914 h 1517"/>
                <a:gd name="T52" fmla="*/ 87 w 1070"/>
                <a:gd name="T53" fmla="*/ 914 h 1517"/>
                <a:gd name="T54" fmla="*/ 229 w 1070"/>
                <a:gd name="T55" fmla="*/ 896 h 1517"/>
                <a:gd name="T56" fmla="*/ 237 w 1070"/>
                <a:gd name="T57" fmla="*/ 898 h 1517"/>
                <a:gd name="T58" fmla="*/ 241 w 1070"/>
                <a:gd name="T59" fmla="*/ 905 h 1517"/>
                <a:gd name="T60" fmla="*/ 255 w 1070"/>
                <a:gd name="T61" fmla="*/ 1023 h 1517"/>
                <a:gd name="T62" fmla="*/ 281 w 1070"/>
                <a:gd name="T63" fmla="*/ 1063 h 1517"/>
                <a:gd name="T64" fmla="*/ 281 w 1070"/>
                <a:gd name="T65" fmla="*/ 1063 h 1517"/>
                <a:gd name="T66" fmla="*/ 328 w 1070"/>
                <a:gd name="T67" fmla="*/ 1067 h 1517"/>
                <a:gd name="T68" fmla="*/ 446 w 1070"/>
                <a:gd name="T69" fmla="*/ 1021 h 1517"/>
                <a:gd name="T70" fmla="*/ 457 w 1070"/>
                <a:gd name="T71" fmla="*/ 1025 h 1517"/>
                <a:gd name="T72" fmla="*/ 513 w 1070"/>
                <a:gd name="T73" fmla="*/ 1161 h 1517"/>
                <a:gd name="T74" fmla="*/ 513 w 1070"/>
                <a:gd name="T75" fmla="*/ 1161 h 1517"/>
                <a:gd name="T76" fmla="*/ 509 w 1070"/>
                <a:gd name="T77" fmla="*/ 1167 h 1517"/>
                <a:gd name="T78" fmla="*/ 538 w 1070"/>
                <a:gd name="T79" fmla="*/ 1117 h 1517"/>
                <a:gd name="T80" fmla="*/ 538 w 1070"/>
                <a:gd name="T81" fmla="*/ 1117 h 1517"/>
                <a:gd name="T82" fmla="*/ 494 w 1070"/>
                <a:gd name="T83" fmla="*/ 1010 h 1517"/>
                <a:gd name="T84" fmla="*/ 432 w 1070"/>
                <a:gd name="T85" fmla="*/ 984 h 1517"/>
                <a:gd name="T86" fmla="*/ 314 w 1070"/>
                <a:gd name="T87" fmla="*/ 1030 h 1517"/>
                <a:gd name="T88" fmla="*/ 301 w 1070"/>
                <a:gd name="T89" fmla="*/ 1029 h 1517"/>
                <a:gd name="T90" fmla="*/ 294 w 1070"/>
                <a:gd name="T91" fmla="*/ 1018 h 1517"/>
                <a:gd name="T92" fmla="*/ 280 w 1070"/>
                <a:gd name="T93" fmla="*/ 901 h 1517"/>
                <a:gd name="T94" fmla="*/ 267 w 1070"/>
                <a:gd name="T95" fmla="*/ 872 h 1517"/>
                <a:gd name="T96" fmla="*/ 224 w 1070"/>
                <a:gd name="T97" fmla="*/ 856 h 1517"/>
                <a:gd name="T98" fmla="*/ 113 w 1070"/>
                <a:gd name="T99" fmla="*/ 871 h 1517"/>
                <a:gd name="T100" fmla="*/ 112 w 1070"/>
                <a:gd name="T101" fmla="*/ 870 h 1517"/>
                <a:gd name="T102" fmla="*/ 566 w 1070"/>
                <a:gd name="T103" fmla="*/ 85 h 1517"/>
                <a:gd name="T104" fmla="*/ 566 w 1070"/>
                <a:gd name="T105" fmla="*/ 85 h 1517"/>
                <a:gd name="T106" fmla="*/ 992 w 1070"/>
                <a:gd name="T107" fmla="*/ 331 h 1517"/>
                <a:gd name="T108" fmla="*/ 992 w 1070"/>
                <a:gd name="T109" fmla="*/ 331 h 1517"/>
                <a:gd name="T110" fmla="*/ 538 w 1070"/>
                <a:gd name="T111" fmla="*/ 1117 h 151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70"/>
                <a:gd name="T169" fmla="*/ 0 h 1517"/>
                <a:gd name="T170" fmla="*/ 1070 w 1070"/>
                <a:gd name="T171" fmla="*/ 1517 h 151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70" h="1517">
                  <a:moveTo>
                    <a:pt x="1068" y="298"/>
                  </a:moveTo>
                  <a:cubicBezTo>
                    <a:pt x="1066" y="293"/>
                    <a:pt x="1063" y="288"/>
                    <a:pt x="1058" y="284"/>
                  </a:cubicBezTo>
                  <a:cubicBezTo>
                    <a:pt x="1053" y="280"/>
                    <a:pt x="1046" y="275"/>
                    <a:pt x="1038" y="271"/>
                  </a:cubicBezTo>
                  <a:cubicBezTo>
                    <a:pt x="587" y="11"/>
                    <a:pt x="587" y="11"/>
                    <a:pt x="587" y="11"/>
                  </a:cubicBezTo>
                  <a:cubicBezTo>
                    <a:pt x="580" y="6"/>
                    <a:pt x="573" y="4"/>
                    <a:pt x="567" y="3"/>
                  </a:cubicBezTo>
                  <a:cubicBezTo>
                    <a:pt x="555" y="0"/>
                    <a:pt x="542" y="6"/>
                    <a:pt x="536" y="17"/>
                  </a:cubicBezTo>
                  <a:cubicBezTo>
                    <a:pt x="24" y="903"/>
                    <a:pt x="24" y="903"/>
                    <a:pt x="24" y="903"/>
                  </a:cubicBezTo>
                  <a:cubicBezTo>
                    <a:pt x="24" y="903"/>
                    <a:pt x="24" y="903"/>
                    <a:pt x="24" y="903"/>
                  </a:cubicBezTo>
                  <a:cubicBezTo>
                    <a:pt x="1" y="1456"/>
                    <a:pt x="1" y="1456"/>
                    <a:pt x="1" y="1456"/>
                  </a:cubicBezTo>
                  <a:cubicBezTo>
                    <a:pt x="0" y="1477"/>
                    <a:pt x="11" y="1496"/>
                    <a:pt x="29" y="1507"/>
                  </a:cubicBezTo>
                  <a:cubicBezTo>
                    <a:pt x="47" y="1517"/>
                    <a:pt x="70" y="1517"/>
                    <a:pt x="87" y="1506"/>
                  </a:cubicBezTo>
                  <a:cubicBezTo>
                    <a:pt x="554" y="1209"/>
                    <a:pt x="554" y="1209"/>
                    <a:pt x="554" y="1209"/>
                  </a:cubicBezTo>
                  <a:cubicBezTo>
                    <a:pt x="554" y="1209"/>
                    <a:pt x="554" y="1209"/>
                    <a:pt x="554" y="1209"/>
                  </a:cubicBezTo>
                  <a:cubicBezTo>
                    <a:pt x="1066" y="323"/>
                    <a:pt x="1066" y="323"/>
                    <a:pt x="1066" y="323"/>
                  </a:cubicBezTo>
                  <a:cubicBezTo>
                    <a:pt x="1069" y="317"/>
                    <a:pt x="1070" y="311"/>
                    <a:pt x="1069" y="304"/>
                  </a:cubicBezTo>
                  <a:cubicBezTo>
                    <a:pt x="1069" y="302"/>
                    <a:pt x="1069" y="300"/>
                    <a:pt x="1068" y="298"/>
                  </a:cubicBezTo>
                  <a:close/>
                  <a:moveTo>
                    <a:pt x="509" y="1167"/>
                  </a:moveTo>
                  <a:cubicBezTo>
                    <a:pt x="509" y="1167"/>
                    <a:pt x="509" y="1167"/>
                    <a:pt x="509" y="1167"/>
                  </a:cubicBezTo>
                  <a:cubicBezTo>
                    <a:pt x="195" y="1367"/>
                    <a:pt x="195" y="1367"/>
                    <a:pt x="195" y="1367"/>
                  </a:cubicBezTo>
                  <a:cubicBezTo>
                    <a:pt x="194" y="1366"/>
                    <a:pt x="194" y="1366"/>
                    <a:pt x="194" y="1366"/>
                  </a:cubicBezTo>
                  <a:cubicBezTo>
                    <a:pt x="179" y="1342"/>
                    <a:pt x="158" y="1320"/>
                    <a:pt x="142" y="1310"/>
                  </a:cubicBezTo>
                  <a:cubicBezTo>
                    <a:pt x="124" y="1300"/>
                    <a:pt x="95" y="1292"/>
                    <a:pt x="68" y="1289"/>
                  </a:cubicBezTo>
                  <a:cubicBezTo>
                    <a:pt x="68" y="1289"/>
                    <a:pt x="68" y="1289"/>
                    <a:pt x="68" y="1289"/>
                  </a:cubicBezTo>
                  <a:cubicBezTo>
                    <a:pt x="83" y="921"/>
                    <a:pt x="83" y="921"/>
                    <a:pt x="83" y="921"/>
                  </a:cubicBezTo>
                  <a:cubicBezTo>
                    <a:pt x="83" y="921"/>
                    <a:pt x="83" y="921"/>
                    <a:pt x="83" y="921"/>
                  </a:cubicBezTo>
                  <a:cubicBezTo>
                    <a:pt x="87" y="914"/>
                    <a:pt x="87" y="914"/>
                    <a:pt x="87" y="914"/>
                  </a:cubicBezTo>
                  <a:cubicBezTo>
                    <a:pt x="87" y="914"/>
                    <a:pt x="87" y="914"/>
                    <a:pt x="87" y="914"/>
                  </a:cubicBezTo>
                  <a:cubicBezTo>
                    <a:pt x="229" y="896"/>
                    <a:pt x="229" y="896"/>
                    <a:pt x="229" y="896"/>
                  </a:cubicBezTo>
                  <a:cubicBezTo>
                    <a:pt x="233" y="896"/>
                    <a:pt x="235" y="897"/>
                    <a:pt x="237" y="898"/>
                  </a:cubicBezTo>
                  <a:cubicBezTo>
                    <a:pt x="238" y="899"/>
                    <a:pt x="240" y="901"/>
                    <a:pt x="241" y="905"/>
                  </a:cubicBezTo>
                  <a:cubicBezTo>
                    <a:pt x="255" y="1023"/>
                    <a:pt x="255" y="1023"/>
                    <a:pt x="255" y="1023"/>
                  </a:cubicBezTo>
                  <a:cubicBezTo>
                    <a:pt x="257" y="1040"/>
                    <a:pt x="266" y="1054"/>
                    <a:pt x="281" y="1063"/>
                  </a:cubicBezTo>
                  <a:cubicBezTo>
                    <a:pt x="281" y="1063"/>
                    <a:pt x="281" y="1063"/>
                    <a:pt x="281" y="1063"/>
                  </a:cubicBezTo>
                  <a:cubicBezTo>
                    <a:pt x="296" y="1072"/>
                    <a:pt x="313" y="1073"/>
                    <a:pt x="328" y="1067"/>
                  </a:cubicBezTo>
                  <a:cubicBezTo>
                    <a:pt x="446" y="1021"/>
                    <a:pt x="446" y="1021"/>
                    <a:pt x="446" y="1021"/>
                  </a:cubicBezTo>
                  <a:cubicBezTo>
                    <a:pt x="450" y="1019"/>
                    <a:pt x="455" y="1021"/>
                    <a:pt x="457" y="1025"/>
                  </a:cubicBezTo>
                  <a:cubicBezTo>
                    <a:pt x="513" y="1161"/>
                    <a:pt x="513" y="1161"/>
                    <a:pt x="513" y="1161"/>
                  </a:cubicBezTo>
                  <a:cubicBezTo>
                    <a:pt x="513" y="1161"/>
                    <a:pt x="513" y="1161"/>
                    <a:pt x="513" y="1161"/>
                  </a:cubicBezTo>
                  <a:lnTo>
                    <a:pt x="509" y="1167"/>
                  </a:lnTo>
                  <a:close/>
                  <a:moveTo>
                    <a:pt x="538" y="1117"/>
                  </a:moveTo>
                  <a:cubicBezTo>
                    <a:pt x="538" y="1117"/>
                    <a:pt x="538" y="1117"/>
                    <a:pt x="538" y="1117"/>
                  </a:cubicBezTo>
                  <a:cubicBezTo>
                    <a:pt x="494" y="1010"/>
                    <a:pt x="494" y="1010"/>
                    <a:pt x="494" y="1010"/>
                  </a:cubicBezTo>
                  <a:cubicBezTo>
                    <a:pt x="484" y="986"/>
                    <a:pt x="456" y="974"/>
                    <a:pt x="432" y="984"/>
                  </a:cubicBezTo>
                  <a:cubicBezTo>
                    <a:pt x="314" y="1030"/>
                    <a:pt x="314" y="1030"/>
                    <a:pt x="314" y="1030"/>
                  </a:cubicBezTo>
                  <a:cubicBezTo>
                    <a:pt x="308" y="1032"/>
                    <a:pt x="303" y="1030"/>
                    <a:pt x="301" y="1029"/>
                  </a:cubicBezTo>
                  <a:cubicBezTo>
                    <a:pt x="299" y="1027"/>
                    <a:pt x="295" y="1024"/>
                    <a:pt x="294" y="1018"/>
                  </a:cubicBezTo>
                  <a:cubicBezTo>
                    <a:pt x="280" y="901"/>
                    <a:pt x="280" y="901"/>
                    <a:pt x="280" y="901"/>
                  </a:cubicBezTo>
                  <a:cubicBezTo>
                    <a:pt x="279" y="891"/>
                    <a:pt x="275" y="880"/>
                    <a:pt x="267" y="872"/>
                  </a:cubicBezTo>
                  <a:cubicBezTo>
                    <a:pt x="256" y="860"/>
                    <a:pt x="240" y="854"/>
                    <a:pt x="224" y="856"/>
                  </a:cubicBezTo>
                  <a:cubicBezTo>
                    <a:pt x="113" y="871"/>
                    <a:pt x="113" y="871"/>
                    <a:pt x="113" y="871"/>
                  </a:cubicBezTo>
                  <a:cubicBezTo>
                    <a:pt x="112" y="871"/>
                    <a:pt x="112" y="871"/>
                    <a:pt x="112" y="870"/>
                  </a:cubicBezTo>
                  <a:cubicBezTo>
                    <a:pt x="566" y="85"/>
                    <a:pt x="566" y="85"/>
                    <a:pt x="566" y="85"/>
                  </a:cubicBezTo>
                  <a:cubicBezTo>
                    <a:pt x="566" y="85"/>
                    <a:pt x="566" y="85"/>
                    <a:pt x="566" y="85"/>
                  </a:cubicBezTo>
                  <a:cubicBezTo>
                    <a:pt x="992" y="331"/>
                    <a:pt x="992" y="331"/>
                    <a:pt x="992" y="331"/>
                  </a:cubicBezTo>
                  <a:cubicBezTo>
                    <a:pt x="992" y="331"/>
                    <a:pt x="992" y="331"/>
                    <a:pt x="992" y="331"/>
                  </a:cubicBezTo>
                  <a:lnTo>
                    <a:pt x="538" y="11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8"/>
            <p:cNvSpPr>
              <a:spLocks/>
            </p:cNvSpPr>
            <p:nvPr/>
          </p:nvSpPr>
          <p:spPr bwMode="auto">
            <a:xfrm>
              <a:off x="5375" y="745"/>
              <a:ext cx="162" cy="88"/>
            </a:xfrm>
            <a:custGeom>
              <a:avLst/>
              <a:gdLst>
                <a:gd name="T0" fmla="*/ 33 w 189"/>
                <a:gd name="T1" fmla="*/ 33 h 104"/>
                <a:gd name="T2" fmla="*/ 5 w 189"/>
                <a:gd name="T3" fmla="*/ 76 h 104"/>
                <a:gd name="T4" fmla="*/ 51 w 189"/>
                <a:gd name="T5" fmla="*/ 99 h 104"/>
                <a:gd name="T6" fmla="*/ 155 w 189"/>
                <a:gd name="T7" fmla="*/ 71 h 104"/>
                <a:gd name="T8" fmla="*/ 184 w 189"/>
                <a:gd name="T9" fmla="*/ 28 h 104"/>
                <a:gd name="T10" fmla="*/ 138 w 189"/>
                <a:gd name="T11" fmla="*/ 5 h 104"/>
                <a:gd name="T12" fmla="*/ 33 w 189"/>
                <a:gd name="T13" fmla="*/ 33 h 1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9"/>
                <a:gd name="T22" fmla="*/ 0 h 104"/>
                <a:gd name="T23" fmla="*/ 189 w 189"/>
                <a:gd name="T24" fmla="*/ 104 h 10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9" h="104">
                  <a:moveTo>
                    <a:pt x="33" y="33"/>
                  </a:moveTo>
                  <a:cubicBezTo>
                    <a:pt x="13" y="39"/>
                    <a:pt x="0" y="58"/>
                    <a:pt x="5" y="76"/>
                  </a:cubicBezTo>
                  <a:cubicBezTo>
                    <a:pt x="10" y="94"/>
                    <a:pt x="31" y="104"/>
                    <a:pt x="51" y="99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76" y="65"/>
                    <a:pt x="189" y="46"/>
                    <a:pt x="184" y="28"/>
                  </a:cubicBezTo>
                  <a:cubicBezTo>
                    <a:pt x="179" y="10"/>
                    <a:pt x="158" y="0"/>
                    <a:pt x="138" y="5"/>
                  </a:cubicBezTo>
                  <a:lnTo>
                    <a:pt x="33" y="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9"/>
            <p:cNvSpPr>
              <a:spLocks/>
            </p:cNvSpPr>
            <p:nvPr/>
          </p:nvSpPr>
          <p:spPr bwMode="auto">
            <a:xfrm>
              <a:off x="4656" y="273"/>
              <a:ext cx="89" cy="161"/>
            </a:xfrm>
            <a:custGeom>
              <a:avLst/>
              <a:gdLst>
                <a:gd name="T0" fmla="*/ 99 w 104"/>
                <a:gd name="T1" fmla="*/ 138 h 189"/>
                <a:gd name="T2" fmla="*/ 76 w 104"/>
                <a:gd name="T3" fmla="*/ 184 h 189"/>
                <a:gd name="T4" fmla="*/ 33 w 104"/>
                <a:gd name="T5" fmla="*/ 155 h 189"/>
                <a:gd name="T6" fmla="*/ 5 w 104"/>
                <a:gd name="T7" fmla="*/ 51 h 189"/>
                <a:gd name="T8" fmla="*/ 28 w 104"/>
                <a:gd name="T9" fmla="*/ 5 h 189"/>
                <a:gd name="T10" fmla="*/ 71 w 104"/>
                <a:gd name="T11" fmla="*/ 33 h 189"/>
                <a:gd name="T12" fmla="*/ 99 w 104"/>
                <a:gd name="T13" fmla="*/ 138 h 1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4"/>
                <a:gd name="T22" fmla="*/ 0 h 189"/>
                <a:gd name="T23" fmla="*/ 104 w 104"/>
                <a:gd name="T24" fmla="*/ 189 h 18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4" h="189">
                  <a:moveTo>
                    <a:pt x="99" y="138"/>
                  </a:moveTo>
                  <a:cubicBezTo>
                    <a:pt x="104" y="158"/>
                    <a:pt x="94" y="179"/>
                    <a:pt x="76" y="184"/>
                  </a:cubicBezTo>
                  <a:cubicBezTo>
                    <a:pt x="58" y="189"/>
                    <a:pt x="39" y="176"/>
                    <a:pt x="33" y="155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0" y="31"/>
                    <a:pt x="10" y="10"/>
                    <a:pt x="28" y="5"/>
                  </a:cubicBezTo>
                  <a:cubicBezTo>
                    <a:pt x="46" y="0"/>
                    <a:pt x="65" y="13"/>
                    <a:pt x="71" y="33"/>
                  </a:cubicBezTo>
                  <a:lnTo>
                    <a:pt x="99" y="13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10"/>
            <p:cNvSpPr>
              <a:spLocks/>
            </p:cNvSpPr>
            <p:nvPr/>
          </p:nvSpPr>
          <p:spPr bwMode="auto">
            <a:xfrm>
              <a:off x="4960" y="1451"/>
              <a:ext cx="89" cy="161"/>
            </a:xfrm>
            <a:custGeom>
              <a:avLst/>
              <a:gdLst>
                <a:gd name="T0" fmla="*/ 5 w 104"/>
                <a:gd name="T1" fmla="*/ 51 h 188"/>
                <a:gd name="T2" fmla="*/ 28 w 104"/>
                <a:gd name="T3" fmla="*/ 5 h 188"/>
                <a:gd name="T4" fmla="*/ 71 w 104"/>
                <a:gd name="T5" fmla="*/ 33 h 188"/>
                <a:gd name="T6" fmla="*/ 99 w 104"/>
                <a:gd name="T7" fmla="*/ 137 h 188"/>
                <a:gd name="T8" fmla="*/ 76 w 104"/>
                <a:gd name="T9" fmla="*/ 183 h 188"/>
                <a:gd name="T10" fmla="*/ 33 w 104"/>
                <a:gd name="T11" fmla="*/ 155 h 188"/>
                <a:gd name="T12" fmla="*/ 5 w 104"/>
                <a:gd name="T13" fmla="*/ 51 h 1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4"/>
                <a:gd name="T22" fmla="*/ 0 h 188"/>
                <a:gd name="T23" fmla="*/ 104 w 104"/>
                <a:gd name="T24" fmla="*/ 188 h 18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4" h="188">
                  <a:moveTo>
                    <a:pt x="5" y="51"/>
                  </a:moveTo>
                  <a:cubicBezTo>
                    <a:pt x="0" y="30"/>
                    <a:pt x="10" y="10"/>
                    <a:pt x="28" y="5"/>
                  </a:cubicBezTo>
                  <a:cubicBezTo>
                    <a:pt x="46" y="0"/>
                    <a:pt x="65" y="13"/>
                    <a:pt x="71" y="33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4" y="158"/>
                    <a:pt x="94" y="179"/>
                    <a:pt x="76" y="183"/>
                  </a:cubicBezTo>
                  <a:cubicBezTo>
                    <a:pt x="58" y="188"/>
                    <a:pt x="39" y="175"/>
                    <a:pt x="33" y="155"/>
                  </a:cubicBezTo>
                  <a:lnTo>
                    <a:pt x="5" y="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4198" y="1068"/>
              <a:ext cx="162" cy="90"/>
            </a:xfrm>
            <a:custGeom>
              <a:avLst/>
              <a:gdLst>
                <a:gd name="T0" fmla="*/ 155 w 189"/>
                <a:gd name="T1" fmla="*/ 72 h 105"/>
                <a:gd name="T2" fmla="*/ 184 w 189"/>
                <a:gd name="T3" fmla="*/ 29 h 105"/>
                <a:gd name="T4" fmla="*/ 138 w 189"/>
                <a:gd name="T5" fmla="*/ 6 h 105"/>
                <a:gd name="T6" fmla="*/ 34 w 189"/>
                <a:gd name="T7" fmla="*/ 34 h 105"/>
                <a:gd name="T8" fmla="*/ 5 w 189"/>
                <a:gd name="T9" fmla="*/ 77 h 105"/>
                <a:gd name="T10" fmla="*/ 51 w 189"/>
                <a:gd name="T11" fmla="*/ 99 h 105"/>
                <a:gd name="T12" fmla="*/ 155 w 189"/>
                <a:gd name="T13" fmla="*/ 72 h 10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9"/>
                <a:gd name="T22" fmla="*/ 0 h 105"/>
                <a:gd name="T23" fmla="*/ 189 w 189"/>
                <a:gd name="T24" fmla="*/ 105 h 10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9" h="105">
                  <a:moveTo>
                    <a:pt x="155" y="72"/>
                  </a:moveTo>
                  <a:cubicBezTo>
                    <a:pt x="176" y="66"/>
                    <a:pt x="189" y="47"/>
                    <a:pt x="184" y="29"/>
                  </a:cubicBezTo>
                  <a:cubicBezTo>
                    <a:pt x="179" y="11"/>
                    <a:pt x="158" y="0"/>
                    <a:pt x="138" y="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13" y="39"/>
                    <a:pt x="0" y="59"/>
                    <a:pt x="5" y="77"/>
                  </a:cubicBezTo>
                  <a:cubicBezTo>
                    <a:pt x="10" y="95"/>
                    <a:pt x="31" y="105"/>
                    <a:pt x="51" y="99"/>
                  </a:cubicBezTo>
                  <a:lnTo>
                    <a:pt x="155" y="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12"/>
            <p:cNvSpPr>
              <a:spLocks/>
            </p:cNvSpPr>
            <p:nvPr/>
          </p:nvSpPr>
          <p:spPr bwMode="auto">
            <a:xfrm>
              <a:off x="5124" y="324"/>
              <a:ext cx="115" cy="153"/>
            </a:xfrm>
            <a:custGeom>
              <a:avLst/>
              <a:gdLst>
                <a:gd name="T0" fmla="*/ 10 w 134"/>
                <a:gd name="T1" fmla="*/ 119 h 179"/>
                <a:gd name="T2" fmla="*/ 21 w 134"/>
                <a:gd name="T3" fmla="*/ 170 h 179"/>
                <a:gd name="T4" fmla="*/ 69 w 134"/>
                <a:gd name="T5" fmla="*/ 153 h 179"/>
                <a:gd name="T6" fmla="*/ 123 w 134"/>
                <a:gd name="T7" fmla="*/ 60 h 179"/>
                <a:gd name="T8" fmla="*/ 113 w 134"/>
                <a:gd name="T9" fmla="*/ 9 h 179"/>
                <a:gd name="T10" fmla="*/ 64 w 134"/>
                <a:gd name="T11" fmla="*/ 26 h 179"/>
                <a:gd name="T12" fmla="*/ 10 w 134"/>
                <a:gd name="T13" fmla="*/ 119 h 1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4"/>
                <a:gd name="T22" fmla="*/ 0 h 179"/>
                <a:gd name="T23" fmla="*/ 134 w 134"/>
                <a:gd name="T24" fmla="*/ 179 h 1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4" h="179">
                  <a:moveTo>
                    <a:pt x="10" y="119"/>
                  </a:moveTo>
                  <a:cubicBezTo>
                    <a:pt x="0" y="138"/>
                    <a:pt x="4" y="160"/>
                    <a:pt x="21" y="170"/>
                  </a:cubicBezTo>
                  <a:cubicBezTo>
                    <a:pt x="37" y="179"/>
                    <a:pt x="59" y="171"/>
                    <a:pt x="69" y="153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34" y="41"/>
                    <a:pt x="129" y="19"/>
                    <a:pt x="113" y="9"/>
                  </a:cubicBezTo>
                  <a:cubicBezTo>
                    <a:pt x="97" y="0"/>
                    <a:pt x="75" y="7"/>
                    <a:pt x="64" y="26"/>
                  </a:cubicBezTo>
                  <a:lnTo>
                    <a:pt x="10" y="1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13"/>
            <p:cNvSpPr>
              <a:spLocks/>
            </p:cNvSpPr>
            <p:nvPr/>
          </p:nvSpPr>
          <p:spPr bwMode="auto">
            <a:xfrm>
              <a:off x="4252" y="626"/>
              <a:ext cx="153" cy="114"/>
            </a:xfrm>
            <a:custGeom>
              <a:avLst/>
              <a:gdLst>
                <a:gd name="T0" fmla="*/ 59 w 179"/>
                <a:gd name="T1" fmla="*/ 11 h 134"/>
                <a:gd name="T2" fmla="*/ 9 w 179"/>
                <a:gd name="T3" fmla="*/ 21 h 134"/>
                <a:gd name="T4" fmla="*/ 25 w 179"/>
                <a:gd name="T5" fmla="*/ 69 h 134"/>
                <a:gd name="T6" fmla="*/ 119 w 179"/>
                <a:gd name="T7" fmla="*/ 123 h 134"/>
                <a:gd name="T8" fmla="*/ 169 w 179"/>
                <a:gd name="T9" fmla="*/ 113 h 134"/>
                <a:gd name="T10" fmla="*/ 153 w 179"/>
                <a:gd name="T11" fmla="*/ 65 h 134"/>
                <a:gd name="T12" fmla="*/ 59 w 179"/>
                <a:gd name="T13" fmla="*/ 11 h 1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9"/>
                <a:gd name="T22" fmla="*/ 0 h 134"/>
                <a:gd name="T23" fmla="*/ 179 w 179"/>
                <a:gd name="T24" fmla="*/ 134 h 13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9" h="134">
                  <a:moveTo>
                    <a:pt x="59" y="11"/>
                  </a:moveTo>
                  <a:cubicBezTo>
                    <a:pt x="41" y="0"/>
                    <a:pt x="18" y="5"/>
                    <a:pt x="9" y="21"/>
                  </a:cubicBezTo>
                  <a:cubicBezTo>
                    <a:pt x="0" y="37"/>
                    <a:pt x="7" y="59"/>
                    <a:pt x="25" y="69"/>
                  </a:cubicBezTo>
                  <a:cubicBezTo>
                    <a:pt x="119" y="123"/>
                    <a:pt x="119" y="123"/>
                    <a:pt x="119" y="123"/>
                  </a:cubicBezTo>
                  <a:cubicBezTo>
                    <a:pt x="137" y="134"/>
                    <a:pt x="160" y="129"/>
                    <a:pt x="169" y="113"/>
                  </a:cubicBezTo>
                  <a:cubicBezTo>
                    <a:pt x="179" y="97"/>
                    <a:pt x="171" y="75"/>
                    <a:pt x="153" y="65"/>
                  </a:cubicBezTo>
                  <a:lnTo>
                    <a:pt x="59" y="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14"/>
            <p:cNvSpPr>
              <a:spLocks/>
            </p:cNvSpPr>
            <p:nvPr/>
          </p:nvSpPr>
          <p:spPr bwMode="auto">
            <a:xfrm>
              <a:off x="5275" y="1217"/>
              <a:ext cx="153" cy="114"/>
            </a:xfrm>
            <a:custGeom>
              <a:avLst/>
              <a:gdLst>
                <a:gd name="T0" fmla="*/ 60 w 179"/>
                <a:gd name="T1" fmla="*/ 10 h 134"/>
                <a:gd name="T2" fmla="*/ 9 w 179"/>
                <a:gd name="T3" fmla="*/ 21 h 134"/>
                <a:gd name="T4" fmla="*/ 26 w 179"/>
                <a:gd name="T5" fmla="*/ 69 h 134"/>
                <a:gd name="T6" fmla="*/ 119 w 179"/>
                <a:gd name="T7" fmla="*/ 123 h 134"/>
                <a:gd name="T8" fmla="*/ 169 w 179"/>
                <a:gd name="T9" fmla="*/ 113 h 134"/>
                <a:gd name="T10" fmla="*/ 153 w 179"/>
                <a:gd name="T11" fmla="*/ 64 h 134"/>
                <a:gd name="T12" fmla="*/ 60 w 179"/>
                <a:gd name="T13" fmla="*/ 10 h 1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9"/>
                <a:gd name="T22" fmla="*/ 0 h 134"/>
                <a:gd name="T23" fmla="*/ 179 w 179"/>
                <a:gd name="T24" fmla="*/ 134 h 13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9" h="134">
                  <a:moveTo>
                    <a:pt x="60" y="10"/>
                  </a:moveTo>
                  <a:cubicBezTo>
                    <a:pt x="41" y="0"/>
                    <a:pt x="19" y="4"/>
                    <a:pt x="9" y="21"/>
                  </a:cubicBezTo>
                  <a:cubicBezTo>
                    <a:pt x="0" y="37"/>
                    <a:pt x="7" y="59"/>
                    <a:pt x="26" y="69"/>
                  </a:cubicBezTo>
                  <a:cubicBezTo>
                    <a:pt x="119" y="123"/>
                    <a:pt x="119" y="123"/>
                    <a:pt x="119" y="123"/>
                  </a:cubicBezTo>
                  <a:cubicBezTo>
                    <a:pt x="137" y="134"/>
                    <a:pt x="160" y="129"/>
                    <a:pt x="169" y="113"/>
                  </a:cubicBezTo>
                  <a:cubicBezTo>
                    <a:pt x="179" y="97"/>
                    <a:pt x="171" y="75"/>
                    <a:pt x="153" y="64"/>
                  </a:cubicBezTo>
                  <a:lnTo>
                    <a:pt x="60" y="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15"/>
            <p:cNvSpPr>
              <a:spLocks noEditPoints="1"/>
            </p:cNvSpPr>
            <p:nvPr/>
          </p:nvSpPr>
          <p:spPr bwMode="auto">
            <a:xfrm>
              <a:off x="4379" y="454"/>
              <a:ext cx="983" cy="1072"/>
            </a:xfrm>
            <a:custGeom>
              <a:avLst/>
              <a:gdLst>
                <a:gd name="T0" fmla="*/ 510 w 1152"/>
                <a:gd name="T1" fmla="*/ 1256 h 1256"/>
                <a:gd name="T2" fmla="*/ 0 w 1152"/>
                <a:gd name="T3" fmla="*/ 961 h 1256"/>
                <a:gd name="T4" fmla="*/ 13 w 1152"/>
                <a:gd name="T5" fmla="*/ 937 h 1256"/>
                <a:gd name="T6" fmla="*/ 32 w 1152"/>
                <a:gd name="T7" fmla="*/ 713 h 1256"/>
                <a:gd name="T8" fmla="*/ 73 w 1152"/>
                <a:gd name="T9" fmla="*/ 317 h 1256"/>
                <a:gd name="T10" fmla="*/ 373 w 1152"/>
                <a:gd name="T11" fmla="*/ 37 h 1256"/>
                <a:gd name="T12" fmla="*/ 616 w 1152"/>
                <a:gd name="T13" fmla="*/ 7 h 1256"/>
                <a:gd name="T14" fmla="*/ 848 w 1152"/>
                <a:gd name="T15" fmla="*/ 77 h 1256"/>
                <a:gd name="T16" fmla="*/ 852 w 1152"/>
                <a:gd name="T17" fmla="*/ 80 h 1256"/>
                <a:gd name="T18" fmla="*/ 853 w 1152"/>
                <a:gd name="T19" fmla="*/ 80 h 1256"/>
                <a:gd name="T20" fmla="*/ 1029 w 1152"/>
                <a:gd name="T21" fmla="*/ 245 h 1256"/>
                <a:gd name="T22" fmla="*/ 1125 w 1152"/>
                <a:gd name="T23" fmla="*/ 470 h 1256"/>
                <a:gd name="T24" fmla="*/ 1032 w 1152"/>
                <a:gd name="T25" fmla="*/ 870 h 1256"/>
                <a:gd name="T26" fmla="*/ 710 w 1152"/>
                <a:gd name="T27" fmla="*/ 1104 h 1256"/>
                <a:gd name="T28" fmla="*/ 524 w 1152"/>
                <a:gd name="T29" fmla="*/ 1232 h 1256"/>
                <a:gd name="T30" fmla="*/ 510 w 1152"/>
                <a:gd name="T31" fmla="*/ 1256 h 1256"/>
                <a:gd name="T32" fmla="*/ 75 w 1152"/>
                <a:gd name="T33" fmla="*/ 939 h 1256"/>
                <a:gd name="T34" fmla="*/ 492 w 1152"/>
                <a:gd name="T35" fmla="*/ 1180 h 1256"/>
                <a:gd name="T36" fmla="*/ 686 w 1152"/>
                <a:gd name="T37" fmla="*/ 1053 h 1256"/>
                <a:gd name="T38" fmla="*/ 987 w 1152"/>
                <a:gd name="T39" fmla="*/ 836 h 1256"/>
                <a:gd name="T40" fmla="*/ 1069 w 1152"/>
                <a:gd name="T41" fmla="*/ 481 h 1256"/>
                <a:gd name="T42" fmla="*/ 824 w 1152"/>
                <a:gd name="T43" fmla="*/ 128 h 1256"/>
                <a:gd name="T44" fmla="*/ 820 w 1152"/>
                <a:gd name="T45" fmla="*/ 126 h 1256"/>
                <a:gd name="T46" fmla="*/ 392 w 1152"/>
                <a:gd name="T47" fmla="*/ 90 h 1256"/>
                <a:gd name="T48" fmla="*/ 125 w 1152"/>
                <a:gd name="T49" fmla="*/ 339 h 1256"/>
                <a:gd name="T50" fmla="*/ 88 w 1152"/>
                <a:gd name="T51" fmla="*/ 708 h 1256"/>
                <a:gd name="T52" fmla="*/ 75 w 1152"/>
                <a:gd name="T53" fmla="*/ 939 h 125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52"/>
                <a:gd name="T82" fmla="*/ 0 h 1256"/>
                <a:gd name="T83" fmla="*/ 1152 w 1152"/>
                <a:gd name="T84" fmla="*/ 1256 h 125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52" h="1256">
                  <a:moveTo>
                    <a:pt x="510" y="1256"/>
                  </a:moveTo>
                  <a:cubicBezTo>
                    <a:pt x="0" y="961"/>
                    <a:pt x="0" y="961"/>
                    <a:pt x="0" y="961"/>
                  </a:cubicBezTo>
                  <a:cubicBezTo>
                    <a:pt x="13" y="937"/>
                    <a:pt x="13" y="937"/>
                    <a:pt x="13" y="937"/>
                  </a:cubicBezTo>
                  <a:cubicBezTo>
                    <a:pt x="46" y="877"/>
                    <a:pt x="40" y="801"/>
                    <a:pt x="32" y="713"/>
                  </a:cubicBezTo>
                  <a:cubicBezTo>
                    <a:pt x="23" y="604"/>
                    <a:pt x="11" y="468"/>
                    <a:pt x="73" y="317"/>
                  </a:cubicBezTo>
                  <a:cubicBezTo>
                    <a:pt x="128" y="184"/>
                    <a:pt x="234" y="85"/>
                    <a:pt x="373" y="37"/>
                  </a:cubicBezTo>
                  <a:cubicBezTo>
                    <a:pt x="449" y="10"/>
                    <a:pt x="533" y="0"/>
                    <a:pt x="616" y="7"/>
                  </a:cubicBezTo>
                  <a:cubicBezTo>
                    <a:pt x="699" y="14"/>
                    <a:pt x="779" y="38"/>
                    <a:pt x="848" y="77"/>
                  </a:cubicBezTo>
                  <a:cubicBezTo>
                    <a:pt x="852" y="80"/>
                    <a:pt x="852" y="80"/>
                    <a:pt x="852" y="80"/>
                  </a:cubicBezTo>
                  <a:cubicBezTo>
                    <a:pt x="853" y="80"/>
                    <a:pt x="853" y="80"/>
                    <a:pt x="853" y="80"/>
                  </a:cubicBezTo>
                  <a:cubicBezTo>
                    <a:pt x="920" y="120"/>
                    <a:pt x="981" y="177"/>
                    <a:pt x="1029" y="245"/>
                  </a:cubicBezTo>
                  <a:cubicBezTo>
                    <a:pt x="1076" y="313"/>
                    <a:pt x="1109" y="391"/>
                    <a:pt x="1125" y="470"/>
                  </a:cubicBezTo>
                  <a:cubicBezTo>
                    <a:pt x="1152" y="615"/>
                    <a:pt x="1119" y="757"/>
                    <a:pt x="1032" y="870"/>
                  </a:cubicBezTo>
                  <a:cubicBezTo>
                    <a:pt x="932" y="1000"/>
                    <a:pt x="809" y="1057"/>
                    <a:pt x="710" y="1104"/>
                  </a:cubicBezTo>
                  <a:cubicBezTo>
                    <a:pt x="629" y="1141"/>
                    <a:pt x="560" y="1174"/>
                    <a:pt x="524" y="1232"/>
                  </a:cubicBezTo>
                  <a:lnTo>
                    <a:pt x="510" y="1256"/>
                  </a:lnTo>
                  <a:close/>
                  <a:moveTo>
                    <a:pt x="75" y="939"/>
                  </a:moveTo>
                  <a:cubicBezTo>
                    <a:pt x="492" y="1180"/>
                    <a:pt x="492" y="1180"/>
                    <a:pt x="492" y="1180"/>
                  </a:cubicBezTo>
                  <a:cubicBezTo>
                    <a:pt x="538" y="1122"/>
                    <a:pt x="607" y="1090"/>
                    <a:pt x="686" y="1053"/>
                  </a:cubicBezTo>
                  <a:cubicBezTo>
                    <a:pt x="784" y="1007"/>
                    <a:pt x="896" y="955"/>
                    <a:pt x="987" y="836"/>
                  </a:cubicBezTo>
                  <a:cubicBezTo>
                    <a:pt x="1087" y="707"/>
                    <a:pt x="1087" y="572"/>
                    <a:pt x="1069" y="481"/>
                  </a:cubicBezTo>
                  <a:cubicBezTo>
                    <a:pt x="1042" y="337"/>
                    <a:pt x="948" y="201"/>
                    <a:pt x="824" y="128"/>
                  </a:cubicBezTo>
                  <a:cubicBezTo>
                    <a:pt x="820" y="126"/>
                    <a:pt x="820" y="126"/>
                    <a:pt x="820" y="126"/>
                  </a:cubicBezTo>
                  <a:cubicBezTo>
                    <a:pt x="695" y="55"/>
                    <a:pt x="530" y="41"/>
                    <a:pt x="392" y="90"/>
                  </a:cubicBezTo>
                  <a:cubicBezTo>
                    <a:pt x="304" y="120"/>
                    <a:pt x="187" y="188"/>
                    <a:pt x="125" y="339"/>
                  </a:cubicBezTo>
                  <a:cubicBezTo>
                    <a:pt x="68" y="477"/>
                    <a:pt x="79" y="600"/>
                    <a:pt x="88" y="708"/>
                  </a:cubicBezTo>
                  <a:cubicBezTo>
                    <a:pt x="96" y="795"/>
                    <a:pt x="102" y="871"/>
                    <a:pt x="75" y="9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16"/>
            <p:cNvSpPr>
              <a:spLocks/>
            </p:cNvSpPr>
            <p:nvPr/>
          </p:nvSpPr>
          <p:spPr bwMode="auto">
            <a:xfrm>
              <a:off x="4949" y="641"/>
              <a:ext cx="318" cy="365"/>
            </a:xfrm>
            <a:custGeom>
              <a:avLst/>
              <a:gdLst>
                <a:gd name="T0" fmla="*/ 90 w 372"/>
                <a:gd name="T1" fmla="*/ 42 h 428"/>
                <a:gd name="T2" fmla="*/ 16 w 372"/>
                <a:gd name="T3" fmla="*/ 171 h 428"/>
                <a:gd name="T4" fmla="*/ 15 w 372"/>
                <a:gd name="T5" fmla="*/ 174 h 428"/>
                <a:gd name="T6" fmla="*/ 4 w 372"/>
                <a:gd name="T7" fmla="*/ 267 h 428"/>
                <a:gd name="T8" fmla="*/ 40 w 372"/>
                <a:gd name="T9" fmla="*/ 375 h 428"/>
                <a:gd name="T10" fmla="*/ 44 w 372"/>
                <a:gd name="T11" fmla="*/ 375 h 428"/>
                <a:gd name="T12" fmla="*/ 112 w 372"/>
                <a:gd name="T13" fmla="*/ 379 h 428"/>
                <a:gd name="T14" fmla="*/ 149 w 372"/>
                <a:gd name="T15" fmla="*/ 332 h 428"/>
                <a:gd name="T16" fmla="*/ 149 w 372"/>
                <a:gd name="T17" fmla="*/ 331 h 428"/>
                <a:gd name="T18" fmla="*/ 148 w 372"/>
                <a:gd name="T19" fmla="*/ 330 h 428"/>
                <a:gd name="T20" fmla="*/ 131 w 372"/>
                <a:gd name="T21" fmla="*/ 312 h 428"/>
                <a:gd name="T22" fmla="*/ 134 w 372"/>
                <a:gd name="T23" fmla="*/ 301 h 428"/>
                <a:gd name="T24" fmla="*/ 145 w 372"/>
                <a:gd name="T25" fmla="*/ 304 h 428"/>
                <a:gd name="T26" fmla="*/ 192 w 372"/>
                <a:gd name="T27" fmla="*/ 323 h 428"/>
                <a:gd name="T28" fmla="*/ 202 w 372"/>
                <a:gd name="T29" fmla="*/ 327 h 428"/>
                <a:gd name="T30" fmla="*/ 197 w 372"/>
                <a:gd name="T31" fmla="*/ 337 h 428"/>
                <a:gd name="T32" fmla="*/ 171 w 372"/>
                <a:gd name="T33" fmla="*/ 340 h 428"/>
                <a:gd name="T34" fmla="*/ 137 w 372"/>
                <a:gd name="T35" fmla="*/ 391 h 428"/>
                <a:gd name="T36" fmla="*/ 254 w 372"/>
                <a:gd name="T37" fmla="*/ 416 h 428"/>
                <a:gd name="T38" fmla="*/ 319 w 372"/>
                <a:gd name="T39" fmla="*/ 366 h 428"/>
                <a:gd name="T40" fmla="*/ 320 w 372"/>
                <a:gd name="T41" fmla="*/ 365 h 428"/>
                <a:gd name="T42" fmla="*/ 312 w 372"/>
                <a:gd name="T43" fmla="*/ 237 h 428"/>
                <a:gd name="T44" fmla="*/ 306 w 372"/>
                <a:gd name="T45" fmla="*/ 232 h 428"/>
                <a:gd name="T46" fmla="*/ 307 w 372"/>
                <a:gd name="T47" fmla="*/ 226 h 428"/>
                <a:gd name="T48" fmla="*/ 247 w 372"/>
                <a:gd name="T49" fmla="*/ 115 h 428"/>
                <a:gd name="T50" fmla="*/ 227 w 372"/>
                <a:gd name="T51" fmla="*/ 149 h 428"/>
                <a:gd name="T52" fmla="*/ 180 w 372"/>
                <a:gd name="T53" fmla="*/ 179 h 428"/>
                <a:gd name="T54" fmla="*/ 108 w 372"/>
                <a:gd name="T55" fmla="*/ 171 h 428"/>
                <a:gd name="T56" fmla="*/ 106 w 372"/>
                <a:gd name="T57" fmla="*/ 171 h 428"/>
                <a:gd name="T58" fmla="*/ 104 w 372"/>
                <a:gd name="T59" fmla="*/ 169 h 428"/>
                <a:gd name="T60" fmla="*/ 85 w 372"/>
                <a:gd name="T61" fmla="*/ 182 h 428"/>
                <a:gd name="T62" fmla="*/ 78 w 372"/>
                <a:gd name="T63" fmla="*/ 181 h 428"/>
                <a:gd name="T64" fmla="*/ 75 w 372"/>
                <a:gd name="T65" fmla="*/ 178 h 428"/>
                <a:gd name="T66" fmla="*/ 79 w 372"/>
                <a:gd name="T67" fmla="*/ 168 h 428"/>
                <a:gd name="T68" fmla="*/ 106 w 372"/>
                <a:gd name="T69" fmla="*/ 126 h 428"/>
                <a:gd name="T70" fmla="*/ 114 w 372"/>
                <a:gd name="T71" fmla="*/ 118 h 428"/>
                <a:gd name="T72" fmla="*/ 122 w 372"/>
                <a:gd name="T73" fmla="*/ 125 h 428"/>
                <a:gd name="T74" fmla="*/ 118 w 372"/>
                <a:gd name="T75" fmla="*/ 150 h 428"/>
                <a:gd name="T76" fmla="*/ 210 w 372"/>
                <a:gd name="T77" fmla="*/ 134 h 428"/>
                <a:gd name="T78" fmla="*/ 229 w 372"/>
                <a:gd name="T79" fmla="*/ 96 h 428"/>
                <a:gd name="T80" fmla="*/ 192 w 372"/>
                <a:gd name="T81" fmla="*/ 14 h 428"/>
                <a:gd name="T82" fmla="*/ 164 w 372"/>
                <a:gd name="T83" fmla="*/ 4 h 428"/>
                <a:gd name="T84" fmla="*/ 110 w 372"/>
                <a:gd name="T85" fmla="*/ 18 h 428"/>
                <a:gd name="T86" fmla="*/ 90 w 372"/>
                <a:gd name="T87" fmla="*/ 42 h 42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72"/>
                <a:gd name="T133" fmla="*/ 0 h 428"/>
                <a:gd name="T134" fmla="*/ 372 w 372"/>
                <a:gd name="T135" fmla="*/ 428 h 42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17"/>
            <p:cNvSpPr>
              <a:spLocks/>
            </p:cNvSpPr>
            <p:nvPr/>
          </p:nvSpPr>
          <p:spPr bwMode="auto">
            <a:xfrm>
              <a:off x="4756" y="839"/>
              <a:ext cx="477" cy="440"/>
            </a:xfrm>
            <a:custGeom>
              <a:avLst/>
              <a:gdLst>
                <a:gd name="T0" fmla="*/ 362 w 559"/>
                <a:gd name="T1" fmla="*/ 381 h 516"/>
                <a:gd name="T2" fmla="*/ 272 w 559"/>
                <a:gd name="T3" fmla="*/ 324 h 516"/>
                <a:gd name="T4" fmla="*/ 187 w 559"/>
                <a:gd name="T5" fmla="*/ 270 h 516"/>
                <a:gd name="T6" fmla="*/ 206 w 559"/>
                <a:gd name="T7" fmla="*/ 257 h 516"/>
                <a:gd name="T8" fmla="*/ 310 w 559"/>
                <a:gd name="T9" fmla="*/ 296 h 516"/>
                <a:gd name="T10" fmla="*/ 325 w 559"/>
                <a:gd name="T11" fmla="*/ 302 h 516"/>
                <a:gd name="T12" fmla="*/ 409 w 559"/>
                <a:gd name="T13" fmla="*/ 373 h 516"/>
                <a:gd name="T14" fmla="*/ 464 w 559"/>
                <a:gd name="T15" fmla="*/ 367 h 516"/>
                <a:gd name="T16" fmla="*/ 513 w 559"/>
                <a:gd name="T17" fmla="*/ 267 h 516"/>
                <a:gd name="T18" fmla="*/ 518 w 559"/>
                <a:gd name="T19" fmla="*/ 254 h 516"/>
                <a:gd name="T20" fmla="*/ 488 w 559"/>
                <a:gd name="T21" fmla="*/ 206 h 516"/>
                <a:gd name="T22" fmla="*/ 370 w 559"/>
                <a:gd name="T23" fmla="*/ 192 h 516"/>
                <a:gd name="T24" fmla="*/ 294 w 559"/>
                <a:gd name="T25" fmla="*/ 175 h 516"/>
                <a:gd name="T26" fmla="*/ 330 w 559"/>
                <a:gd name="T27" fmla="*/ 218 h 516"/>
                <a:gd name="T28" fmla="*/ 313 w 559"/>
                <a:gd name="T29" fmla="*/ 221 h 516"/>
                <a:gd name="T30" fmla="*/ 206 w 559"/>
                <a:gd name="T31" fmla="*/ 36 h 516"/>
                <a:gd name="T32" fmla="*/ 34 w 559"/>
                <a:gd name="T33" fmla="*/ 300 h 516"/>
                <a:gd name="T34" fmla="*/ 24 w 559"/>
                <a:gd name="T35" fmla="*/ 452 h 516"/>
                <a:gd name="T36" fmla="*/ 67 w 559"/>
                <a:gd name="T37" fmla="*/ 488 h 516"/>
                <a:gd name="T38" fmla="*/ 182 w 559"/>
                <a:gd name="T39" fmla="*/ 495 h 516"/>
                <a:gd name="T40" fmla="*/ 188 w 559"/>
                <a:gd name="T41" fmla="*/ 492 h 516"/>
                <a:gd name="T42" fmla="*/ 251 w 559"/>
                <a:gd name="T43" fmla="*/ 369 h 516"/>
                <a:gd name="T44" fmla="*/ 208 w 559"/>
                <a:gd name="T45" fmla="*/ 383 h 516"/>
                <a:gd name="T46" fmla="*/ 202 w 559"/>
                <a:gd name="T47" fmla="*/ 374 h 516"/>
                <a:gd name="T48" fmla="*/ 227 w 559"/>
                <a:gd name="T49" fmla="*/ 366 h 516"/>
                <a:gd name="T50" fmla="*/ 258 w 559"/>
                <a:gd name="T51" fmla="*/ 336 h 516"/>
                <a:gd name="T52" fmla="*/ 270 w 559"/>
                <a:gd name="T53" fmla="*/ 346 h 516"/>
                <a:gd name="T54" fmla="*/ 215 w 559"/>
                <a:gd name="T55" fmla="*/ 502 h 516"/>
                <a:gd name="T56" fmla="*/ 345 w 559"/>
                <a:gd name="T57" fmla="*/ 463 h 516"/>
                <a:gd name="T58" fmla="*/ 365 w 559"/>
                <a:gd name="T59" fmla="*/ 414 h 516"/>
                <a:gd name="T60" fmla="*/ 388 w 559"/>
                <a:gd name="T61" fmla="*/ 414 h 516"/>
                <a:gd name="T62" fmla="*/ 426 w 559"/>
                <a:gd name="T63" fmla="*/ 416 h 516"/>
                <a:gd name="T64" fmla="*/ 406 w 559"/>
                <a:gd name="T65" fmla="*/ 396 h 5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59"/>
                <a:gd name="T100" fmla="*/ 0 h 516"/>
                <a:gd name="T101" fmla="*/ 559 w 559"/>
                <a:gd name="T102" fmla="*/ 516 h 51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18"/>
            <p:cNvSpPr>
              <a:spLocks/>
            </p:cNvSpPr>
            <p:nvPr/>
          </p:nvSpPr>
          <p:spPr bwMode="auto">
            <a:xfrm>
              <a:off x="4507" y="565"/>
              <a:ext cx="512" cy="592"/>
            </a:xfrm>
            <a:custGeom>
              <a:avLst/>
              <a:gdLst>
                <a:gd name="T0" fmla="*/ 234 w 600"/>
                <a:gd name="T1" fmla="*/ 325 h 693"/>
                <a:gd name="T2" fmla="*/ 132 w 600"/>
                <a:gd name="T3" fmla="*/ 258 h 693"/>
                <a:gd name="T4" fmla="*/ 171 w 600"/>
                <a:gd name="T5" fmla="*/ 259 h 693"/>
                <a:gd name="T6" fmla="*/ 457 w 600"/>
                <a:gd name="T7" fmla="*/ 297 h 693"/>
                <a:gd name="T8" fmla="*/ 511 w 600"/>
                <a:gd name="T9" fmla="*/ 248 h 693"/>
                <a:gd name="T10" fmla="*/ 588 w 600"/>
                <a:gd name="T11" fmla="*/ 117 h 693"/>
                <a:gd name="T12" fmla="*/ 593 w 600"/>
                <a:gd name="T13" fmla="*/ 106 h 693"/>
                <a:gd name="T14" fmla="*/ 562 w 600"/>
                <a:gd name="T15" fmla="*/ 16 h 693"/>
                <a:gd name="T16" fmla="*/ 471 w 600"/>
                <a:gd name="T17" fmla="*/ 25 h 693"/>
                <a:gd name="T18" fmla="*/ 449 w 600"/>
                <a:gd name="T19" fmla="*/ 107 h 693"/>
                <a:gd name="T20" fmla="*/ 509 w 600"/>
                <a:gd name="T21" fmla="*/ 138 h 693"/>
                <a:gd name="T22" fmla="*/ 485 w 600"/>
                <a:gd name="T23" fmla="*/ 180 h 693"/>
                <a:gd name="T24" fmla="*/ 470 w 600"/>
                <a:gd name="T25" fmla="*/ 191 h 693"/>
                <a:gd name="T26" fmla="*/ 423 w 600"/>
                <a:gd name="T27" fmla="*/ 100 h 693"/>
                <a:gd name="T28" fmla="*/ 431 w 600"/>
                <a:gd name="T29" fmla="*/ 10 h 693"/>
                <a:gd name="T30" fmla="*/ 316 w 600"/>
                <a:gd name="T31" fmla="*/ 25 h 693"/>
                <a:gd name="T32" fmla="*/ 310 w 600"/>
                <a:gd name="T33" fmla="*/ 23 h 693"/>
                <a:gd name="T34" fmla="*/ 260 w 600"/>
                <a:gd name="T35" fmla="*/ 21 h 693"/>
                <a:gd name="T36" fmla="*/ 196 w 600"/>
                <a:gd name="T37" fmla="*/ 83 h 693"/>
                <a:gd name="T38" fmla="*/ 224 w 600"/>
                <a:gd name="T39" fmla="*/ 164 h 693"/>
                <a:gd name="T40" fmla="*/ 301 w 600"/>
                <a:gd name="T41" fmla="*/ 139 h 693"/>
                <a:gd name="T42" fmla="*/ 308 w 600"/>
                <a:gd name="T43" fmla="*/ 109 h 693"/>
                <a:gd name="T44" fmla="*/ 350 w 600"/>
                <a:gd name="T45" fmla="*/ 139 h 693"/>
                <a:gd name="T46" fmla="*/ 324 w 600"/>
                <a:gd name="T47" fmla="*/ 149 h 693"/>
                <a:gd name="T48" fmla="*/ 322 w 600"/>
                <a:gd name="T49" fmla="*/ 151 h 693"/>
                <a:gd name="T50" fmla="*/ 302 w 600"/>
                <a:gd name="T51" fmla="*/ 213 h 693"/>
                <a:gd name="T52" fmla="*/ 294 w 600"/>
                <a:gd name="T53" fmla="*/ 251 h 693"/>
                <a:gd name="T54" fmla="*/ 175 w 600"/>
                <a:gd name="T55" fmla="*/ 131 h 693"/>
                <a:gd name="T56" fmla="*/ 113 w 600"/>
                <a:gd name="T57" fmla="*/ 134 h 693"/>
                <a:gd name="T58" fmla="*/ 95 w 600"/>
                <a:gd name="T59" fmla="*/ 175 h 693"/>
                <a:gd name="T60" fmla="*/ 92 w 600"/>
                <a:gd name="T61" fmla="*/ 176 h 693"/>
                <a:gd name="T62" fmla="*/ 32 w 600"/>
                <a:gd name="T63" fmla="*/ 268 h 693"/>
                <a:gd name="T64" fmla="*/ 33 w 600"/>
                <a:gd name="T65" fmla="*/ 274 h 693"/>
                <a:gd name="T66" fmla="*/ 108 w 600"/>
                <a:gd name="T67" fmla="*/ 350 h 693"/>
                <a:gd name="T68" fmla="*/ 185 w 600"/>
                <a:gd name="T69" fmla="*/ 332 h 693"/>
                <a:gd name="T70" fmla="*/ 181 w 600"/>
                <a:gd name="T71" fmla="*/ 386 h 693"/>
                <a:gd name="T72" fmla="*/ 180 w 600"/>
                <a:gd name="T73" fmla="*/ 400 h 693"/>
                <a:gd name="T74" fmla="*/ 103 w 600"/>
                <a:gd name="T75" fmla="*/ 373 h 693"/>
                <a:gd name="T76" fmla="*/ 1 w 600"/>
                <a:gd name="T77" fmla="*/ 357 h 693"/>
                <a:gd name="T78" fmla="*/ 45 w 600"/>
                <a:gd name="T79" fmla="*/ 361 h 693"/>
                <a:gd name="T80" fmla="*/ 10 w 600"/>
                <a:gd name="T81" fmla="*/ 417 h 693"/>
                <a:gd name="T82" fmla="*/ 8 w 600"/>
                <a:gd name="T83" fmla="*/ 421 h 693"/>
                <a:gd name="T84" fmla="*/ 39 w 600"/>
                <a:gd name="T85" fmla="*/ 551 h 693"/>
                <a:gd name="T86" fmla="*/ 147 w 600"/>
                <a:gd name="T87" fmla="*/ 425 h 693"/>
                <a:gd name="T88" fmla="*/ 220 w 600"/>
                <a:gd name="T89" fmla="*/ 424 h 693"/>
                <a:gd name="T90" fmla="*/ 289 w 600"/>
                <a:gd name="T91" fmla="*/ 498 h 693"/>
                <a:gd name="T92" fmla="*/ 154 w 600"/>
                <a:gd name="T93" fmla="*/ 448 h 693"/>
                <a:gd name="T94" fmla="*/ 79 w 600"/>
                <a:gd name="T95" fmla="*/ 505 h 693"/>
                <a:gd name="T96" fmla="*/ 62 w 600"/>
                <a:gd name="T97" fmla="*/ 576 h 693"/>
                <a:gd name="T98" fmla="*/ 62 w 600"/>
                <a:gd name="T99" fmla="*/ 576 h 693"/>
                <a:gd name="T100" fmla="*/ 63 w 600"/>
                <a:gd name="T101" fmla="*/ 578 h 693"/>
                <a:gd name="T102" fmla="*/ 177 w 600"/>
                <a:gd name="T103" fmla="*/ 692 h 693"/>
                <a:gd name="T104" fmla="*/ 241 w 600"/>
                <a:gd name="T105" fmla="*/ 681 h 693"/>
                <a:gd name="T106" fmla="*/ 306 w 600"/>
                <a:gd name="T107" fmla="*/ 607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00"/>
                <a:gd name="T163" fmla="*/ 0 h 693"/>
                <a:gd name="T164" fmla="*/ 600 w 600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19"/>
            <p:cNvSpPr>
              <a:spLocks/>
            </p:cNvSpPr>
            <p:nvPr/>
          </p:nvSpPr>
          <p:spPr bwMode="auto">
            <a:xfrm>
              <a:off x="4549" y="1143"/>
              <a:ext cx="96" cy="174"/>
            </a:xfrm>
            <a:custGeom>
              <a:avLst/>
              <a:gdLst>
                <a:gd name="T0" fmla="*/ 18 w 113"/>
                <a:gd name="T1" fmla="*/ 197 h 204"/>
                <a:gd name="T2" fmla="*/ 14 w 113"/>
                <a:gd name="T3" fmla="*/ 195 h 204"/>
                <a:gd name="T4" fmla="*/ 9 w 113"/>
                <a:gd name="T5" fmla="*/ 156 h 204"/>
                <a:gd name="T6" fmla="*/ 44 w 113"/>
                <a:gd name="T7" fmla="*/ 35 h 204"/>
                <a:gd name="T8" fmla="*/ 67 w 113"/>
                <a:gd name="T9" fmla="*/ 3 h 204"/>
                <a:gd name="T10" fmla="*/ 99 w 113"/>
                <a:gd name="T11" fmla="*/ 26 h 204"/>
                <a:gd name="T12" fmla="*/ 54 w 113"/>
                <a:gd name="T13" fmla="*/ 190 h 204"/>
                <a:gd name="T14" fmla="*/ 18 w 113"/>
                <a:gd name="T15" fmla="*/ 197 h 2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3"/>
                <a:gd name="T25" fmla="*/ 0 h 204"/>
                <a:gd name="T26" fmla="*/ 113 w 113"/>
                <a:gd name="T27" fmla="*/ 204 h 20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3" h="204">
                  <a:moveTo>
                    <a:pt x="18" y="197"/>
                  </a:moveTo>
                  <a:cubicBezTo>
                    <a:pt x="17" y="197"/>
                    <a:pt x="16" y="196"/>
                    <a:pt x="14" y="195"/>
                  </a:cubicBezTo>
                  <a:cubicBezTo>
                    <a:pt x="2" y="186"/>
                    <a:pt x="0" y="168"/>
                    <a:pt x="9" y="156"/>
                  </a:cubicBezTo>
                  <a:cubicBezTo>
                    <a:pt x="10" y="155"/>
                    <a:pt x="54" y="97"/>
                    <a:pt x="44" y="35"/>
                  </a:cubicBezTo>
                  <a:cubicBezTo>
                    <a:pt x="41" y="20"/>
                    <a:pt x="52" y="5"/>
                    <a:pt x="67" y="3"/>
                  </a:cubicBezTo>
                  <a:cubicBezTo>
                    <a:pt x="83" y="0"/>
                    <a:pt x="97" y="11"/>
                    <a:pt x="99" y="26"/>
                  </a:cubicBezTo>
                  <a:cubicBezTo>
                    <a:pt x="113" y="112"/>
                    <a:pt x="56" y="187"/>
                    <a:pt x="54" y="190"/>
                  </a:cubicBezTo>
                  <a:cubicBezTo>
                    <a:pt x="45" y="202"/>
                    <a:pt x="30" y="204"/>
                    <a:pt x="18" y="1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20"/>
            <p:cNvSpPr>
              <a:spLocks/>
            </p:cNvSpPr>
            <p:nvPr/>
          </p:nvSpPr>
          <p:spPr bwMode="auto">
            <a:xfrm>
              <a:off x="4674" y="1246"/>
              <a:ext cx="143" cy="145"/>
            </a:xfrm>
            <a:custGeom>
              <a:avLst/>
              <a:gdLst>
                <a:gd name="T0" fmla="*/ 18 w 167"/>
                <a:gd name="T1" fmla="*/ 162 h 170"/>
                <a:gd name="T2" fmla="*/ 6 w 167"/>
                <a:gd name="T3" fmla="*/ 127 h 170"/>
                <a:gd name="T4" fmla="*/ 125 w 167"/>
                <a:gd name="T5" fmla="*/ 6 h 170"/>
                <a:gd name="T6" fmla="*/ 161 w 167"/>
                <a:gd name="T7" fmla="*/ 22 h 170"/>
                <a:gd name="T8" fmla="*/ 145 w 167"/>
                <a:gd name="T9" fmla="*/ 58 h 170"/>
                <a:gd name="T10" fmla="*/ 58 w 167"/>
                <a:gd name="T11" fmla="*/ 149 h 170"/>
                <a:gd name="T12" fmla="*/ 21 w 167"/>
                <a:gd name="T13" fmla="*/ 164 h 170"/>
                <a:gd name="T14" fmla="*/ 18 w 167"/>
                <a:gd name="T15" fmla="*/ 162 h 1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7"/>
                <a:gd name="T25" fmla="*/ 0 h 170"/>
                <a:gd name="T26" fmla="*/ 167 w 167"/>
                <a:gd name="T27" fmla="*/ 170 h 1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7" h="170">
                  <a:moveTo>
                    <a:pt x="18" y="162"/>
                  </a:moveTo>
                  <a:cubicBezTo>
                    <a:pt x="6" y="155"/>
                    <a:pt x="0" y="140"/>
                    <a:pt x="6" y="127"/>
                  </a:cubicBezTo>
                  <a:cubicBezTo>
                    <a:pt x="7" y="124"/>
                    <a:pt x="44" y="37"/>
                    <a:pt x="125" y="6"/>
                  </a:cubicBezTo>
                  <a:cubicBezTo>
                    <a:pt x="140" y="0"/>
                    <a:pt x="156" y="8"/>
                    <a:pt x="161" y="22"/>
                  </a:cubicBezTo>
                  <a:cubicBezTo>
                    <a:pt x="167" y="37"/>
                    <a:pt x="160" y="53"/>
                    <a:pt x="145" y="58"/>
                  </a:cubicBezTo>
                  <a:cubicBezTo>
                    <a:pt x="87" y="81"/>
                    <a:pt x="58" y="148"/>
                    <a:pt x="58" y="149"/>
                  </a:cubicBezTo>
                  <a:cubicBezTo>
                    <a:pt x="52" y="163"/>
                    <a:pt x="35" y="170"/>
                    <a:pt x="21" y="164"/>
                  </a:cubicBezTo>
                  <a:cubicBezTo>
                    <a:pt x="20" y="163"/>
                    <a:pt x="19" y="163"/>
                    <a:pt x="18" y="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569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9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77"/>
          <p:cNvSpPr/>
          <p:nvPr/>
        </p:nvSpPr>
        <p:spPr>
          <a:xfrm>
            <a:off x="4069294" y="3170977"/>
            <a:ext cx="691007" cy="1712757"/>
          </a:xfrm>
          <a:custGeom>
            <a:avLst/>
            <a:gdLst>
              <a:gd name="connsiteX0" fmla="*/ 20886 w 671135"/>
              <a:gd name="connsiteY0" fmla="*/ 1523568 h 1640130"/>
              <a:gd name="connsiteX1" fmla="*/ 148106 w 671135"/>
              <a:gd name="connsiteY1" fmla="*/ 664827 h 1640130"/>
              <a:gd name="connsiteX2" fmla="*/ 92447 w 671135"/>
              <a:gd name="connsiteY2" fmla="*/ 124138 h 1640130"/>
              <a:gd name="connsiteX3" fmla="*/ 410499 w 671135"/>
              <a:gd name="connsiteY3" fmla="*/ 84382 h 1640130"/>
              <a:gd name="connsiteX4" fmla="*/ 561574 w 671135"/>
              <a:gd name="connsiteY4" fmla="*/ 36674 h 1640130"/>
              <a:gd name="connsiteX5" fmla="*/ 474110 w 671135"/>
              <a:gd name="connsiteY5" fmla="*/ 680729 h 1640130"/>
              <a:gd name="connsiteX6" fmla="*/ 656990 w 671135"/>
              <a:gd name="connsiteY6" fmla="*/ 1539470 h 1640130"/>
              <a:gd name="connsiteX7" fmla="*/ 20886 w 671135"/>
              <a:gd name="connsiteY7" fmla="*/ 1523568 h 164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1135" h="1640130">
                <a:moveTo>
                  <a:pt x="20886" y="1523568"/>
                </a:moveTo>
                <a:cubicBezTo>
                  <a:pt x="-63928" y="1377794"/>
                  <a:pt x="136179" y="898065"/>
                  <a:pt x="148106" y="664827"/>
                </a:cubicBezTo>
                <a:cubicBezTo>
                  <a:pt x="160033" y="431589"/>
                  <a:pt x="48715" y="220879"/>
                  <a:pt x="92447" y="124138"/>
                </a:cubicBezTo>
                <a:cubicBezTo>
                  <a:pt x="136179" y="27397"/>
                  <a:pt x="332311" y="98959"/>
                  <a:pt x="410499" y="84382"/>
                </a:cubicBezTo>
                <a:cubicBezTo>
                  <a:pt x="488687" y="69805"/>
                  <a:pt x="550972" y="-62717"/>
                  <a:pt x="561574" y="36674"/>
                </a:cubicBezTo>
                <a:cubicBezTo>
                  <a:pt x="572176" y="136065"/>
                  <a:pt x="458207" y="430263"/>
                  <a:pt x="474110" y="680729"/>
                </a:cubicBezTo>
                <a:cubicBezTo>
                  <a:pt x="490013" y="931195"/>
                  <a:pt x="731202" y="1396347"/>
                  <a:pt x="656990" y="1539470"/>
                </a:cubicBezTo>
                <a:cubicBezTo>
                  <a:pt x="582778" y="1682593"/>
                  <a:pt x="105700" y="1669342"/>
                  <a:pt x="20886" y="152356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254383" y="1476061"/>
            <a:ext cx="1400511" cy="1206965"/>
            <a:chOff x="1733206" y="1764523"/>
            <a:chExt cx="1867348" cy="1609286"/>
          </a:xfrm>
        </p:grpSpPr>
        <p:sp>
          <p:nvSpPr>
            <p:cNvPr id="5" name="Rectangle 2"/>
            <p:cNvSpPr>
              <a:spLocks/>
            </p:cNvSpPr>
            <p:nvPr/>
          </p:nvSpPr>
          <p:spPr bwMode="auto">
            <a:xfrm>
              <a:off x="1733206" y="1764523"/>
              <a:ext cx="1867348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defTabSz="912613">
                <a:defRPr/>
              </a:pPr>
              <a:r>
                <a:rPr lang="zh-CN" altLang="en-US" dirty="0">
                  <a:solidFill>
                    <a:schemeClr val="accent4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accent4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6" name="Rectangle 3"/>
            <p:cNvSpPr>
              <a:spLocks/>
            </p:cNvSpPr>
            <p:nvPr/>
          </p:nvSpPr>
          <p:spPr bwMode="auto">
            <a:xfrm>
              <a:off x="1843733" y="2136607"/>
              <a:ext cx="1746134" cy="123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"/>
          <p:cNvGrpSpPr/>
          <p:nvPr/>
        </p:nvGrpSpPr>
        <p:grpSpPr>
          <a:xfrm>
            <a:off x="1287087" y="2906437"/>
            <a:ext cx="1400512" cy="1219580"/>
            <a:chOff x="1768140" y="4447985"/>
            <a:chExt cx="1867349" cy="1626107"/>
          </a:xfrm>
        </p:grpSpPr>
        <p:sp>
          <p:nvSpPr>
            <p:cNvPr id="8" name="Rectangle 2"/>
            <p:cNvSpPr>
              <a:spLocks/>
            </p:cNvSpPr>
            <p:nvPr/>
          </p:nvSpPr>
          <p:spPr bwMode="auto">
            <a:xfrm>
              <a:off x="1768140" y="4447985"/>
              <a:ext cx="1867349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defTabSz="912613"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9" name="Rectangle 3"/>
            <p:cNvSpPr>
              <a:spLocks/>
            </p:cNvSpPr>
            <p:nvPr/>
          </p:nvSpPr>
          <p:spPr bwMode="auto">
            <a:xfrm>
              <a:off x="1866171" y="4836890"/>
              <a:ext cx="1746134" cy="123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4"/>
          <p:cNvGrpSpPr/>
          <p:nvPr/>
        </p:nvGrpSpPr>
        <p:grpSpPr>
          <a:xfrm>
            <a:off x="6419533" y="1495962"/>
            <a:ext cx="1400511" cy="1203290"/>
            <a:chOff x="8581368" y="1638157"/>
            <a:chExt cx="1867348" cy="1604386"/>
          </a:xfrm>
        </p:grpSpPr>
        <p:sp>
          <p:nvSpPr>
            <p:cNvPr id="11" name="Rectangle 2"/>
            <p:cNvSpPr>
              <a:spLocks/>
            </p:cNvSpPr>
            <p:nvPr/>
          </p:nvSpPr>
          <p:spPr bwMode="auto">
            <a:xfrm>
              <a:off x="8581368" y="1638157"/>
              <a:ext cx="1867348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defTabSz="912613"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accent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2" name="Rectangle 3"/>
            <p:cNvSpPr>
              <a:spLocks/>
            </p:cNvSpPr>
            <p:nvPr/>
          </p:nvSpPr>
          <p:spPr bwMode="auto">
            <a:xfrm>
              <a:off x="8588699" y="2005341"/>
              <a:ext cx="1746134" cy="123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1"/>
          <p:cNvGrpSpPr/>
          <p:nvPr/>
        </p:nvGrpSpPr>
        <p:grpSpPr>
          <a:xfrm>
            <a:off x="6419532" y="2906436"/>
            <a:ext cx="1400512" cy="1182955"/>
            <a:chOff x="8581367" y="4415130"/>
            <a:chExt cx="1867349" cy="1577273"/>
          </a:xfrm>
        </p:grpSpPr>
        <p:sp>
          <p:nvSpPr>
            <p:cNvPr id="14" name="Rectangle 2"/>
            <p:cNvSpPr>
              <a:spLocks/>
            </p:cNvSpPr>
            <p:nvPr/>
          </p:nvSpPr>
          <p:spPr bwMode="auto">
            <a:xfrm>
              <a:off x="8581367" y="4415130"/>
              <a:ext cx="1867349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defTabSz="912613"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5" name="Rectangle 3"/>
            <p:cNvSpPr>
              <a:spLocks/>
            </p:cNvSpPr>
            <p:nvPr/>
          </p:nvSpPr>
          <p:spPr bwMode="auto">
            <a:xfrm>
              <a:off x="8588699" y="4755201"/>
              <a:ext cx="1746134" cy="1237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Freeform 3"/>
          <p:cNvSpPr>
            <a:spLocks noChangeArrowheads="1"/>
          </p:cNvSpPr>
          <p:nvPr/>
        </p:nvSpPr>
        <p:spPr bwMode="auto">
          <a:xfrm rot="19397468">
            <a:off x="3643013" y="1485953"/>
            <a:ext cx="1297716" cy="1316284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68575" tIns="34287" rIns="68575" bIns="34287" anchor="ctr"/>
          <a:lstStyle/>
          <a:p>
            <a:endParaRPr lang="en-US" sz="45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3"/>
          <p:cNvSpPr>
            <a:spLocks noChangeArrowheads="1"/>
          </p:cNvSpPr>
          <p:nvPr/>
        </p:nvSpPr>
        <p:spPr bwMode="auto">
          <a:xfrm rot="3202081">
            <a:off x="4558977" y="1792567"/>
            <a:ext cx="1297547" cy="131645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68575" tIns="34287" rIns="68575" bIns="34287" anchor="ctr"/>
          <a:lstStyle/>
          <a:p>
            <a:endParaRPr lang="en-US" sz="454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3"/>
          <p:cNvSpPr>
            <a:spLocks noChangeArrowheads="1"/>
          </p:cNvSpPr>
          <p:nvPr/>
        </p:nvSpPr>
        <p:spPr bwMode="auto">
          <a:xfrm rot="8579122">
            <a:off x="4250053" y="2709888"/>
            <a:ext cx="1297716" cy="1316284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68575" tIns="34287" rIns="68575" bIns="34287" anchor="ctr"/>
          <a:lstStyle/>
          <a:p>
            <a:endParaRPr lang="en-US" sz="454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3"/>
          <p:cNvSpPr>
            <a:spLocks noChangeArrowheads="1"/>
          </p:cNvSpPr>
          <p:nvPr/>
        </p:nvSpPr>
        <p:spPr bwMode="auto">
          <a:xfrm rot="13978264">
            <a:off x="3334741" y="2409541"/>
            <a:ext cx="1297547" cy="131645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68575" tIns="34287" rIns="68575" bIns="34287" anchor="ctr"/>
          <a:lstStyle/>
          <a:p>
            <a:endParaRPr lang="en-US" sz="454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54"/>
          <p:cNvSpPr txBox="1"/>
          <p:nvPr/>
        </p:nvSpPr>
        <p:spPr>
          <a:xfrm>
            <a:off x="3857395" y="1662392"/>
            <a:ext cx="820511" cy="761725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Black" panose="020F0A02020204030203" pitchFamily="34" charset="0"/>
              </a:rPr>
              <a:t>S</a:t>
            </a:r>
            <a:endParaRPr lang="ru-RU" sz="4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Black" panose="020F0A02020204030203" pitchFamily="34" charset="0"/>
            </a:endParaRPr>
          </a:p>
        </p:txBody>
      </p:sp>
      <p:sp>
        <p:nvSpPr>
          <p:cNvPr id="22" name="TextBox 55"/>
          <p:cNvSpPr txBox="1"/>
          <p:nvPr/>
        </p:nvSpPr>
        <p:spPr>
          <a:xfrm>
            <a:off x="4478984" y="3020672"/>
            <a:ext cx="820511" cy="761725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ctr"/>
            <a:r>
              <a:rPr lang="id-ID" sz="4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Black" panose="020F0A02020204030203" pitchFamily="34" charset="0"/>
              </a:rPr>
              <a:t>O</a:t>
            </a:r>
            <a:endParaRPr lang="ru-RU" sz="4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Black" panose="020F0A02020204030203" pitchFamily="34" charset="0"/>
            </a:endParaRPr>
          </a:p>
        </p:txBody>
      </p:sp>
      <p:sp>
        <p:nvSpPr>
          <p:cNvPr id="23" name="TextBox 57"/>
          <p:cNvSpPr txBox="1"/>
          <p:nvPr/>
        </p:nvSpPr>
        <p:spPr>
          <a:xfrm>
            <a:off x="4879588" y="2013988"/>
            <a:ext cx="820511" cy="761725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Black" panose="020F0A02020204030203" pitchFamily="34" charset="0"/>
              </a:rPr>
              <a:t>W</a:t>
            </a:r>
            <a:endParaRPr lang="ru-RU" sz="4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Black" panose="020F0A02020204030203" pitchFamily="34" charset="0"/>
            </a:endParaRPr>
          </a:p>
        </p:txBody>
      </p:sp>
      <p:sp>
        <p:nvSpPr>
          <p:cNvPr id="24" name="TextBox 58"/>
          <p:cNvSpPr txBox="1"/>
          <p:nvPr/>
        </p:nvSpPr>
        <p:spPr>
          <a:xfrm>
            <a:off x="3545345" y="2650599"/>
            <a:ext cx="820511" cy="761725"/>
          </a:xfrm>
          <a:prstGeom prst="rect">
            <a:avLst/>
          </a:prstGeom>
          <a:noFill/>
        </p:spPr>
        <p:txBody>
          <a:bodyPr wrap="square" lIns="68560" tIns="34279" rIns="68560" bIns="34279" rtlCol="0">
            <a:spAutoFit/>
          </a:bodyPr>
          <a:lstStyle/>
          <a:p>
            <a:pPr algn="ctr"/>
            <a:r>
              <a:rPr lang="id-ID" sz="4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Black" panose="020F0A02020204030203" pitchFamily="34" charset="0"/>
              </a:rPr>
              <a:t>T</a:t>
            </a:r>
            <a:endParaRPr lang="ru-RU" sz="4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Black" panose="020F0A02020204030203" pitchFamily="34" charset="0"/>
            </a:endParaRPr>
          </a:p>
        </p:txBody>
      </p:sp>
      <p:grpSp>
        <p:nvGrpSpPr>
          <p:cNvPr id="25" name="Group 61"/>
          <p:cNvGrpSpPr/>
          <p:nvPr/>
        </p:nvGrpSpPr>
        <p:grpSpPr>
          <a:xfrm>
            <a:off x="5089402" y="1731746"/>
            <a:ext cx="1149724" cy="252132"/>
            <a:chOff x="6508376" y="1129553"/>
            <a:chExt cx="1532965" cy="336176"/>
          </a:xfrm>
        </p:grpSpPr>
        <p:cxnSp>
          <p:nvCxnSpPr>
            <p:cNvPr id="26" name="Straight Connector 62"/>
            <p:cNvCxnSpPr/>
            <p:nvPr/>
          </p:nvCxnSpPr>
          <p:spPr>
            <a:xfrm flipV="1">
              <a:off x="6508376" y="1129553"/>
              <a:ext cx="336177" cy="33617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67"/>
            <p:cNvCxnSpPr/>
            <p:nvPr/>
          </p:nvCxnSpPr>
          <p:spPr>
            <a:xfrm>
              <a:off x="6844553" y="1129553"/>
              <a:ext cx="119678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68"/>
          <p:cNvGrpSpPr/>
          <p:nvPr/>
        </p:nvGrpSpPr>
        <p:grpSpPr>
          <a:xfrm flipV="1">
            <a:off x="5160697" y="3294938"/>
            <a:ext cx="1149724" cy="252132"/>
            <a:chOff x="6508376" y="1129553"/>
            <a:chExt cx="1532965" cy="336176"/>
          </a:xfrm>
        </p:grpSpPr>
        <p:cxnSp>
          <p:nvCxnSpPr>
            <p:cNvPr id="29" name="Straight Connector 69"/>
            <p:cNvCxnSpPr/>
            <p:nvPr/>
          </p:nvCxnSpPr>
          <p:spPr>
            <a:xfrm flipV="1">
              <a:off x="6508376" y="1129553"/>
              <a:ext cx="336177" cy="33617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70"/>
            <p:cNvCxnSpPr/>
            <p:nvPr/>
          </p:nvCxnSpPr>
          <p:spPr>
            <a:xfrm>
              <a:off x="6844553" y="1129553"/>
              <a:ext cx="119678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71"/>
          <p:cNvGrpSpPr/>
          <p:nvPr/>
        </p:nvGrpSpPr>
        <p:grpSpPr>
          <a:xfrm flipH="1">
            <a:off x="2883645" y="1752075"/>
            <a:ext cx="1149724" cy="252132"/>
            <a:chOff x="6508376" y="1129553"/>
            <a:chExt cx="1532965" cy="336176"/>
          </a:xfrm>
        </p:grpSpPr>
        <p:cxnSp>
          <p:nvCxnSpPr>
            <p:cNvPr id="32" name="Straight Connector 72"/>
            <p:cNvCxnSpPr/>
            <p:nvPr/>
          </p:nvCxnSpPr>
          <p:spPr>
            <a:xfrm flipV="1">
              <a:off x="6508376" y="1129553"/>
              <a:ext cx="336177" cy="33617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73"/>
            <p:cNvCxnSpPr/>
            <p:nvPr/>
          </p:nvCxnSpPr>
          <p:spPr>
            <a:xfrm>
              <a:off x="6844553" y="1129553"/>
              <a:ext cx="119678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74"/>
          <p:cNvGrpSpPr/>
          <p:nvPr/>
        </p:nvGrpSpPr>
        <p:grpSpPr>
          <a:xfrm flipH="1" flipV="1">
            <a:off x="2834942" y="3403202"/>
            <a:ext cx="1159809" cy="252132"/>
            <a:chOff x="6508376" y="1129553"/>
            <a:chExt cx="1546412" cy="336176"/>
          </a:xfrm>
        </p:grpSpPr>
        <p:cxnSp>
          <p:nvCxnSpPr>
            <p:cNvPr id="35" name="Straight Connector 75"/>
            <p:cNvCxnSpPr/>
            <p:nvPr/>
          </p:nvCxnSpPr>
          <p:spPr>
            <a:xfrm flipV="1">
              <a:off x="6508376" y="1129553"/>
              <a:ext cx="336177" cy="33617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76"/>
            <p:cNvCxnSpPr/>
            <p:nvPr/>
          </p:nvCxnSpPr>
          <p:spPr>
            <a:xfrm>
              <a:off x="6858000" y="1129553"/>
              <a:ext cx="119678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385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60"/>
          <p:cNvGrpSpPr/>
          <p:nvPr/>
        </p:nvGrpSpPr>
        <p:grpSpPr>
          <a:xfrm>
            <a:off x="4992123" y="1987868"/>
            <a:ext cx="1099245" cy="1122462"/>
            <a:chOff x="6842885" y="2390988"/>
            <a:chExt cx="1954213" cy="1995488"/>
          </a:xfrm>
        </p:grpSpPr>
        <p:grpSp>
          <p:nvGrpSpPr>
            <p:cNvPr id="4" name="Group 54"/>
            <p:cNvGrpSpPr/>
            <p:nvPr/>
          </p:nvGrpSpPr>
          <p:grpSpPr>
            <a:xfrm>
              <a:off x="6842885" y="2390988"/>
              <a:ext cx="1954213" cy="1995488"/>
              <a:chOff x="6842885" y="2390988"/>
              <a:chExt cx="1954213" cy="1995488"/>
            </a:xfrm>
          </p:grpSpPr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6842885" y="2390988"/>
                <a:ext cx="1658938" cy="1995488"/>
              </a:xfrm>
              <a:custGeom>
                <a:avLst/>
                <a:gdLst>
                  <a:gd name="T0" fmla="*/ 197 w 556"/>
                  <a:gd name="T1" fmla="*/ 520 h 669"/>
                  <a:gd name="T2" fmla="*/ 556 w 556"/>
                  <a:gd name="T3" fmla="*/ 579 h 669"/>
                  <a:gd name="T4" fmla="*/ 0 w 556"/>
                  <a:gd name="T5" fmla="*/ 0 h 669"/>
                  <a:gd name="T6" fmla="*/ 197 w 556"/>
                  <a:gd name="T7" fmla="*/ 520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6" h="669">
                    <a:moveTo>
                      <a:pt x="197" y="520"/>
                    </a:moveTo>
                    <a:cubicBezTo>
                      <a:pt x="341" y="669"/>
                      <a:pt x="470" y="664"/>
                      <a:pt x="556" y="57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52" y="368"/>
                      <a:pt x="197" y="52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6842885" y="2390988"/>
                <a:ext cx="1954213" cy="1728788"/>
              </a:xfrm>
              <a:custGeom>
                <a:avLst/>
                <a:gdLst>
                  <a:gd name="T0" fmla="*/ 0 w 655"/>
                  <a:gd name="T1" fmla="*/ 0 h 580"/>
                  <a:gd name="T2" fmla="*/ 556 w 655"/>
                  <a:gd name="T3" fmla="*/ 580 h 580"/>
                  <a:gd name="T4" fmla="*/ 510 w 655"/>
                  <a:gd name="T5" fmla="*/ 216 h 580"/>
                  <a:gd name="T6" fmla="*/ 0 w 655"/>
                  <a:gd name="T7" fmla="*/ 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5" h="580">
                    <a:moveTo>
                      <a:pt x="0" y="0"/>
                    </a:moveTo>
                    <a:cubicBezTo>
                      <a:pt x="556" y="580"/>
                      <a:pt x="556" y="580"/>
                      <a:pt x="556" y="580"/>
                    </a:cubicBezTo>
                    <a:cubicBezTo>
                      <a:pt x="643" y="496"/>
                      <a:pt x="655" y="368"/>
                      <a:pt x="510" y="216"/>
                    </a:cubicBezTo>
                    <a:cubicBezTo>
                      <a:pt x="365" y="6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Group 21"/>
            <p:cNvGrpSpPr/>
            <p:nvPr/>
          </p:nvGrpSpPr>
          <p:grpSpPr>
            <a:xfrm>
              <a:off x="7543765" y="3133143"/>
              <a:ext cx="484187" cy="481013"/>
              <a:chOff x="4195763" y="3868738"/>
              <a:chExt cx="484187" cy="481013"/>
            </a:xfrm>
            <a:solidFill>
              <a:schemeClr val="bg1"/>
            </a:solidFill>
          </p:grpSpPr>
          <p:sp>
            <p:nvSpPr>
              <p:cNvPr id="6" name="Freeform 38"/>
              <p:cNvSpPr>
                <a:spLocks noEditPoints="1"/>
              </p:cNvSpPr>
              <p:nvPr/>
            </p:nvSpPr>
            <p:spPr bwMode="auto">
              <a:xfrm>
                <a:off x="4195763" y="3913188"/>
                <a:ext cx="442912" cy="436563"/>
              </a:xfrm>
              <a:custGeom>
                <a:avLst/>
                <a:gdLst>
                  <a:gd name="T0" fmla="*/ 84 w 118"/>
                  <a:gd name="T1" fmla="*/ 3 h 116"/>
                  <a:gd name="T2" fmla="*/ 77 w 118"/>
                  <a:gd name="T3" fmla="*/ 0 h 116"/>
                  <a:gd name="T4" fmla="*/ 70 w 118"/>
                  <a:gd name="T5" fmla="*/ 3 h 116"/>
                  <a:gd name="T6" fmla="*/ 64 w 118"/>
                  <a:gd name="T7" fmla="*/ 9 h 116"/>
                  <a:gd name="T8" fmla="*/ 61 w 118"/>
                  <a:gd name="T9" fmla="*/ 16 h 116"/>
                  <a:gd name="T10" fmla="*/ 62 w 118"/>
                  <a:gd name="T11" fmla="*/ 21 h 116"/>
                  <a:gd name="T12" fmla="*/ 8 w 118"/>
                  <a:gd name="T13" fmla="*/ 43 h 116"/>
                  <a:gd name="T14" fmla="*/ 1 w 118"/>
                  <a:gd name="T15" fmla="*/ 51 h 116"/>
                  <a:gd name="T16" fmla="*/ 5 w 118"/>
                  <a:gd name="T17" fmla="*/ 62 h 116"/>
                  <a:gd name="T18" fmla="*/ 55 w 118"/>
                  <a:gd name="T19" fmla="*/ 112 h 116"/>
                  <a:gd name="T20" fmla="*/ 64 w 118"/>
                  <a:gd name="T21" fmla="*/ 116 h 116"/>
                  <a:gd name="T22" fmla="*/ 64 w 118"/>
                  <a:gd name="T23" fmla="*/ 116 h 116"/>
                  <a:gd name="T24" fmla="*/ 66 w 118"/>
                  <a:gd name="T25" fmla="*/ 116 h 116"/>
                  <a:gd name="T26" fmla="*/ 75 w 118"/>
                  <a:gd name="T27" fmla="*/ 108 h 116"/>
                  <a:gd name="T28" fmla="*/ 96 w 118"/>
                  <a:gd name="T29" fmla="*/ 55 h 116"/>
                  <a:gd name="T30" fmla="*/ 102 w 118"/>
                  <a:gd name="T31" fmla="*/ 57 h 116"/>
                  <a:gd name="T32" fmla="*/ 109 w 118"/>
                  <a:gd name="T33" fmla="*/ 54 h 116"/>
                  <a:gd name="T34" fmla="*/ 115 w 118"/>
                  <a:gd name="T35" fmla="*/ 48 h 116"/>
                  <a:gd name="T36" fmla="*/ 118 w 118"/>
                  <a:gd name="T37" fmla="*/ 41 h 116"/>
                  <a:gd name="T38" fmla="*/ 115 w 118"/>
                  <a:gd name="T39" fmla="*/ 34 h 116"/>
                  <a:gd name="T40" fmla="*/ 84 w 118"/>
                  <a:gd name="T41" fmla="*/ 3 h 116"/>
                  <a:gd name="T42" fmla="*/ 68 w 118"/>
                  <a:gd name="T43" fmla="*/ 105 h 116"/>
                  <a:gd name="T44" fmla="*/ 65 w 118"/>
                  <a:gd name="T45" fmla="*/ 108 h 116"/>
                  <a:gd name="T46" fmla="*/ 64 w 118"/>
                  <a:gd name="T47" fmla="*/ 108 h 116"/>
                  <a:gd name="T48" fmla="*/ 61 w 118"/>
                  <a:gd name="T49" fmla="*/ 107 h 116"/>
                  <a:gd name="T50" fmla="*/ 10 w 118"/>
                  <a:gd name="T51" fmla="*/ 56 h 116"/>
                  <a:gd name="T52" fmla="*/ 9 w 118"/>
                  <a:gd name="T53" fmla="*/ 53 h 116"/>
                  <a:gd name="T54" fmla="*/ 11 w 118"/>
                  <a:gd name="T55" fmla="*/ 50 h 116"/>
                  <a:gd name="T56" fmla="*/ 36 w 118"/>
                  <a:gd name="T57" fmla="*/ 40 h 116"/>
                  <a:gd name="T58" fmla="*/ 87 w 118"/>
                  <a:gd name="T59" fmla="*/ 58 h 116"/>
                  <a:gd name="T60" fmla="*/ 68 w 118"/>
                  <a:gd name="T61" fmla="*/ 105 h 116"/>
                  <a:gd name="T62" fmla="*/ 109 w 118"/>
                  <a:gd name="T63" fmla="*/ 42 h 116"/>
                  <a:gd name="T64" fmla="*/ 103 w 118"/>
                  <a:gd name="T65" fmla="*/ 48 h 116"/>
                  <a:gd name="T66" fmla="*/ 100 w 118"/>
                  <a:gd name="T67" fmla="*/ 48 h 116"/>
                  <a:gd name="T68" fmla="*/ 93 w 118"/>
                  <a:gd name="T69" fmla="*/ 41 h 116"/>
                  <a:gd name="T70" fmla="*/ 88 w 118"/>
                  <a:gd name="T71" fmla="*/ 55 h 116"/>
                  <a:gd name="T72" fmla="*/ 88 w 118"/>
                  <a:gd name="T73" fmla="*/ 54 h 116"/>
                  <a:gd name="T74" fmla="*/ 53 w 118"/>
                  <a:gd name="T75" fmla="*/ 39 h 116"/>
                  <a:gd name="T76" fmla="*/ 42 w 118"/>
                  <a:gd name="T77" fmla="*/ 38 h 116"/>
                  <a:gd name="T78" fmla="*/ 76 w 118"/>
                  <a:gd name="T79" fmla="*/ 24 h 116"/>
                  <a:gd name="T80" fmla="*/ 70 w 118"/>
                  <a:gd name="T81" fmla="*/ 17 h 116"/>
                  <a:gd name="T82" fmla="*/ 70 w 118"/>
                  <a:gd name="T83" fmla="*/ 14 h 116"/>
                  <a:gd name="T84" fmla="*/ 75 w 118"/>
                  <a:gd name="T85" fmla="*/ 9 h 116"/>
                  <a:gd name="T86" fmla="*/ 78 w 118"/>
                  <a:gd name="T87" fmla="*/ 9 h 116"/>
                  <a:gd name="T88" fmla="*/ 109 w 118"/>
                  <a:gd name="T89" fmla="*/ 39 h 116"/>
                  <a:gd name="T90" fmla="*/ 109 w 118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" h="116">
                    <a:moveTo>
                      <a:pt x="84" y="3"/>
                    </a:moveTo>
                    <a:cubicBezTo>
                      <a:pt x="82" y="1"/>
                      <a:pt x="79" y="0"/>
                      <a:pt x="77" y="0"/>
                    </a:cubicBezTo>
                    <a:cubicBezTo>
                      <a:pt x="74" y="0"/>
                      <a:pt x="71" y="1"/>
                      <a:pt x="70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0"/>
                      <a:pt x="61" y="13"/>
                      <a:pt x="61" y="16"/>
                    </a:cubicBezTo>
                    <a:cubicBezTo>
                      <a:pt x="61" y="18"/>
                      <a:pt x="62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44"/>
                      <a:pt x="2" y="48"/>
                      <a:pt x="1" y="51"/>
                    </a:cubicBezTo>
                    <a:cubicBezTo>
                      <a:pt x="0" y="55"/>
                      <a:pt x="2" y="59"/>
                      <a:pt x="5" y="62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8" y="115"/>
                      <a:pt x="61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6" y="116"/>
                      <a:pt x="66" y="116"/>
                    </a:cubicBezTo>
                    <a:cubicBezTo>
                      <a:pt x="70" y="115"/>
                      <a:pt x="74" y="112"/>
                      <a:pt x="75" y="108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5" y="57"/>
                      <a:pt x="107" y="56"/>
                      <a:pt x="109" y="5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7" y="46"/>
                      <a:pt x="118" y="44"/>
                      <a:pt x="118" y="41"/>
                    </a:cubicBezTo>
                    <a:cubicBezTo>
                      <a:pt x="118" y="38"/>
                      <a:pt x="117" y="36"/>
                      <a:pt x="115" y="34"/>
                    </a:cubicBezTo>
                    <a:lnTo>
                      <a:pt x="84" y="3"/>
                    </a:lnTo>
                    <a:close/>
                    <a:moveTo>
                      <a:pt x="68" y="105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7" y="58"/>
                    </a:cubicBezTo>
                    <a:lnTo>
                      <a:pt x="68" y="105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Freeform 39"/>
              <p:cNvSpPr>
                <a:spLocks noEditPoints="1"/>
              </p:cNvSpPr>
              <p:nvPr/>
            </p:nvSpPr>
            <p:spPr bwMode="auto">
              <a:xfrm>
                <a:off x="4410075" y="4110038"/>
                <a:ext cx="74612" cy="74613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Freeform 40"/>
              <p:cNvSpPr>
                <a:spLocks noEditPoints="1"/>
              </p:cNvSpPr>
              <p:nvPr/>
            </p:nvSpPr>
            <p:spPr bwMode="auto">
              <a:xfrm>
                <a:off x="4605338" y="3868738"/>
                <a:ext cx="74612" cy="74613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Freeform 41"/>
              <p:cNvSpPr>
                <a:spLocks noEditPoints="1"/>
              </p:cNvSpPr>
              <p:nvPr/>
            </p:nvSpPr>
            <p:spPr bwMode="auto">
              <a:xfrm>
                <a:off x="4319588" y="4094163"/>
                <a:ext cx="60325" cy="60325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Oval 42"/>
              <p:cNvSpPr>
                <a:spLocks noChangeArrowheads="1"/>
              </p:cNvSpPr>
              <p:nvPr/>
            </p:nvSpPr>
            <p:spPr bwMode="auto">
              <a:xfrm>
                <a:off x="4379913" y="4198938"/>
                <a:ext cx="30162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Oval 43"/>
              <p:cNvSpPr>
                <a:spLocks noChangeArrowheads="1"/>
              </p:cNvSpPr>
              <p:nvPr/>
            </p:nvSpPr>
            <p:spPr bwMode="auto">
              <a:xfrm>
                <a:off x="4619625" y="3973513"/>
                <a:ext cx="30162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Group 59"/>
          <p:cNvGrpSpPr/>
          <p:nvPr/>
        </p:nvGrpSpPr>
        <p:grpSpPr>
          <a:xfrm>
            <a:off x="5911882" y="1392258"/>
            <a:ext cx="1208186" cy="1608237"/>
            <a:chOff x="8478010" y="1332125"/>
            <a:chExt cx="2147887" cy="2859088"/>
          </a:xfrm>
        </p:grpSpPr>
        <p:grpSp>
          <p:nvGrpSpPr>
            <p:cNvPr id="15" name="Group 55"/>
            <p:cNvGrpSpPr/>
            <p:nvPr/>
          </p:nvGrpSpPr>
          <p:grpSpPr>
            <a:xfrm>
              <a:off x="8478010" y="1332125"/>
              <a:ext cx="2147887" cy="2859088"/>
              <a:chOff x="8478010" y="1332125"/>
              <a:chExt cx="2147887" cy="2859088"/>
            </a:xfrm>
          </p:grpSpPr>
          <p:sp>
            <p:nvSpPr>
              <p:cNvPr id="17" name="Freeform 7"/>
              <p:cNvSpPr>
                <a:spLocks/>
              </p:cNvSpPr>
              <p:nvPr/>
            </p:nvSpPr>
            <p:spPr bwMode="auto">
              <a:xfrm>
                <a:off x="8478010" y="1332125"/>
                <a:ext cx="1944688" cy="2654300"/>
              </a:xfrm>
              <a:custGeom>
                <a:avLst/>
                <a:gdLst>
                  <a:gd name="T0" fmla="*/ 117 w 652"/>
                  <a:gd name="T1" fmla="*/ 442 h 890"/>
                  <a:gd name="T2" fmla="*/ 192 w 652"/>
                  <a:gd name="T3" fmla="*/ 890 h 890"/>
                  <a:gd name="T4" fmla="*/ 652 w 652"/>
                  <a:gd name="T5" fmla="*/ 0 h 890"/>
                  <a:gd name="T6" fmla="*/ 117 w 652"/>
                  <a:gd name="T7" fmla="*/ 442 h 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2" h="890">
                    <a:moveTo>
                      <a:pt x="117" y="442"/>
                    </a:moveTo>
                    <a:cubicBezTo>
                      <a:pt x="0" y="672"/>
                      <a:pt x="58" y="823"/>
                      <a:pt x="192" y="890"/>
                    </a:cubicBezTo>
                    <a:cubicBezTo>
                      <a:pt x="652" y="0"/>
                      <a:pt x="652" y="0"/>
                      <a:pt x="652" y="0"/>
                    </a:cubicBezTo>
                    <a:cubicBezTo>
                      <a:pt x="652" y="0"/>
                      <a:pt x="238" y="210"/>
                      <a:pt x="117" y="4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8"/>
              <p:cNvSpPr>
                <a:spLocks/>
              </p:cNvSpPr>
              <p:nvPr/>
            </p:nvSpPr>
            <p:spPr bwMode="auto">
              <a:xfrm>
                <a:off x="9051097" y="1332125"/>
                <a:ext cx="1574800" cy="2859088"/>
              </a:xfrm>
              <a:custGeom>
                <a:avLst/>
                <a:gdLst>
                  <a:gd name="T0" fmla="*/ 459 w 528"/>
                  <a:gd name="T1" fmla="*/ 0 h 959"/>
                  <a:gd name="T2" fmla="*/ 0 w 528"/>
                  <a:gd name="T3" fmla="*/ 890 h 959"/>
                  <a:gd name="T4" fmla="*/ 410 w 528"/>
                  <a:gd name="T5" fmla="*/ 688 h 959"/>
                  <a:gd name="T6" fmla="*/ 459 w 528"/>
                  <a:gd name="T7" fmla="*/ 0 h 9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959">
                    <a:moveTo>
                      <a:pt x="459" y="0"/>
                    </a:moveTo>
                    <a:cubicBezTo>
                      <a:pt x="0" y="890"/>
                      <a:pt x="0" y="890"/>
                      <a:pt x="0" y="890"/>
                    </a:cubicBezTo>
                    <a:cubicBezTo>
                      <a:pt x="134" y="959"/>
                      <a:pt x="290" y="921"/>
                      <a:pt x="410" y="688"/>
                    </a:cubicBezTo>
                    <a:cubicBezTo>
                      <a:pt x="528" y="458"/>
                      <a:pt x="459" y="0"/>
                      <a:pt x="459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Freeform 84"/>
            <p:cNvSpPr>
              <a:spLocks noEditPoints="1"/>
            </p:cNvSpPr>
            <p:nvPr/>
          </p:nvSpPr>
          <p:spPr bwMode="auto">
            <a:xfrm>
              <a:off x="9506710" y="2501318"/>
              <a:ext cx="481012" cy="315913"/>
            </a:xfrm>
            <a:custGeom>
              <a:avLst/>
              <a:gdLst>
                <a:gd name="T0" fmla="*/ 112 w 128"/>
                <a:gd name="T1" fmla="*/ 0 h 84"/>
                <a:gd name="T2" fmla="*/ 16 w 128"/>
                <a:gd name="T3" fmla="*/ 0 h 84"/>
                <a:gd name="T4" fmla="*/ 0 w 128"/>
                <a:gd name="T5" fmla="*/ 16 h 84"/>
                <a:gd name="T6" fmla="*/ 0 w 128"/>
                <a:gd name="T7" fmla="*/ 68 h 84"/>
                <a:gd name="T8" fmla="*/ 16 w 128"/>
                <a:gd name="T9" fmla="*/ 84 h 84"/>
                <a:gd name="T10" fmla="*/ 112 w 128"/>
                <a:gd name="T11" fmla="*/ 84 h 84"/>
                <a:gd name="T12" fmla="*/ 128 w 128"/>
                <a:gd name="T13" fmla="*/ 68 h 84"/>
                <a:gd name="T14" fmla="*/ 128 w 128"/>
                <a:gd name="T15" fmla="*/ 16 h 84"/>
                <a:gd name="T16" fmla="*/ 112 w 128"/>
                <a:gd name="T17" fmla="*/ 0 h 84"/>
                <a:gd name="T18" fmla="*/ 8 w 128"/>
                <a:gd name="T19" fmla="*/ 21 h 84"/>
                <a:gd name="T20" fmla="*/ 36 w 128"/>
                <a:gd name="T21" fmla="*/ 42 h 84"/>
                <a:gd name="T22" fmla="*/ 8 w 128"/>
                <a:gd name="T23" fmla="*/ 63 h 84"/>
                <a:gd name="T24" fmla="*/ 8 w 128"/>
                <a:gd name="T25" fmla="*/ 21 h 84"/>
                <a:gd name="T26" fmla="*/ 120 w 128"/>
                <a:gd name="T27" fmla="*/ 68 h 84"/>
                <a:gd name="T28" fmla="*/ 112 w 128"/>
                <a:gd name="T29" fmla="*/ 76 h 84"/>
                <a:gd name="T30" fmla="*/ 16 w 128"/>
                <a:gd name="T31" fmla="*/ 76 h 84"/>
                <a:gd name="T32" fmla="*/ 8 w 128"/>
                <a:gd name="T33" fmla="*/ 68 h 84"/>
                <a:gd name="T34" fmla="*/ 39 w 128"/>
                <a:gd name="T35" fmla="*/ 45 h 84"/>
                <a:gd name="T36" fmla="*/ 57 w 128"/>
                <a:gd name="T37" fmla="*/ 58 h 84"/>
                <a:gd name="T38" fmla="*/ 64 w 128"/>
                <a:gd name="T39" fmla="*/ 60 h 84"/>
                <a:gd name="T40" fmla="*/ 71 w 128"/>
                <a:gd name="T41" fmla="*/ 58 h 84"/>
                <a:gd name="T42" fmla="*/ 89 w 128"/>
                <a:gd name="T43" fmla="*/ 45 h 84"/>
                <a:gd name="T44" fmla="*/ 120 w 128"/>
                <a:gd name="T45" fmla="*/ 68 h 84"/>
                <a:gd name="T46" fmla="*/ 120 w 128"/>
                <a:gd name="T47" fmla="*/ 63 h 84"/>
                <a:gd name="T48" fmla="*/ 92 w 128"/>
                <a:gd name="T49" fmla="*/ 42 h 84"/>
                <a:gd name="T50" fmla="*/ 120 w 128"/>
                <a:gd name="T51" fmla="*/ 21 h 84"/>
                <a:gd name="T52" fmla="*/ 120 w 128"/>
                <a:gd name="T53" fmla="*/ 63 h 84"/>
                <a:gd name="T54" fmla="*/ 69 w 128"/>
                <a:gd name="T55" fmla="*/ 54 h 84"/>
                <a:gd name="T56" fmla="*/ 64 w 128"/>
                <a:gd name="T57" fmla="*/ 56 h 84"/>
                <a:gd name="T58" fmla="*/ 59 w 128"/>
                <a:gd name="T59" fmla="*/ 54 h 84"/>
                <a:gd name="T60" fmla="*/ 43 w 128"/>
                <a:gd name="T61" fmla="*/ 42 h 84"/>
                <a:gd name="T62" fmla="*/ 39 w 128"/>
                <a:gd name="T63" fmla="*/ 40 h 84"/>
                <a:gd name="T64" fmla="*/ 8 w 128"/>
                <a:gd name="T65" fmla="*/ 16 h 84"/>
                <a:gd name="T66" fmla="*/ 8 w 128"/>
                <a:gd name="T67" fmla="*/ 16 h 84"/>
                <a:gd name="T68" fmla="*/ 16 w 128"/>
                <a:gd name="T69" fmla="*/ 8 h 84"/>
                <a:gd name="T70" fmla="*/ 112 w 128"/>
                <a:gd name="T71" fmla="*/ 8 h 84"/>
                <a:gd name="T72" fmla="*/ 120 w 128"/>
                <a:gd name="T73" fmla="*/ 16 h 84"/>
                <a:gd name="T74" fmla="*/ 69 w 128"/>
                <a:gd name="T75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84">
                  <a:moveTo>
                    <a:pt x="11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7"/>
                    <a:pt x="7" y="84"/>
                    <a:pt x="16" y="84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21" y="84"/>
                    <a:pt x="128" y="77"/>
                    <a:pt x="128" y="68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7"/>
                    <a:pt x="121" y="0"/>
                    <a:pt x="112" y="0"/>
                  </a:cubicBezTo>
                  <a:close/>
                  <a:moveTo>
                    <a:pt x="8" y="21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8" y="63"/>
                    <a:pt x="8" y="63"/>
                    <a:pt x="8" y="63"/>
                  </a:cubicBezTo>
                  <a:lnTo>
                    <a:pt x="8" y="21"/>
                  </a:lnTo>
                  <a:close/>
                  <a:moveTo>
                    <a:pt x="120" y="68"/>
                  </a:moveTo>
                  <a:cubicBezTo>
                    <a:pt x="120" y="72"/>
                    <a:pt x="116" y="76"/>
                    <a:pt x="112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2" y="76"/>
                    <a:pt x="8" y="72"/>
                    <a:pt x="8" y="68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9" y="59"/>
                    <a:pt x="61" y="60"/>
                    <a:pt x="64" y="60"/>
                  </a:cubicBezTo>
                  <a:cubicBezTo>
                    <a:pt x="67" y="60"/>
                    <a:pt x="69" y="59"/>
                    <a:pt x="71" y="58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120" y="68"/>
                    <a:pt x="120" y="68"/>
                    <a:pt x="120" y="68"/>
                  </a:cubicBezTo>
                  <a:close/>
                  <a:moveTo>
                    <a:pt x="120" y="63"/>
                  </a:moveTo>
                  <a:cubicBezTo>
                    <a:pt x="92" y="42"/>
                    <a:pt x="92" y="42"/>
                    <a:pt x="92" y="42"/>
                  </a:cubicBezTo>
                  <a:cubicBezTo>
                    <a:pt x="120" y="21"/>
                    <a:pt x="120" y="21"/>
                    <a:pt x="120" y="21"/>
                  </a:cubicBezTo>
                  <a:lnTo>
                    <a:pt x="120" y="63"/>
                  </a:lnTo>
                  <a:close/>
                  <a:moveTo>
                    <a:pt x="69" y="54"/>
                  </a:moveTo>
                  <a:cubicBezTo>
                    <a:pt x="67" y="55"/>
                    <a:pt x="66" y="56"/>
                    <a:pt x="64" y="56"/>
                  </a:cubicBezTo>
                  <a:cubicBezTo>
                    <a:pt x="62" y="56"/>
                    <a:pt x="61" y="55"/>
                    <a:pt x="59" y="54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6" y="8"/>
                    <a:pt x="120" y="12"/>
                    <a:pt x="120" y="16"/>
                  </a:cubicBezTo>
                  <a:lnTo>
                    <a:pt x="69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Group 63"/>
          <p:cNvGrpSpPr/>
          <p:nvPr/>
        </p:nvGrpSpPr>
        <p:grpSpPr>
          <a:xfrm>
            <a:off x="4696549" y="2973706"/>
            <a:ext cx="1433216" cy="1120676"/>
            <a:chOff x="6317422" y="4143588"/>
            <a:chExt cx="2547938" cy="1992312"/>
          </a:xfrm>
        </p:grpSpPr>
        <p:grpSp>
          <p:nvGrpSpPr>
            <p:cNvPr id="21" name="Group 58"/>
            <p:cNvGrpSpPr/>
            <p:nvPr/>
          </p:nvGrpSpPr>
          <p:grpSpPr>
            <a:xfrm>
              <a:off x="6317422" y="4143588"/>
              <a:ext cx="2547938" cy="1992312"/>
              <a:chOff x="6317422" y="4143588"/>
              <a:chExt cx="2547938" cy="1992312"/>
            </a:xfrm>
          </p:grpSpPr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6317422" y="4630950"/>
                <a:ext cx="2547938" cy="1504950"/>
              </a:xfrm>
              <a:custGeom>
                <a:avLst/>
                <a:gdLst>
                  <a:gd name="T0" fmla="*/ 626 w 854"/>
                  <a:gd name="T1" fmla="*/ 383 h 505"/>
                  <a:gd name="T2" fmla="*/ 782 w 854"/>
                  <a:gd name="T3" fmla="*/ 0 h 505"/>
                  <a:gd name="T4" fmla="*/ 0 w 854"/>
                  <a:gd name="T5" fmla="*/ 469 h 505"/>
                  <a:gd name="T6" fmla="*/ 626 w 854"/>
                  <a:gd name="T7" fmla="*/ 383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4" h="505">
                    <a:moveTo>
                      <a:pt x="626" y="383"/>
                    </a:moveTo>
                    <a:cubicBezTo>
                      <a:pt x="827" y="261"/>
                      <a:pt x="854" y="116"/>
                      <a:pt x="782" y="0"/>
                    </a:cubicBezTo>
                    <a:cubicBezTo>
                      <a:pt x="0" y="469"/>
                      <a:pt x="0" y="469"/>
                      <a:pt x="0" y="469"/>
                    </a:cubicBezTo>
                    <a:cubicBezTo>
                      <a:pt x="0" y="469"/>
                      <a:pt x="421" y="505"/>
                      <a:pt x="626" y="38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4"/>
              <p:cNvSpPr>
                <a:spLocks/>
              </p:cNvSpPr>
              <p:nvPr/>
            </p:nvSpPr>
            <p:spPr bwMode="auto">
              <a:xfrm>
                <a:off x="6317422" y="4143588"/>
                <a:ext cx="2333625" cy="1887538"/>
              </a:xfrm>
              <a:custGeom>
                <a:avLst/>
                <a:gdLst>
                  <a:gd name="T0" fmla="*/ 0 w 782"/>
                  <a:gd name="T1" fmla="*/ 633 h 633"/>
                  <a:gd name="T2" fmla="*/ 782 w 782"/>
                  <a:gd name="T3" fmla="*/ 163 h 633"/>
                  <a:gd name="T4" fmla="*/ 368 w 782"/>
                  <a:gd name="T5" fmla="*/ 123 h 633"/>
                  <a:gd name="T6" fmla="*/ 0 w 782"/>
                  <a:gd name="T7" fmla="*/ 633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2" h="633">
                    <a:moveTo>
                      <a:pt x="0" y="633"/>
                    </a:moveTo>
                    <a:cubicBezTo>
                      <a:pt x="782" y="163"/>
                      <a:pt x="782" y="163"/>
                      <a:pt x="782" y="163"/>
                    </a:cubicBezTo>
                    <a:cubicBezTo>
                      <a:pt x="712" y="45"/>
                      <a:pt x="572" y="0"/>
                      <a:pt x="368" y="123"/>
                    </a:cubicBezTo>
                    <a:cubicBezTo>
                      <a:pt x="166" y="245"/>
                      <a:pt x="0" y="633"/>
                      <a:pt x="0" y="633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Group 32"/>
            <p:cNvGrpSpPr/>
            <p:nvPr/>
          </p:nvGrpSpPr>
          <p:grpSpPr>
            <a:xfrm>
              <a:off x="7527528" y="4930986"/>
              <a:ext cx="344487" cy="481013"/>
              <a:chOff x="7161213" y="3868738"/>
              <a:chExt cx="344487" cy="481013"/>
            </a:xfrm>
          </p:grpSpPr>
          <p:sp>
            <p:nvSpPr>
              <p:cNvPr id="23" name="Freeform 31"/>
              <p:cNvSpPr>
                <a:spLocks noEditPoints="1"/>
              </p:cNvSpPr>
              <p:nvPr/>
            </p:nvSpPr>
            <p:spPr bwMode="auto">
              <a:xfrm>
                <a:off x="7161213" y="3868738"/>
                <a:ext cx="344487" cy="481013"/>
              </a:xfrm>
              <a:custGeom>
                <a:avLst/>
                <a:gdLst>
                  <a:gd name="T0" fmla="*/ 68 w 92"/>
                  <a:gd name="T1" fmla="*/ 36 h 128"/>
                  <a:gd name="T2" fmla="*/ 60 w 92"/>
                  <a:gd name="T3" fmla="*/ 56 h 128"/>
                  <a:gd name="T4" fmla="*/ 44 w 92"/>
                  <a:gd name="T5" fmla="*/ 20 h 128"/>
                  <a:gd name="T6" fmla="*/ 36 w 92"/>
                  <a:gd name="T7" fmla="*/ 44 h 128"/>
                  <a:gd name="T8" fmla="*/ 4 w 92"/>
                  <a:gd name="T9" fmla="*/ 0 h 128"/>
                  <a:gd name="T10" fmla="*/ 0 w 92"/>
                  <a:gd name="T11" fmla="*/ 92 h 128"/>
                  <a:gd name="T12" fmla="*/ 40 w 92"/>
                  <a:gd name="T13" fmla="*/ 128 h 128"/>
                  <a:gd name="T14" fmla="*/ 86 w 92"/>
                  <a:gd name="T15" fmla="*/ 100 h 128"/>
                  <a:gd name="T16" fmla="*/ 68 w 92"/>
                  <a:gd name="T17" fmla="*/ 36 h 128"/>
                  <a:gd name="T18" fmla="*/ 79 w 92"/>
                  <a:gd name="T19" fmla="*/ 98 h 128"/>
                  <a:gd name="T20" fmla="*/ 40 w 92"/>
                  <a:gd name="T21" fmla="*/ 120 h 128"/>
                  <a:gd name="T22" fmla="*/ 8 w 92"/>
                  <a:gd name="T23" fmla="*/ 92 h 128"/>
                  <a:gd name="T24" fmla="*/ 12 w 92"/>
                  <a:gd name="T25" fmla="*/ 63 h 128"/>
                  <a:gd name="T26" fmla="*/ 16 w 92"/>
                  <a:gd name="T27" fmla="*/ 23 h 128"/>
                  <a:gd name="T28" fmla="*/ 33 w 92"/>
                  <a:gd name="T29" fmla="*/ 63 h 128"/>
                  <a:gd name="T30" fmla="*/ 47 w 92"/>
                  <a:gd name="T31" fmla="*/ 39 h 128"/>
                  <a:gd name="T32" fmla="*/ 52 w 92"/>
                  <a:gd name="T33" fmla="*/ 76 h 128"/>
                  <a:gd name="T34" fmla="*/ 71 w 92"/>
                  <a:gd name="T35" fmla="*/ 54 h 128"/>
                  <a:gd name="T36" fmla="*/ 79 w 92"/>
                  <a:gd name="T37" fmla="*/ 9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2" h="128">
                    <a:moveTo>
                      <a:pt x="68" y="36"/>
                    </a:moveTo>
                    <a:cubicBezTo>
                      <a:pt x="68" y="47"/>
                      <a:pt x="60" y="56"/>
                      <a:pt x="60" y="56"/>
                    </a:cubicBezTo>
                    <a:cubicBezTo>
                      <a:pt x="60" y="36"/>
                      <a:pt x="44" y="20"/>
                      <a:pt x="44" y="20"/>
                    </a:cubicBezTo>
                    <a:cubicBezTo>
                      <a:pt x="44" y="20"/>
                      <a:pt x="44" y="32"/>
                      <a:pt x="36" y="44"/>
                    </a:cubicBezTo>
                    <a:cubicBezTo>
                      <a:pt x="28" y="16"/>
                      <a:pt x="4" y="0"/>
                      <a:pt x="4" y="0"/>
                    </a:cubicBezTo>
                    <a:cubicBezTo>
                      <a:pt x="16" y="44"/>
                      <a:pt x="0" y="60"/>
                      <a:pt x="0" y="92"/>
                    </a:cubicBezTo>
                    <a:cubicBezTo>
                      <a:pt x="0" y="110"/>
                      <a:pt x="16" y="128"/>
                      <a:pt x="40" y="128"/>
                    </a:cubicBezTo>
                    <a:cubicBezTo>
                      <a:pt x="76" y="128"/>
                      <a:pt x="83" y="115"/>
                      <a:pt x="86" y="100"/>
                    </a:cubicBezTo>
                    <a:cubicBezTo>
                      <a:pt x="92" y="80"/>
                      <a:pt x="84" y="56"/>
                      <a:pt x="68" y="36"/>
                    </a:cubicBezTo>
                    <a:close/>
                    <a:moveTo>
                      <a:pt x="79" y="98"/>
                    </a:moveTo>
                    <a:cubicBezTo>
                      <a:pt x="76" y="108"/>
                      <a:pt x="73" y="120"/>
                      <a:pt x="40" y="120"/>
                    </a:cubicBezTo>
                    <a:cubicBezTo>
                      <a:pt x="20" y="120"/>
                      <a:pt x="8" y="106"/>
                      <a:pt x="8" y="92"/>
                    </a:cubicBezTo>
                    <a:cubicBezTo>
                      <a:pt x="8" y="81"/>
                      <a:pt x="10" y="72"/>
                      <a:pt x="12" y="63"/>
                    </a:cubicBezTo>
                    <a:cubicBezTo>
                      <a:pt x="15" y="51"/>
                      <a:pt x="17" y="39"/>
                      <a:pt x="16" y="23"/>
                    </a:cubicBezTo>
                    <a:cubicBezTo>
                      <a:pt x="29" y="40"/>
                      <a:pt x="33" y="63"/>
                      <a:pt x="33" y="63"/>
                    </a:cubicBezTo>
                    <a:cubicBezTo>
                      <a:pt x="33" y="63"/>
                      <a:pt x="44" y="47"/>
                      <a:pt x="47" y="39"/>
                    </a:cubicBezTo>
                    <a:cubicBezTo>
                      <a:pt x="50" y="44"/>
                      <a:pt x="52" y="60"/>
                      <a:pt x="52" y="76"/>
                    </a:cubicBezTo>
                    <a:cubicBezTo>
                      <a:pt x="52" y="76"/>
                      <a:pt x="63" y="67"/>
                      <a:pt x="71" y="54"/>
                    </a:cubicBezTo>
                    <a:cubicBezTo>
                      <a:pt x="79" y="69"/>
                      <a:pt x="82" y="85"/>
                      <a:pt x="79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32"/>
              <p:cNvSpPr>
                <a:spLocks/>
              </p:cNvSpPr>
              <p:nvPr/>
            </p:nvSpPr>
            <p:spPr bwMode="auto">
              <a:xfrm>
                <a:off x="7216775" y="4075113"/>
                <a:ext cx="214312" cy="173038"/>
              </a:xfrm>
              <a:custGeom>
                <a:avLst/>
                <a:gdLst>
                  <a:gd name="T0" fmla="*/ 55 w 57"/>
                  <a:gd name="T1" fmla="*/ 12 h 46"/>
                  <a:gd name="T2" fmla="*/ 51 w 57"/>
                  <a:gd name="T3" fmla="*/ 16 h 46"/>
                  <a:gd name="T4" fmla="*/ 32 w 57"/>
                  <a:gd name="T5" fmla="*/ 31 h 46"/>
                  <a:gd name="T6" fmla="*/ 30 w 57"/>
                  <a:gd name="T7" fmla="*/ 14 h 46"/>
                  <a:gd name="T8" fmla="*/ 30 w 57"/>
                  <a:gd name="T9" fmla="*/ 7 h 46"/>
                  <a:gd name="T10" fmla="*/ 24 w 57"/>
                  <a:gd name="T11" fmla="*/ 16 h 46"/>
                  <a:gd name="T12" fmla="*/ 17 w 57"/>
                  <a:gd name="T13" fmla="*/ 26 h 46"/>
                  <a:gd name="T14" fmla="*/ 9 w 57"/>
                  <a:gd name="T15" fmla="*/ 5 h 46"/>
                  <a:gd name="T16" fmla="*/ 7 w 57"/>
                  <a:gd name="T17" fmla="*/ 0 h 46"/>
                  <a:gd name="T18" fmla="*/ 5 w 57"/>
                  <a:gd name="T19" fmla="*/ 6 h 46"/>
                  <a:gd name="T20" fmla="*/ 0 w 57"/>
                  <a:gd name="T21" fmla="*/ 40 h 46"/>
                  <a:gd name="T22" fmla="*/ 2 w 57"/>
                  <a:gd name="T23" fmla="*/ 42 h 46"/>
                  <a:gd name="T24" fmla="*/ 4 w 57"/>
                  <a:gd name="T25" fmla="*/ 40 h 46"/>
                  <a:gd name="T26" fmla="*/ 7 w 57"/>
                  <a:gd name="T27" fmla="*/ 12 h 46"/>
                  <a:gd name="T28" fmla="*/ 15 w 57"/>
                  <a:gd name="T29" fmla="*/ 31 h 46"/>
                  <a:gd name="T30" fmla="*/ 16 w 57"/>
                  <a:gd name="T31" fmla="*/ 34 h 46"/>
                  <a:gd name="T32" fmla="*/ 18 w 57"/>
                  <a:gd name="T33" fmla="*/ 31 h 46"/>
                  <a:gd name="T34" fmla="*/ 26 w 57"/>
                  <a:gd name="T35" fmla="*/ 20 h 46"/>
                  <a:gd name="T36" fmla="*/ 29 w 57"/>
                  <a:gd name="T37" fmla="*/ 34 h 46"/>
                  <a:gd name="T38" fmla="*/ 30 w 57"/>
                  <a:gd name="T39" fmla="*/ 37 h 46"/>
                  <a:gd name="T40" fmla="*/ 32 w 57"/>
                  <a:gd name="T41" fmla="*/ 36 h 46"/>
                  <a:gd name="T42" fmla="*/ 52 w 57"/>
                  <a:gd name="T43" fmla="*/ 21 h 46"/>
                  <a:gd name="T44" fmla="*/ 49 w 57"/>
                  <a:gd name="T45" fmla="*/ 43 h 46"/>
                  <a:gd name="T46" fmla="*/ 51 w 57"/>
                  <a:gd name="T47" fmla="*/ 45 h 46"/>
                  <a:gd name="T48" fmla="*/ 51 w 57"/>
                  <a:gd name="T49" fmla="*/ 46 h 46"/>
                  <a:gd name="T50" fmla="*/ 53 w 57"/>
                  <a:gd name="T51" fmla="*/ 44 h 46"/>
                  <a:gd name="T52" fmla="*/ 55 w 57"/>
                  <a:gd name="T53" fmla="*/ 16 h 46"/>
                  <a:gd name="T54" fmla="*/ 55 w 57"/>
                  <a:gd name="T55" fmla="*/ 1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46">
                    <a:moveTo>
                      <a:pt x="55" y="12"/>
                    </a:moveTo>
                    <a:cubicBezTo>
                      <a:pt x="51" y="16"/>
                      <a:pt x="51" y="16"/>
                      <a:pt x="51" y="16"/>
                    </a:cubicBezTo>
                    <a:cubicBezTo>
                      <a:pt x="47" y="21"/>
                      <a:pt x="43" y="26"/>
                      <a:pt x="32" y="31"/>
                    </a:cubicBezTo>
                    <a:cubicBezTo>
                      <a:pt x="31" y="26"/>
                      <a:pt x="30" y="21"/>
                      <a:pt x="30" y="14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1" y="20"/>
                      <a:pt x="20" y="22"/>
                      <a:pt x="17" y="26"/>
                    </a:cubicBezTo>
                    <a:cubicBezTo>
                      <a:pt x="13" y="17"/>
                      <a:pt x="11" y="11"/>
                      <a:pt x="9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2" y="13"/>
                      <a:pt x="0" y="21"/>
                      <a:pt x="0" y="40"/>
                    </a:cubicBezTo>
                    <a:cubicBezTo>
                      <a:pt x="0" y="41"/>
                      <a:pt x="0" y="42"/>
                      <a:pt x="2" y="42"/>
                    </a:cubicBezTo>
                    <a:cubicBezTo>
                      <a:pt x="3" y="42"/>
                      <a:pt x="4" y="41"/>
                      <a:pt x="4" y="40"/>
                    </a:cubicBezTo>
                    <a:cubicBezTo>
                      <a:pt x="4" y="25"/>
                      <a:pt x="5" y="18"/>
                      <a:pt x="7" y="12"/>
                    </a:cubicBezTo>
                    <a:cubicBezTo>
                      <a:pt x="9" y="17"/>
                      <a:pt x="12" y="23"/>
                      <a:pt x="15" y="31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22" y="27"/>
                      <a:pt x="24" y="24"/>
                      <a:pt x="26" y="20"/>
                    </a:cubicBezTo>
                    <a:cubicBezTo>
                      <a:pt x="27" y="26"/>
                      <a:pt x="28" y="30"/>
                      <a:pt x="29" y="34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43" y="31"/>
                      <a:pt x="48" y="26"/>
                      <a:pt x="52" y="21"/>
                    </a:cubicBezTo>
                    <a:cubicBezTo>
                      <a:pt x="53" y="29"/>
                      <a:pt x="52" y="37"/>
                      <a:pt x="49" y="43"/>
                    </a:cubicBezTo>
                    <a:cubicBezTo>
                      <a:pt x="49" y="44"/>
                      <a:pt x="49" y="45"/>
                      <a:pt x="51" y="45"/>
                    </a:cubicBezTo>
                    <a:cubicBezTo>
                      <a:pt x="51" y="45"/>
                      <a:pt x="51" y="46"/>
                      <a:pt x="51" y="46"/>
                    </a:cubicBezTo>
                    <a:cubicBezTo>
                      <a:pt x="52" y="46"/>
                      <a:pt x="53" y="45"/>
                      <a:pt x="53" y="44"/>
                    </a:cubicBezTo>
                    <a:cubicBezTo>
                      <a:pt x="56" y="37"/>
                      <a:pt x="57" y="26"/>
                      <a:pt x="55" y="16"/>
                    </a:cubicBezTo>
                    <a:lnTo>
                      <a:pt x="55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7" name="Group 62"/>
          <p:cNvGrpSpPr/>
          <p:nvPr/>
        </p:nvGrpSpPr>
        <p:grpSpPr>
          <a:xfrm>
            <a:off x="5994034" y="3155644"/>
            <a:ext cx="933152" cy="1263551"/>
            <a:chOff x="8624060" y="4467032"/>
            <a:chExt cx="1658937" cy="2246313"/>
          </a:xfrm>
        </p:grpSpPr>
        <p:grpSp>
          <p:nvGrpSpPr>
            <p:cNvPr id="28" name="Group 57"/>
            <p:cNvGrpSpPr/>
            <p:nvPr/>
          </p:nvGrpSpPr>
          <p:grpSpPr>
            <a:xfrm>
              <a:off x="8624060" y="4467032"/>
              <a:ext cx="1658937" cy="2246313"/>
              <a:chOff x="8624060" y="4467032"/>
              <a:chExt cx="1658937" cy="2246313"/>
            </a:xfrm>
          </p:grpSpPr>
          <p:sp>
            <p:nvSpPr>
              <p:cNvPr id="30" name="Freeform 11"/>
              <p:cNvSpPr>
                <a:spLocks/>
              </p:cNvSpPr>
              <p:nvPr/>
            </p:nvSpPr>
            <p:spPr bwMode="auto">
              <a:xfrm>
                <a:off x="9082847" y="4467032"/>
                <a:ext cx="1200150" cy="2246313"/>
              </a:xfrm>
              <a:custGeom>
                <a:avLst/>
                <a:gdLst>
                  <a:gd name="T0" fmla="*/ 314 w 402"/>
                  <a:gd name="T1" fmla="*/ 214 h 753"/>
                  <a:gd name="T2" fmla="*/ 0 w 402"/>
                  <a:gd name="T3" fmla="*/ 52 h 753"/>
                  <a:gd name="T4" fmla="*/ 339 w 402"/>
                  <a:gd name="T5" fmla="*/ 753 h 753"/>
                  <a:gd name="T6" fmla="*/ 314 w 402"/>
                  <a:gd name="T7" fmla="*/ 214 h 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2" h="753">
                    <a:moveTo>
                      <a:pt x="314" y="214"/>
                    </a:moveTo>
                    <a:cubicBezTo>
                      <a:pt x="225" y="33"/>
                      <a:pt x="104" y="0"/>
                      <a:pt x="0" y="52"/>
                    </a:cubicBezTo>
                    <a:cubicBezTo>
                      <a:pt x="339" y="753"/>
                      <a:pt x="339" y="753"/>
                      <a:pt x="339" y="753"/>
                    </a:cubicBezTo>
                    <a:cubicBezTo>
                      <a:pt x="339" y="753"/>
                      <a:pt x="402" y="397"/>
                      <a:pt x="314" y="21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12"/>
              <p:cNvSpPr>
                <a:spLocks/>
              </p:cNvSpPr>
              <p:nvPr/>
            </p:nvSpPr>
            <p:spPr bwMode="auto">
              <a:xfrm>
                <a:off x="8624060" y="4619432"/>
                <a:ext cx="1473200" cy="2090738"/>
              </a:xfrm>
              <a:custGeom>
                <a:avLst/>
                <a:gdLst>
                  <a:gd name="T0" fmla="*/ 494 w 494"/>
                  <a:gd name="T1" fmla="*/ 701 h 701"/>
                  <a:gd name="T2" fmla="*/ 154 w 494"/>
                  <a:gd name="T3" fmla="*/ 0 h 701"/>
                  <a:gd name="T4" fmla="*/ 88 w 494"/>
                  <a:gd name="T5" fmla="*/ 350 h 701"/>
                  <a:gd name="T6" fmla="*/ 494 w 494"/>
                  <a:gd name="T7" fmla="*/ 701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4" h="701">
                    <a:moveTo>
                      <a:pt x="494" y="701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49" y="51"/>
                      <a:pt x="0" y="166"/>
                      <a:pt x="88" y="350"/>
                    </a:cubicBezTo>
                    <a:cubicBezTo>
                      <a:pt x="177" y="531"/>
                      <a:pt x="494" y="701"/>
                      <a:pt x="494" y="70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Freeform 29"/>
            <p:cNvSpPr>
              <a:spLocks noEditPoints="1"/>
            </p:cNvSpPr>
            <p:nvPr/>
          </p:nvSpPr>
          <p:spPr bwMode="auto">
            <a:xfrm>
              <a:off x="9324147" y="5317711"/>
              <a:ext cx="383398" cy="383399"/>
            </a:xfrm>
            <a:custGeom>
              <a:avLst/>
              <a:gdLst>
                <a:gd name="T0" fmla="*/ 114 w 128"/>
                <a:gd name="T1" fmla="*/ 29 h 128"/>
                <a:gd name="T2" fmla="*/ 112 w 128"/>
                <a:gd name="T3" fmla="*/ 8 h 128"/>
                <a:gd name="T4" fmla="*/ 24 w 128"/>
                <a:gd name="T5" fmla="*/ 0 h 128"/>
                <a:gd name="T6" fmla="*/ 16 w 128"/>
                <a:gd name="T7" fmla="*/ 27 h 128"/>
                <a:gd name="T8" fmla="*/ 2 w 128"/>
                <a:gd name="T9" fmla="*/ 45 h 128"/>
                <a:gd name="T10" fmla="*/ 0 w 128"/>
                <a:gd name="T11" fmla="*/ 56 h 128"/>
                <a:gd name="T12" fmla="*/ 12 w 128"/>
                <a:gd name="T13" fmla="*/ 68 h 128"/>
                <a:gd name="T14" fmla="*/ 20 w 128"/>
                <a:gd name="T15" fmla="*/ 128 h 128"/>
                <a:gd name="T16" fmla="*/ 116 w 128"/>
                <a:gd name="T17" fmla="*/ 120 h 128"/>
                <a:gd name="T18" fmla="*/ 116 w 128"/>
                <a:gd name="T19" fmla="*/ 68 h 128"/>
                <a:gd name="T20" fmla="*/ 128 w 128"/>
                <a:gd name="T21" fmla="*/ 52 h 128"/>
                <a:gd name="T22" fmla="*/ 104 w 128"/>
                <a:gd name="T23" fmla="*/ 8 h 128"/>
                <a:gd name="T24" fmla="*/ 24 w 128"/>
                <a:gd name="T25" fmla="*/ 24 h 128"/>
                <a:gd name="T26" fmla="*/ 24 w 128"/>
                <a:gd name="T27" fmla="*/ 8 h 128"/>
                <a:gd name="T28" fmla="*/ 41 w 128"/>
                <a:gd name="T29" fmla="*/ 60 h 128"/>
                <a:gd name="T30" fmla="*/ 40 w 128"/>
                <a:gd name="T31" fmla="*/ 32 h 128"/>
                <a:gd name="T32" fmla="*/ 41 w 128"/>
                <a:gd name="T33" fmla="*/ 60 h 128"/>
                <a:gd name="T34" fmla="*/ 62 w 128"/>
                <a:gd name="T35" fmla="*/ 32 h 128"/>
                <a:gd name="T36" fmla="*/ 45 w 128"/>
                <a:gd name="T37" fmla="*/ 60 h 128"/>
                <a:gd name="T38" fmla="*/ 66 w 128"/>
                <a:gd name="T39" fmla="*/ 32 h 128"/>
                <a:gd name="T40" fmla="*/ 83 w 128"/>
                <a:gd name="T41" fmla="*/ 60 h 128"/>
                <a:gd name="T42" fmla="*/ 66 w 128"/>
                <a:gd name="T43" fmla="*/ 32 h 128"/>
                <a:gd name="T44" fmla="*/ 88 w 128"/>
                <a:gd name="T45" fmla="*/ 32 h 128"/>
                <a:gd name="T46" fmla="*/ 87 w 128"/>
                <a:gd name="T47" fmla="*/ 60 h 128"/>
                <a:gd name="T48" fmla="*/ 8 w 128"/>
                <a:gd name="T49" fmla="*/ 56 h 128"/>
                <a:gd name="T50" fmla="*/ 9 w 128"/>
                <a:gd name="T51" fmla="*/ 50 h 128"/>
                <a:gd name="T52" fmla="*/ 24 w 128"/>
                <a:gd name="T53" fmla="*/ 32 h 128"/>
                <a:gd name="T54" fmla="*/ 19 w 128"/>
                <a:gd name="T55" fmla="*/ 60 h 128"/>
                <a:gd name="T56" fmla="*/ 8 w 128"/>
                <a:gd name="T57" fmla="*/ 56 h 128"/>
                <a:gd name="T58" fmla="*/ 50 w 128"/>
                <a:gd name="T59" fmla="*/ 120 h 128"/>
                <a:gd name="T60" fmla="*/ 80 w 128"/>
                <a:gd name="T61" fmla="*/ 80 h 128"/>
                <a:gd name="T62" fmla="*/ 108 w 128"/>
                <a:gd name="T63" fmla="*/ 120 h 128"/>
                <a:gd name="T64" fmla="*/ 84 w 128"/>
                <a:gd name="T65" fmla="*/ 80 h 128"/>
                <a:gd name="T66" fmla="*/ 50 w 128"/>
                <a:gd name="T67" fmla="*/ 76 h 128"/>
                <a:gd name="T68" fmla="*/ 46 w 128"/>
                <a:gd name="T69" fmla="*/ 120 h 128"/>
                <a:gd name="T70" fmla="*/ 20 w 128"/>
                <a:gd name="T71" fmla="*/ 68 h 128"/>
                <a:gd name="T72" fmla="*/ 108 w 128"/>
                <a:gd name="T73" fmla="*/ 120 h 128"/>
                <a:gd name="T74" fmla="*/ 116 w 128"/>
                <a:gd name="T75" fmla="*/ 60 h 128"/>
                <a:gd name="T76" fmla="*/ 93 w 128"/>
                <a:gd name="T77" fmla="*/ 32 h 128"/>
                <a:gd name="T78" fmla="*/ 104 w 128"/>
                <a:gd name="T79" fmla="*/ 32 h 128"/>
                <a:gd name="T80" fmla="*/ 119 w 128"/>
                <a:gd name="T81" fmla="*/ 50 h 128"/>
                <a:gd name="T82" fmla="*/ 120 w 128"/>
                <a:gd name="T83" fmla="*/ 5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8" h="128">
                  <a:moveTo>
                    <a:pt x="126" y="4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3" y="28"/>
                    <a:pt x="113" y="28"/>
                    <a:pt x="112" y="27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4"/>
                    <a:pt x="108" y="0"/>
                    <a:pt x="10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6" y="4"/>
                    <a:pt x="16" y="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8"/>
                    <a:pt x="15" y="28"/>
                    <a:pt x="14" y="2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" y="47"/>
                    <a:pt x="0" y="49"/>
                    <a:pt x="0" y="5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5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24"/>
                    <a:pt x="16" y="128"/>
                    <a:pt x="20" y="128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12" y="128"/>
                    <a:pt x="116" y="124"/>
                    <a:pt x="116" y="120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23" y="68"/>
                    <a:pt x="128" y="63"/>
                    <a:pt x="128" y="56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8" y="49"/>
                    <a:pt x="127" y="47"/>
                    <a:pt x="126" y="45"/>
                  </a:cubicBezTo>
                  <a:close/>
                  <a:moveTo>
                    <a:pt x="104" y="8"/>
                  </a:moveTo>
                  <a:cubicBezTo>
                    <a:pt x="104" y="24"/>
                    <a:pt x="104" y="24"/>
                    <a:pt x="10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104" y="8"/>
                  </a:lnTo>
                  <a:close/>
                  <a:moveTo>
                    <a:pt x="41" y="60"/>
                  </a:moveTo>
                  <a:cubicBezTo>
                    <a:pt x="24" y="60"/>
                    <a:pt x="24" y="60"/>
                    <a:pt x="24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9" y="32"/>
                    <a:pt x="49" y="32"/>
                    <a:pt x="49" y="32"/>
                  </a:cubicBezTo>
                  <a:lnTo>
                    <a:pt x="41" y="60"/>
                  </a:lnTo>
                  <a:close/>
                  <a:moveTo>
                    <a:pt x="53" y="32"/>
                  </a:moveTo>
                  <a:cubicBezTo>
                    <a:pt x="62" y="32"/>
                    <a:pt x="62" y="32"/>
                    <a:pt x="62" y="32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45" y="60"/>
                    <a:pt x="45" y="60"/>
                    <a:pt x="45" y="60"/>
                  </a:cubicBezTo>
                  <a:lnTo>
                    <a:pt x="53" y="32"/>
                  </a:lnTo>
                  <a:close/>
                  <a:moveTo>
                    <a:pt x="66" y="32"/>
                  </a:moveTo>
                  <a:cubicBezTo>
                    <a:pt x="75" y="32"/>
                    <a:pt x="75" y="32"/>
                    <a:pt x="75" y="32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32"/>
                  </a:lnTo>
                  <a:close/>
                  <a:moveTo>
                    <a:pt x="79" y="32"/>
                  </a:moveTo>
                  <a:cubicBezTo>
                    <a:pt x="88" y="32"/>
                    <a:pt x="88" y="32"/>
                    <a:pt x="88" y="3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87" y="60"/>
                    <a:pt x="87" y="60"/>
                    <a:pt x="87" y="60"/>
                  </a:cubicBezTo>
                  <a:lnTo>
                    <a:pt x="79" y="32"/>
                  </a:lnTo>
                  <a:close/>
                  <a:moveTo>
                    <a:pt x="8" y="56"/>
                  </a:moveTo>
                  <a:cubicBezTo>
                    <a:pt x="8" y="52"/>
                    <a:pt x="8" y="52"/>
                    <a:pt x="8" y="52"/>
                  </a:cubicBezTo>
                  <a:cubicBezTo>
                    <a:pt x="8" y="51"/>
                    <a:pt x="8" y="50"/>
                    <a:pt x="9" y="50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3"/>
                    <a:pt x="23" y="32"/>
                    <a:pt x="2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80" y="120"/>
                  </a:moveTo>
                  <a:cubicBezTo>
                    <a:pt x="50" y="120"/>
                    <a:pt x="50" y="120"/>
                    <a:pt x="50" y="12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80" y="120"/>
                  </a:lnTo>
                  <a:close/>
                  <a:moveTo>
                    <a:pt x="108" y="120"/>
                  </a:moveTo>
                  <a:cubicBezTo>
                    <a:pt x="84" y="120"/>
                    <a:pt x="84" y="120"/>
                    <a:pt x="84" y="12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78"/>
                    <a:pt x="82" y="76"/>
                    <a:pt x="8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6" y="78"/>
                    <a:pt x="46" y="8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08" y="68"/>
                    <a:pt x="108" y="68"/>
                    <a:pt x="108" y="68"/>
                  </a:cubicBezTo>
                  <a:lnTo>
                    <a:pt x="108" y="120"/>
                  </a:lnTo>
                  <a:close/>
                  <a:moveTo>
                    <a:pt x="120" y="56"/>
                  </a:moveTo>
                  <a:cubicBezTo>
                    <a:pt x="120" y="58"/>
                    <a:pt x="118" y="60"/>
                    <a:pt x="116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2"/>
                    <a:pt x="106" y="33"/>
                    <a:pt x="107" y="34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0"/>
                    <a:pt x="120" y="51"/>
                    <a:pt x="120" y="52"/>
                  </a:cubicBezTo>
                  <a:lnTo>
                    <a:pt x="12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Group 61"/>
          <p:cNvGrpSpPr/>
          <p:nvPr/>
        </p:nvGrpSpPr>
        <p:grpSpPr>
          <a:xfrm>
            <a:off x="6490524" y="2801363"/>
            <a:ext cx="1018878" cy="634008"/>
            <a:chOff x="9506710" y="3837200"/>
            <a:chExt cx="1811338" cy="1127125"/>
          </a:xfrm>
        </p:grpSpPr>
        <p:grpSp>
          <p:nvGrpSpPr>
            <p:cNvPr id="33" name="Group 56"/>
            <p:cNvGrpSpPr/>
            <p:nvPr/>
          </p:nvGrpSpPr>
          <p:grpSpPr>
            <a:xfrm>
              <a:off x="9506710" y="3837200"/>
              <a:ext cx="1811338" cy="1127125"/>
              <a:chOff x="9506710" y="3837200"/>
              <a:chExt cx="1811338" cy="1127125"/>
            </a:xfrm>
          </p:grpSpPr>
          <p:sp>
            <p:nvSpPr>
              <p:cNvPr id="35" name="Freeform 9"/>
              <p:cNvSpPr>
                <a:spLocks/>
              </p:cNvSpPr>
              <p:nvPr/>
            </p:nvSpPr>
            <p:spPr bwMode="auto">
              <a:xfrm>
                <a:off x="9560685" y="3837200"/>
                <a:ext cx="1757363" cy="781050"/>
              </a:xfrm>
              <a:custGeom>
                <a:avLst/>
                <a:gdLst>
                  <a:gd name="T0" fmla="*/ 245 w 589"/>
                  <a:gd name="T1" fmla="*/ 29 h 262"/>
                  <a:gd name="T2" fmla="*/ 0 w 589"/>
                  <a:gd name="T3" fmla="*/ 147 h 262"/>
                  <a:gd name="T4" fmla="*/ 589 w 589"/>
                  <a:gd name="T5" fmla="*/ 262 h 262"/>
                  <a:gd name="T6" fmla="*/ 245 w 589"/>
                  <a:gd name="T7" fmla="*/ 29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9" h="262">
                    <a:moveTo>
                      <a:pt x="245" y="29"/>
                    </a:moveTo>
                    <a:cubicBezTo>
                      <a:pt x="92" y="0"/>
                      <a:pt x="16" y="59"/>
                      <a:pt x="0" y="147"/>
                    </a:cubicBezTo>
                    <a:cubicBezTo>
                      <a:pt x="589" y="262"/>
                      <a:pt x="589" y="262"/>
                      <a:pt x="589" y="262"/>
                    </a:cubicBezTo>
                    <a:cubicBezTo>
                      <a:pt x="589" y="262"/>
                      <a:pt x="398" y="59"/>
                      <a:pt x="245" y="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10"/>
              <p:cNvSpPr>
                <a:spLocks/>
              </p:cNvSpPr>
              <p:nvPr/>
            </p:nvSpPr>
            <p:spPr bwMode="auto">
              <a:xfrm>
                <a:off x="9506710" y="4275350"/>
                <a:ext cx="1811338" cy="688975"/>
              </a:xfrm>
              <a:custGeom>
                <a:avLst/>
                <a:gdLst>
                  <a:gd name="T0" fmla="*/ 607 w 607"/>
                  <a:gd name="T1" fmla="*/ 115 h 231"/>
                  <a:gd name="T2" fmla="*/ 18 w 607"/>
                  <a:gd name="T3" fmla="*/ 0 h 231"/>
                  <a:gd name="T4" fmla="*/ 202 w 607"/>
                  <a:gd name="T5" fmla="*/ 202 h 231"/>
                  <a:gd name="T6" fmla="*/ 607 w 607"/>
                  <a:gd name="T7" fmla="*/ 11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7" h="231">
                    <a:moveTo>
                      <a:pt x="607" y="115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0" y="89"/>
                      <a:pt x="49" y="172"/>
                      <a:pt x="202" y="202"/>
                    </a:cubicBezTo>
                    <a:cubicBezTo>
                      <a:pt x="355" y="231"/>
                      <a:pt x="607" y="115"/>
                      <a:pt x="607" y="1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10099980" y="4250056"/>
              <a:ext cx="347850" cy="349038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Group 53"/>
          <p:cNvGrpSpPr/>
          <p:nvPr/>
        </p:nvGrpSpPr>
        <p:grpSpPr>
          <a:xfrm>
            <a:off x="5708284" y="2579907"/>
            <a:ext cx="917972" cy="917972"/>
            <a:chOff x="8116060" y="3443500"/>
            <a:chExt cx="1631950" cy="1631950"/>
          </a:xfrm>
        </p:grpSpPr>
        <p:sp>
          <p:nvSpPr>
            <p:cNvPr id="38" name="Oval 15"/>
            <p:cNvSpPr>
              <a:spLocks noChangeArrowheads="1"/>
            </p:cNvSpPr>
            <p:nvPr/>
          </p:nvSpPr>
          <p:spPr bwMode="auto">
            <a:xfrm>
              <a:off x="8116060" y="3443500"/>
              <a:ext cx="1631950" cy="1631950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Group 17"/>
            <p:cNvGrpSpPr/>
            <p:nvPr/>
          </p:nvGrpSpPr>
          <p:grpSpPr>
            <a:xfrm>
              <a:off x="8685180" y="4026113"/>
              <a:ext cx="481012" cy="482600"/>
              <a:chOff x="4198938" y="2905126"/>
              <a:chExt cx="481012" cy="482600"/>
            </a:xfrm>
          </p:grpSpPr>
          <p:sp>
            <p:nvSpPr>
              <p:cNvPr id="40" name="Freeform 57"/>
              <p:cNvSpPr>
                <a:spLocks noEditPoints="1"/>
              </p:cNvSpPr>
              <p:nvPr/>
            </p:nvSpPr>
            <p:spPr bwMode="auto">
              <a:xfrm>
                <a:off x="41989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58"/>
              <p:cNvSpPr>
                <a:spLocks noEditPoints="1"/>
              </p:cNvSpPr>
              <p:nvPr/>
            </p:nvSpPr>
            <p:spPr bwMode="auto">
              <a:xfrm>
                <a:off x="45291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59"/>
              <p:cNvSpPr>
                <a:spLocks noEditPoints="1"/>
              </p:cNvSpPr>
              <p:nvPr/>
            </p:nvSpPr>
            <p:spPr bwMode="auto">
              <a:xfrm>
                <a:off x="4364038" y="2905126"/>
                <a:ext cx="150812" cy="482600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3" name="Group 37"/>
          <p:cNvGrpSpPr/>
          <p:nvPr/>
        </p:nvGrpSpPr>
        <p:grpSpPr>
          <a:xfrm>
            <a:off x="1930264" y="3208695"/>
            <a:ext cx="902102" cy="452041"/>
            <a:chOff x="1796811" y="4352016"/>
            <a:chExt cx="1603736" cy="803628"/>
          </a:xfrm>
        </p:grpSpPr>
        <p:grpSp>
          <p:nvGrpSpPr>
            <p:cNvPr id="44" name="Group 38"/>
            <p:cNvGrpSpPr/>
            <p:nvPr/>
          </p:nvGrpSpPr>
          <p:grpSpPr>
            <a:xfrm>
              <a:off x="1796811" y="4352016"/>
              <a:ext cx="1603736" cy="621719"/>
              <a:chOff x="1796811" y="4352016"/>
              <a:chExt cx="1603736" cy="621719"/>
            </a:xfrm>
          </p:grpSpPr>
          <p:grpSp>
            <p:nvGrpSpPr>
              <p:cNvPr id="46" name="Group 40"/>
              <p:cNvGrpSpPr/>
              <p:nvPr/>
            </p:nvGrpSpPr>
            <p:grpSpPr>
              <a:xfrm>
                <a:off x="1796811" y="4459323"/>
                <a:ext cx="233460" cy="503500"/>
                <a:chOff x="4395788" y="2198688"/>
                <a:chExt cx="344488" cy="742951"/>
              </a:xfrm>
              <a:solidFill>
                <a:schemeClr val="accent3"/>
              </a:solidFill>
            </p:grpSpPr>
            <p:sp>
              <p:nvSpPr>
                <p:cNvPr id="48" name="Oval 42"/>
                <p:cNvSpPr>
                  <a:spLocks noChangeArrowheads="1"/>
                </p:cNvSpPr>
                <p:nvPr/>
              </p:nvSpPr>
              <p:spPr bwMode="auto">
                <a:xfrm>
                  <a:off x="4511675" y="2198688"/>
                  <a:ext cx="109538" cy="1127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13" dirty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Freeform 7"/>
                <p:cNvSpPr>
                  <a:spLocks/>
                </p:cNvSpPr>
                <p:nvPr/>
              </p:nvSpPr>
              <p:spPr bwMode="auto">
                <a:xfrm>
                  <a:off x="4395788" y="2333626"/>
                  <a:ext cx="344488" cy="608013"/>
                </a:xfrm>
                <a:custGeom>
                  <a:avLst/>
                  <a:gdLst>
                    <a:gd name="T0" fmla="*/ 91 w 92"/>
                    <a:gd name="T1" fmla="*/ 60 h 162"/>
                    <a:gd name="T2" fmla="*/ 75 w 92"/>
                    <a:gd name="T3" fmla="*/ 10 h 162"/>
                    <a:gd name="T4" fmla="*/ 64 w 92"/>
                    <a:gd name="T5" fmla="*/ 0 h 162"/>
                    <a:gd name="T6" fmla="*/ 28 w 92"/>
                    <a:gd name="T7" fmla="*/ 0 h 162"/>
                    <a:gd name="T8" fmla="*/ 19 w 92"/>
                    <a:gd name="T9" fmla="*/ 5 h 162"/>
                    <a:gd name="T10" fmla="*/ 18 w 92"/>
                    <a:gd name="T11" fmla="*/ 7 h 162"/>
                    <a:gd name="T12" fmla="*/ 18 w 92"/>
                    <a:gd name="T13" fmla="*/ 7 h 162"/>
                    <a:gd name="T14" fmla="*/ 17 w 92"/>
                    <a:gd name="T15" fmla="*/ 8 h 162"/>
                    <a:gd name="T16" fmla="*/ 1 w 92"/>
                    <a:gd name="T17" fmla="*/ 60 h 162"/>
                    <a:gd name="T18" fmla="*/ 5 w 92"/>
                    <a:gd name="T19" fmla="*/ 68 h 162"/>
                    <a:gd name="T20" fmla="*/ 14 w 92"/>
                    <a:gd name="T21" fmla="*/ 64 h 162"/>
                    <a:gd name="T22" fmla="*/ 26 w 92"/>
                    <a:gd name="T23" fmla="*/ 23 h 162"/>
                    <a:gd name="T24" fmla="*/ 28 w 92"/>
                    <a:gd name="T25" fmla="*/ 23 h 162"/>
                    <a:gd name="T26" fmla="*/ 29 w 92"/>
                    <a:gd name="T27" fmla="*/ 23 h 162"/>
                    <a:gd name="T28" fmla="*/ 9 w 92"/>
                    <a:gd name="T29" fmla="*/ 96 h 162"/>
                    <a:gd name="T30" fmla="*/ 29 w 92"/>
                    <a:gd name="T31" fmla="*/ 96 h 162"/>
                    <a:gd name="T32" fmla="*/ 29 w 92"/>
                    <a:gd name="T33" fmla="*/ 154 h 162"/>
                    <a:gd name="T34" fmla="*/ 37 w 92"/>
                    <a:gd name="T35" fmla="*/ 162 h 162"/>
                    <a:gd name="T36" fmla="*/ 44 w 92"/>
                    <a:gd name="T37" fmla="*/ 154 h 162"/>
                    <a:gd name="T38" fmla="*/ 44 w 92"/>
                    <a:gd name="T39" fmla="*/ 96 h 162"/>
                    <a:gd name="T40" fmla="*/ 49 w 92"/>
                    <a:gd name="T41" fmla="*/ 96 h 162"/>
                    <a:gd name="T42" fmla="*/ 49 w 92"/>
                    <a:gd name="T43" fmla="*/ 154 h 162"/>
                    <a:gd name="T44" fmla="*/ 56 w 92"/>
                    <a:gd name="T45" fmla="*/ 162 h 162"/>
                    <a:gd name="T46" fmla="*/ 64 w 92"/>
                    <a:gd name="T47" fmla="*/ 154 h 162"/>
                    <a:gd name="T48" fmla="*/ 64 w 92"/>
                    <a:gd name="T49" fmla="*/ 96 h 162"/>
                    <a:gd name="T50" fmla="*/ 83 w 92"/>
                    <a:gd name="T51" fmla="*/ 96 h 162"/>
                    <a:gd name="T52" fmla="*/ 63 w 92"/>
                    <a:gd name="T53" fmla="*/ 23 h 162"/>
                    <a:gd name="T54" fmla="*/ 64 w 92"/>
                    <a:gd name="T55" fmla="*/ 23 h 162"/>
                    <a:gd name="T56" fmla="*/ 65 w 92"/>
                    <a:gd name="T57" fmla="*/ 23 h 162"/>
                    <a:gd name="T58" fmla="*/ 79 w 92"/>
                    <a:gd name="T59" fmla="*/ 64 h 162"/>
                    <a:gd name="T60" fmla="*/ 87 w 92"/>
                    <a:gd name="T61" fmla="*/ 68 h 162"/>
                    <a:gd name="T62" fmla="*/ 91 w 92"/>
                    <a:gd name="T63" fmla="*/ 60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92" h="162">
                      <a:moveTo>
                        <a:pt x="91" y="60"/>
                      </a:moveTo>
                      <a:cubicBezTo>
                        <a:pt x="75" y="10"/>
                        <a:pt x="75" y="10"/>
                        <a:pt x="75" y="10"/>
                      </a:cubicBezTo>
                      <a:cubicBezTo>
                        <a:pt x="74" y="4"/>
                        <a:pt x="70" y="0"/>
                        <a:pt x="64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4" y="0"/>
                        <a:pt x="21" y="2"/>
                        <a:pt x="19" y="5"/>
                      </a:cubicBezTo>
                      <a:cubicBezTo>
                        <a:pt x="18" y="5"/>
                        <a:pt x="18" y="6"/>
                        <a:pt x="1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17" y="8"/>
                        <a:pt x="17" y="8"/>
                      </a:cubicBezTo>
                      <a:cubicBezTo>
                        <a:pt x="1" y="60"/>
                        <a:pt x="1" y="60"/>
                        <a:pt x="1" y="60"/>
                      </a:cubicBezTo>
                      <a:cubicBezTo>
                        <a:pt x="0" y="63"/>
                        <a:pt x="2" y="67"/>
                        <a:pt x="5" y="68"/>
                      </a:cubicBezTo>
                      <a:cubicBezTo>
                        <a:pt x="9" y="69"/>
                        <a:pt x="13" y="67"/>
                        <a:pt x="14" y="64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7" y="23"/>
                        <a:pt x="27" y="23"/>
                        <a:pt x="28" y="23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9" y="96"/>
                        <a:pt x="9" y="96"/>
                        <a:pt x="9" y="96"/>
                      </a:cubicBezTo>
                      <a:cubicBezTo>
                        <a:pt x="29" y="96"/>
                        <a:pt x="29" y="96"/>
                        <a:pt x="29" y="96"/>
                      </a:cubicBezTo>
                      <a:cubicBezTo>
                        <a:pt x="29" y="154"/>
                        <a:pt x="29" y="154"/>
                        <a:pt x="29" y="154"/>
                      </a:cubicBezTo>
                      <a:cubicBezTo>
                        <a:pt x="29" y="159"/>
                        <a:pt x="33" y="162"/>
                        <a:pt x="37" y="162"/>
                      </a:cubicBezTo>
                      <a:cubicBezTo>
                        <a:pt x="41" y="162"/>
                        <a:pt x="44" y="159"/>
                        <a:pt x="44" y="154"/>
                      </a:cubicBezTo>
                      <a:cubicBezTo>
                        <a:pt x="44" y="96"/>
                        <a:pt x="44" y="96"/>
                        <a:pt x="44" y="96"/>
                      </a:cubicBezTo>
                      <a:cubicBezTo>
                        <a:pt x="49" y="96"/>
                        <a:pt x="49" y="96"/>
                        <a:pt x="49" y="96"/>
                      </a:cubicBezTo>
                      <a:cubicBezTo>
                        <a:pt x="49" y="154"/>
                        <a:pt x="49" y="154"/>
                        <a:pt x="49" y="154"/>
                      </a:cubicBezTo>
                      <a:cubicBezTo>
                        <a:pt x="49" y="159"/>
                        <a:pt x="52" y="162"/>
                        <a:pt x="56" y="162"/>
                      </a:cubicBezTo>
                      <a:cubicBezTo>
                        <a:pt x="60" y="162"/>
                        <a:pt x="64" y="159"/>
                        <a:pt x="64" y="154"/>
                      </a:cubicBezTo>
                      <a:cubicBezTo>
                        <a:pt x="64" y="96"/>
                        <a:pt x="64" y="96"/>
                        <a:pt x="64" y="96"/>
                      </a:cubicBezTo>
                      <a:cubicBezTo>
                        <a:pt x="83" y="96"/>
                        <a:pt x="83" y="96"/>
                        <a:pt x="83" y="96"/>
                      </a:cubicBezTo>
                      <a:cubicBezTo>
                        <a:pt x="63" y="23"/>
                        <a:pt x="63" y="23"/>
                        <a:pt x="63" y="23"/>
                      </a:cubicBezTo>
                      <a:cubicBezTo>
                        <a:pt x="64" y="23"/>
                        <a:pt x="64" y="23"/>
                        <a:pt x="64" y="23"/>
                      </a:cubicBezTo>
                      <a:cubicBezTo>
                        <a:pt x="65" y="23"/>
                        <a:pt x="65" y="23"/>
                        <a:pt x="65" y="23"/>
                      </a:cubicBezTo>
                      <a:cubicBezTo>
                        <a:pt x="79" y="64"/>
                        <a:pt x="79" y="64"/>
                        <a:pt x="79" y="64"/>
                      </a:cubicBezTo>
                      <a:cubicBezTo>
                        <a:pt x="80" y="67"/>
                        <a:pt x="84" y="69"/>
                        <a:pt x="87" y="68"/>
                      </a:cubicBezTo>
                      <a:cubicBezTo>
                        <a:pt x="91" y="67"/>
                        <a:pt x="92" y="63"/>
                        <a:pt x="91" y="6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13" dirty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7" name="Content Placeholder 2"/>
              <p:cNvSpPr txBox="1">
                <a:spLocks/>
              </p:cNvSpPr>
              <p:nvPr/>
            </p:nvSpPr>
            <p:spPr>
              <a:xfrm>
                <a:off x="2015868" y="4352016"/>
                <a:ext cx="1384679" cy="621719"/>
              </a:xfrm>
              <a:prstGeom prst="rect">
                <a:avLst/>
              </a:prstGeom>
            </p:spPr>
            <p:txBody>
              <a:bodyPr vert="horz" lIns="51435" tIns="25718" rIns="51435" bIns="25718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id-ID" sz="1575" b="1" dirty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23</a:t>
                </a:r>
                <a:r>
                  <a:rPr lang="en-US" sz="1575" b="1" dirty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%</a:t>
                </a:r>
              </a:p>
            </p:txBody>
          </p:sp>
        </p:grpSp>
        <p:sp>
          <p:nvSpPr>
            <p:cNvPr id="45" name="Title 1"/>
            <p:cNvSpPr txBox="1">
              <a:spLocks/>
            </p:cNvSpPr>
            <p:nvPr/>
          </p:nvSpPr>
          <p:spPr>
            <a:xfrm>
              <a:off x="2030271" y="4662876"/>
              <a:ext cx="1370276" cy="492768"/>
            </a:xfrm>
            <a:prstGeom prst="rect">
              <a:avLst/>
            </a:prstGeom>
          </p:spPr>
          <p:txBody>
            <a:bodyPr vert="horz" lIns="51435" tIns="25718" rIns="51435" bIns="25718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788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Female Users</a:t>
              </a:r>
            </a:p>
          </p:txBody>
        </p:sp>
      </p:grpSp>
      <p:grpSp>
        <p:nvGrpSpPr>
          <p:cNvPr id="50" name="Group 44"/>
          <p:cNvGrpSpPr/>
          <p:nvPr/>
        </p:nvGrpSpPr>
        <p:grpSpPr>
          <a:xfrm>
            <a:off x="2906637" y="3208694"/>
            <a:ext cx="890225" cy="445439"/>
            <a:chOff x="3532582" y="4352013"/>
            <a:chExt cx="1582623" cy="791891"/>
          </a:xfrm>
        </p:grpSpPr>
        <p:grpSp>
          <p:nvGrpSpPr>
            <p:cNvPr id="51" name="Group 45"/>
            <p:cNvGrpSpPr/>
            <p:nvPr/>
          </p:nvGrpSpPr>
          <p:grpSpPr>
            <a:xfrm>
              <a:off x="3532582" y="4352013"/>
              <a:ext cx="1582623" cy="621719"/>
              <a:chOff x="3532582" y="4352013"/>
              <a:chExt cx="1582623" cy="621719"/>
            </a:xfrm>
          </p:grpSpPr>
          <p:grpSp>
            <p:nvGrpSpPr>
              <p:cNvPr id="53" name="Group 47"/>
              <p:cNvGrpSpPr/>
              <p:nvPr/>
            </p:nvGrpSpPr>
            <p:grpSpPr>
              <a:xfrm>
                <a:off x="3532582" y="4443631"/>
                <a:ext cx="204213" cy="519412"/>
                <a:chOff x="4422775" y="2198688"/>
                <a:chExt cx="292100" cy="742950"/>
              </a:xfrm>
              <a:solidFill>
                <a:schemeClr val="accent2"/>
              </a:solidFill>
            </p:grpSpPr>
            <p:sp>
              <p:nvSpPr>
                <p:cNvPr id="55" name="Freeform 12"/>
                <p:cNvSpPr>
                  <a:spLocks/>
                </p:cNvSpPr>
                <p:nvPr/>
              </p:nvSpPr>
              <p:spPr bwMode="auto">
                <a:xfrm>
                  <a:off x="4422775" y="2325688"/>
                  <a:ext cx="292100" cy="615950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13" dirty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Oval 13"/>
                <p:cNvSpPr>
                  <a:spLocks noChangeArrowheads="1"/>
                </p:cNvSpPr>
                <p:nvPr/>
              </p:nvSpPr>
              <p:spPr bwMode="auto">
                <a:xfrm>
                  <a:off x="4511675" y="2198688"/>
                  <a:ext cx="115888" cy="11588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51435" tIns="25718" rIns="51435" bIns="257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13" dirty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4" name="Content Placeholder 2"/>
              <p:cNvSpPr txBox="1">
                <a:spLocks/>
              </p:cNvSpPr>
              <p:nvPr/>
            </p:nvSpPr>
            <p:spPr>
              <a:xfrm>
                <a:off x="3730526" y="4352013"/>
                <a:ext cx="1384679" cy="621719"/>
              </a:xfrm>
              <a:prstGeom prst="rect">
                <a:avLst/>
              </a:prstGeom>
            </p:spPr>
            <p:txBody>
              <a:bodyPr vert="horz" lIns="51435" tIns="25718" rIns="51435" bIns="25718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id-ID" sz="1575" b="1" dirty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77</a:t>
                </a:r>
                <a:r>
                  <a:rPr lang="en-US" sz="1575" b="1" dirty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Calibri" panose="020F0502020204030204" pitchFamily="34" charset="0"/>
                  </a:rPr>
                  <a:t>%</a:t>
                </a:r>
              </a:p>
            </p:txBody>
          </p:sp>
        </p:grpSp>
        <p:sp>
          <p:nvSpPr>
            <p:cNvPr id="52" name="Title 1"/>
            <p:cNvSpPr txBox="1">
              <a:spLocks/>
            </p:cNvSpPr>
            <p:nvPr/>
          </p:nvSpPr>
          <p:spPr>
            <a:xfrm>
              <a:off x="3744929" y="4651137"/>
              <a:ext cx="1370276" cy="492767"/>
            </a:xfrm>
            <a:prstGeom prst="rect">
              <a:avLst/>
            </a:prstGeom>
          </p:spPr>
          <p:txBody>
            <a:bodyPr vert="horz" lIns="51435" tIns="25718" rIns="51435" bIns="25718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9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Male Users</a:t>
              </a:r>
            </a:p>
          </p:txBody>
        </p:sp>
      </p:grpSp>
      <p:cxnSp>
        <p:nvCxnSpPr>
          <p:cNvPr id="57" name="Straight Connector 52"/>
          <p:cNvCxnSpPr/>
          <p:nvPr/>
        </p:nvCxnSpPr>
        <p:spPr>
          <a:xfrm>
            <a:off x="4389820" y="1872787"/>
            <a:ext cx="0" cy="21931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6"/>
          <p:cNvSpPr>
            <a:spLocks noChangeArrowheads="1"/>
          </p:cNvSpPr>
          <p:nvPr/>
        </p:nvSpPr>
        <p:spPr bwMode="auto">
          <a:xfrm>
            <a:off x="1021685" y="2177450"/>
            <a:ext cx="2943225" cy="81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</a:t>
            </a:r>
            <a:r>
              <a:rPr lang="zh-CN" altLang="en-US" sz="10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使用说明和作品请详阅模版最末的使用手册。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9" name="文本框 10"/>
          <p:cNvSpPr txBox="1">
            <a:spLocks noChangeArrowheads="1"/>
          </p:cNvSpPr>
          <p:nvPr/>
        </p:nvSpPr>
        <p:spPr bwMode="auto">
          <a:xfrm>
            <a:off x="1437214" y="1869078"/>
            <a:ext cx="20978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dirty="0">
                <a:solidFill>
                  <a:schemeClr val="accent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42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fill="hold" grpId="0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/>
          <p:bldP spid="59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95"/>
          <a:stretch/>
        </p:blipFill>
        <p:spPr>
          <a:xfrm>
            <a:off x="7202658" y="0"/>
            <a:ext cx="1937281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33"/>
          <a:stretch/>
        </p:blipFill>
        <p:spPr>
          <a:xfrm>
            <a:off x="4060" y="0"/>
            <a:ext cx="1979485" cy="51435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428394" y="1363992"/>
            <a:ext cx="118494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章</a:t>
            </a:r>
            <a:endParaRPr lang="zh-CN" altLang="en-US" sz="7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45894" y="2205586"/>
            <a:ext cx="11849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节</a:t>
            </a:r>
            <a:endParaRPr lang="zh-CN" altLang="en-US" sz="5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47183" y="2256295"/>
            <a:ext cx="400110" cy="12689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40000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沾染了  墨色淌</a:t>
            </a:r>
            <a:endParaRPr lang="zh-CN" altLang="en-US" sz="1400" dirty="0">
              <a:solidFill>
                <a:srgbClr val="040000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0" t="79617" r="59229" b="7723"/>
          <a:stretch/>
        </p:blipFill>
        <p:spPr>
          <a:xfrm>
            <a:off x="3530116" y="3419054"/>
            <a:ext cx="397043" cy="33688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33" b="83514"/>
          <a:stretch/>
        </p:blipFill>
        <p:spPr>
          <a:xfrm>
            <a:off x="4265561" y="1406984"/>
            <a:ext cx="591641" cy="43868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4" t="55658" r="15854" b="18927"/>
          <a:stretch/>
        </p:blipFill>
        <p:spPr>
          <a:xfrm>
            <a:off x="3791030" y="2782422"/>
            <a:ext cx="838201" cy="67627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76" y="2120513"/>
            <a:ext cx="1474772" cy="14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9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38"/>
          <p:cNvGrpSpPr/>
          <p:nvPr/>
        </p:nvGrpSpPr>
        <p:grpSpPr>
          <a:xfrm>
            <a:off x="404982" y="1574279"/>
            <a:ext cx="2076062" cy="518900"/>
            <a:chOff x="1430743" y="1438589"/>
            <a:chExt cx="2076062" cy="518900"/>
          </a:xfrm>
        </p:grpSpPr>
        <p:sp>
          <p:nvSpPr>
            <p:cNvPr id="4" name="TextBox 26"/>
            <p:cNvSpPr txBox="1"/>
            <p:nvPr/>
          </p:nvSpPr>
          <p:spPr>
            <a:xfrm>
              <a:off x="1692462" y="1438589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  <p:sp>
          <p:nvSpPr>
            <p:cNvPr id="5" name="TextBox 27"/>
            <p:cNvSpPr txBox="1"/>
            <p:nvPr/>
          </p:nvSpPr>
          <p:spPr>
            <a:xfrm>
              <a:off x="1430743" y="1649712"/>
              <a:ext cx="207606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" name="Rectangular Callout 28"/>
          <p:cNvSpPr>
            <a:spLocks noChangeAspect="1"/>
          </p:cNvSpPr>
          <p:nvPr/>
        </p:nvSpPr>
        <p:spPr>
          <a:xfrm flipH="1">
            <a:off x="2552787" y="1654180"/>
            <a:ext cx="579038" cy="562460"/>
          </a:xfrm>
          <a:prstGeom prst="wedgeRect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39"/>
          <p:cNvGrpSpPr/>
          <p:nvPr/>
        </p:nvGrpSpPr>
        <p:grpSpPr>
          <a:xfrm>
            <a:off x="404982" y="2419764"/>
            <a:ext cx="2076063" cy="511531"/>
            <a:chOff x="1430743" y="2455515"/>
            <a:chExt cx="2076063" cy="511531"/>
          </a:xfrm>
        </p:grpSpPr>
        <p:sp>
          <p:nvSpPr>
            <p:cNvPr id="8" name="TextBox 30"/>
            <p:cNvSpPr txBox="1"/>
            <p:nvPr/>
          </p:nvSpPr>
          <p:spPr>
            <a:xfrm>
              <a:off x="2238385" y="2455515"/>
              <a:ext cx="1268421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  <p:sp>
          <p:nvSpPr>
            <p:cNvPr id="9" name="TextBox 31"/>
            <p:cNvSpPr txBox="1"/>
            <p:nvPr/>
          </p:nvSpPr>
          <p:spPr>
            <a:xfrm>
              <a:off x="1430743" y="2659269"/>
              <a:ext cx="207606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Rectangular Callout 32"/>
          <p:cNvSpPr>
            <a:spLocks noChangeAspect="1"/>
          </p:cNvSpPr>
          <p:nvPr/>
        </p:nvSpPr>
        <p:spPr>
          <a:xfrm flipH="1">
            <a:off x="2552787" y="2490807"/>
            <a:ext cx="579038" cy="562462"/>
          </a:xfrm>
          <a:prstGeom prst="wedgeRectCallo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roup 32"/>
          <p:cNvGrpSpPr/>
          <p:nvPr/>
        </p:nvGrpSpPr>
        <p:grpSpPr>
          <a:xfrm>
            <a:off x="6658979" y="1583082"/>
            <a:ext cx="2063693" cy="511530"/>
            <a:chOff x="5638262" y="1447392"/>
            <a:chExt cx="2063693" cy="511530"/>
          </a:xfrm>
        </p:grpSpPr>
        <p:sp>
          <p:nvSpPr>
            <p:cNvPr id="12" name="TextBox 34"/>
            <p:cNvSpPr txBox="1"/>
            <p:nvPr/>
          </p:nvSpPr>
          <p:spPr>
            <a:xfrm>
              <a:off x="5638263" y="1447392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  <p:sp>
          <p:nvSpPr>
            <p:cNvPr id="13" name="TextBox 35"/>
            <p:cNvSpPr txBox="1"/>
            <p:nvPr/>
          </p:nvSpPr>
          <p:spPr>
            <a:xfrm>
              <a:off x="5638262" y="1651145"/>
              <a:ext cx="206369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Rectangular Callout 36"/>
          <p:cNvSpPr>
            <a:spLocks noChangeAspect="1"/>
          </p:cNvSpPr>
          <p:nvPr/>
        </p:nvSpPr>
        <p:spPr>
          <a:xfrm>
            <a:off x="6012175" y="1643965"/>
            <a:ext cx="579038" cy="562462"/>
          </a:xfrm>
          <a:prstGeom prst="wedgeRectCallo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Group 36"/>
          <p:cNvGrpSpPr/>
          <p:nvPr/>
        </p:nvGrpSpPr>
        <p:grpSpPr>
          <a:xfrm>
            <a:off x="6658979" y="2387156"/>
            <a:ext cx="2063693" cy="544139"/>
            <a:chOff x="5638262" y="2422907"/>
            <a:chExt cx="2063693" cy="544139"/>
          </a:xfrm>
        </p:grpSpPr>
        <p:sp>
          <p:nvSpPr>
            <p:cNvPr id="16" name="TextBox 38"/>
            <p:cNvSpPr txBox="1"/>
            <p:nvPr/>
          </p:nvSpPr>
          <p:spPr>
            <a:xfrm>
              <a:off x="5638263" y="2422907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单击编辑标题</a:t>
              </a:r>
            </a:p>
          </p:txBody>
        </p:sp>
        <p:sp>
          <p:nvSpPr>
            <p:cNvPr id="17" name="TextBox 39"/>
            <p:cNvSpPr txBox="1"/>
            <p:nvPr/>
          </p:nvSpPr>
          <p:spPr>
            <a:xfrm>
              <a:off x="5638262" y="2659269"/>
              <a:ext cx="206369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ectangular Callout 40"/>
          <p:cNvSpPr>
            <a:spLocks noChangeAspect="1"/>
          </p:cNvSpPr>
          <p:nvPr/>
        </p:nvSpPr>
        <p:spPr>
          <a:xfrm>
            <a:off x="6012175" y="2480648"/>
            <a:ext cx="579038" cy="562462"/>
          </a:xfrm>
          <a:prstGeom prst="wedgeRectCallou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Arc 41"/>
          <p:cNvSpPr/>
          <p:nvPr/>
        </p:nvSpPr>
        <p:spPr>
          <a:xfrm rot="19051047">
            <a:off x="4990684" y="1173714"/>
            <a:ext cx="1636328" cy="163632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Arc 42"/>
          <p:cNvSpPr/>
          <p:nvPr/>
        </p:nvSpPr>
        <p:spPr>
          <a:xfrm rot="2548953" flipH="1">
            <a:off x="2516990" y="1173714"/>
            <a:ext cx="1636328" cy="163632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403600" y="1708659"/>
            <a:ext cx="2349500" cy="26892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722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1045"/>
          <p:cNvGrpSpPr/>
          <p:nvPr/>
        </p:nvGrpSpPr>
        <p:grpSpPr>
          <a:xfrm>
            <a:off x="1338136" y="1558934"/>
            <a:ext cx="1603189" cy="2167310"/>
            <a:chOff x="0" y="0"/>
            <a:chExt cx="4275169" cy="5779491"/>
          </a:xfrm>
        </p:grpSpPr>
        <p:sp>
          <p:nvSpPr>
            <p:cNvPr id="4" name="Shape 1043"/>
            <p:cNvSpPr/>
            <p:nvPr/>
          </p:nvSpPr>
          <p:spPr>
            <a:xfrm>
              <a:off x="0" y="0"/>
              <a:ext cx="4275169" cy="4342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1">
              <a:blip r:embed="rId2"/>
              <a:srcRect/>
              <a:stretch>
                <a:fillRect/>
              </a:stretch>
            </a:blipFill>
            <a:ln w="12700" cap="flat">
              <a:solidFill>
                <a:schemeClr val="accent1"/>
              </a:solidFill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>
                  <a:solidFill>
                    <a:srgbClr val="0C2130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Shape 1044"/>
            <p:cNvSpPr/>
            <p:nvPr/>
          </p:nvSpPr>
          <p:spPr>
            <a:xfrm>
              <a:off x="92973" y="4548385"/>
              <a:ext cx="4089222" cy="12311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2400" i="1">
                  <a:solidFill>
                    <a:srgbClr val="E6E4E8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i="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i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048"/>
          <p:cNvGrpSpPr/>
          <p:nvPr/>
        </p:nvGrpSpPr>
        <p:grpSpPr>
          <a:xfrm>
            <a:off x="3485974" y="1177651"/>
            <a:ext cx="2006890" cy="2548593"/>
            <a:chOff x="0" y="-1"/>
            <a:chExt cx="5351705" cy="6796245"/>
          </a:xfrm>
        </p:grpSpPr>
        <p:sp>
          <p:nvSpPr>
            <p:cNvPr id="7" name="Shape 1046"/>
            <p:cNvSpPr/>
            <p:nvPr/>
          </p:nvSpPr>
          <p:spPr>
            <a:xfrm>
              <a:off x="0" y="-1"/>
              <a:ext cx="5351705" cy="531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 w="12700" cap="flat">
              <a:solidFill>
                <a:schemeClr val="accent2"/>
              </a:solidFill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>
                  <a:solidFill>
                    <a:srgbClr val="0C2130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Shape 1047"/>
            <p:cNvSpPr/>
            <p:nvPr/>
          </p:nvSpPr>
          <p:spPr>
            <a:xfrm>
              <a:off x="631456" y="5565138"/>
              <a:ext cx="4089220" cy="12311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2400" i="1">
                  <a:solidFill>
                    <a:srgbClr val="E6E4E8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i="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i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51"/>
          <p:cNvGrpSpPr/>
          <p:nvPr/>
        </p:nvGrpSpPr>
        <p:grpSpPr>
          <a:xfrm>
            <a:off x="6037673" y="1558934"/>
            <a:ext cx="1603189" cy="2167310"/>
            <a:chOff x="0" y="0"/>
            <a:chExt cx="4275169" cy="5779491"/>
          </a:xfrm>
        </p:grpSpPr>
        <p:sp>
          <p:nvSpPr>
            <p:cNvPr id="10" name="Shape 1049"/>
            <p:cNvSpPr/>
            <p:nvPr/>
          </p:nvSpPr>
          <p:spPr>
            <a:xfrm>
              <a:off x="0" y="0"/>
              <a:ext cx="4275169" cy="4342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/>
              </a:stretch>
            </a:blipFill>
            <a:ln w="12700" cap="flat">
              <a:solidFill>
                <a:schemeClr val="accent3"/>
              </a:solidFill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>
                  <a:solidFill>
                    <a:srgbClr val="0C2130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endParaRPr sz="1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Shape 1050"/>
            <p:cNvSpPr/>
            <p:nvPr/>
          </p:nvSpPr>
          <p:spPr>
            <a:xfrm>
              <a:off x="92973" y="4548385"/>
              <a:ext cx="4089222" cy="12311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>
                <a:defRPr sz="2400" i="1">
                  <a:solidFill>
                    <a:srgbClr val="E6E4E8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000" i="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i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299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dvAuto="0"/>
      <p:bldP spid="6" grpId="0" advAuto="0"/>
      <p:bldP spid="9" grpId="0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58179" y="1105707"/>
            <a:ext cx="400052" cy="400050"/>
            <a:chOff x="1676400" y="2235200"/>
            <a:chExt cx="533400" cy="533400"/>
          </a:xfrm>
        </p:grpSpPr>
        <p:sp>
          <p:nvSpPr>
            <p:cNvPr id="4" name="椭圆 3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714369" y="2324931"/>
              <a:ext cx="485600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fontAlgn="ctr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621765" y="4129407"/>
            <a:ext cx="400050" cy="400050"/>
            <a:chOff x="6588983" y="2230703"/>
            <a:chExt cx="533400" cy="533400"/>
          </a:xfrm>
        </p:grpSpPr>
        <p:sp>
          <p:nvSpPr>
            <p:cNvPr id="7" name="椭圆 6"/>
            <p:cNvSpPr/>
            <p:nvPr/>
          </p:nvSpPr>
          <p:spPr>
            <a:xfrm>
              <a:off x="6588983" y="2230703"/>
              <a:ext cx="533400" cy="533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602998" y="2269584"/>
              <a:ext cx="517192" cy="41857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font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rot="16200000" flipH="1">
            <a:off x="2895925" y="217907"/>
            <a:ext cx="400051" cy="2175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7" rIns="68576" bIns="342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94005" y="1170629"/>
            <a:ext cx="1237627" cy="289116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添加项目名称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1319697" y="3558941"/>
            <a:ext cx="2885096" cy="56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2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2" name="矩形 11"/>
          <p:cNvSpPr/>
          <p:nvPr/>
        </p:nvSpPr>
        <p:spPr>
          <a:xfrm>
            <a:off x="1380128" y="1662944"/>
            <a:ext cx="2769692" cy="1794985"/>
          </a:xfrm>
          <a:prstGeom prst="rect">
            <a:avLst/>
          </a:prstGeom>
          <a:blipFill>
            <a:blip r:embed="rId2"/>
            <a:srcRect/>
            <a:stretch>
              <a:fillRect l="1" r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03873" y="2160211"/>
            <a:ext cx="2769692" cy="1794985"/>
          </a:xfrm>
          <a:prstGeom prst="rect">
            <a:avLst/>
          </a:prstGeom>
          <a:blipFill>
            <a:blip r:embed="rId3"/>
            <a:srcRect/>
            <a:stretch>
              <a:fillRect l="1" r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5151324" y="1533019"/>
            <a:ext cx="2822242" cy="56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2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5" name="矩形 14"/>
          <p:cNvSpPr/>
          <p:nvPr/>
        </p:nvSpPr>
        <p:spPr>
          <a:xfrm rot="16200000" flipH="1">
            <a:off x="6102182" y="3245003"/>
            <a:ext cx="400051" cy="21756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6" tIns="34287" rIns="68576" bIns="342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15936" y="4188268"/>
            <a:ext cx="1237627" cy="289116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添加项目标题</a:t>
            </a:r>
            <a:endParaRPr lang="en-US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646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2"/>
          <p:cNvSpPr>
            <a:spLocks/>
          </p:cNvSpPr>
          <p:nvPr/>
        </p:nvSpPr>
        <p:spPr bwMode="auto">
          <a:xfrm>
            <a:off x="1977695" y="1158779"/>
            <a:ext cx="471488" cy="2782491"/>
          </a:xfrm>
          <a:custGeom>
            <a:avLst/>
            <a:gdLst>
              <a:gd name="T0" fmla="*/ 351 w 352"/>
              <a:gd name="T1" fmla="*/ 0 h 2076"/>
              <a:gd name="T2" fmla="*/ 351 w 352"/>
              <a:gd name="T3" fmla="*/ 0 h 2076"/>
              <a:gd name="T4" fmla="*/ 259 w 352"/>
              <a:gd name="T5" fmla="*/ 125 h 2076"/>
              <a:gd name="T6" fmla="*/ 256 w 352"/>
              <a:gd name="T7" fmla="*/ 180 h 2076"/>
              <a:gd name="T8" fmla="*/ 267 w 352"/>
              <a:gd name="T9" fmla="*/ 197 h 2076"/>
              <a:gd name="T10" fmla="*/ 294 w 352"/>
              <a:gd name="T11" fmla="*/ 258 h 2076"/>
              <a:gd name="T12" fmla="*/ 135 w 352"/>
              <a:gd name="T13" fmla="*/ 392 h 2076"/>
              <a:gd name="T14" fmla="*/ 95 w 352"/>
              <a:gd name="T15" fmla="*/ 596 h 2076"/>
              <a:gd name="T16" fmla="*/ 47 w 352"/>
              <a:gd name="T17" fmla="*/ 840 h 2076"/>
              <a:gd name="T18" fmla="*/ 21 w 352"/>
              <a:gd name="T19" fmla="*/ 977 h 2076"/>
              <a:gd name="T20" fmla="*/ 18 w 352"/>
              <a:gd name="T21" fmla="*/ 1003 h 2076"/>
              <a:gd name="T22" fmla="*/ 15 w 352"/>
              <a:gd name="T23" fmla="*/ 1063 h 2076"/>
              <a:gd name="T24" fmla="*/ 4 w 352"/>
              <a:gd name="T25" fmla="*/ 1130 h 2076"/>
              <a:gd name="T26" fmla="*/ 27 w 352"/>
              <a:gd name="T27" fmla="*/ 1175 h 2076"/>
              <a:gd name="T28" fmla="*/ 78 w 352"/>
              <a:gd name="T29" fmla="*/ 1192 h 2076"/>
              <a:gd name="T30" fmla="*/ 94 w 352"/>
              <a:gd name="T31" fmla="*/ 1151 h 2076"/>
              <a:gd name="T32" fmla="*/ 83 w 352"/>
              <a:gd name="T33" fmla="*/ 1148 h 2076"/>
              <a:gd name="T34" fmla="*/ 86 w 352"/>
              <a:gd name="T35" fmla="*/ 1123 h 2076"/>
              <a:gd name="T36" fmla="*/ 78 w 352"/>
              <a:gd name="T37" fmla="*/ 1071 h 2076"/>
              <a:gd name="T38" fmla="*/ 73 w 352"/>
              <a:gd name="T39" fmla="*/ 1004 h 2076"/>
              <a:gd name="T40" fmla="*/ 153 w 352"/>
              <a:gd name="T41" fmla="*/ 753 h 2076"/>
              <a:gd name="T42" fmla="*/ 189 w 352"/>
              <a:gd name="T43" fmla="*/ 560 h 2076"/>
              <a:gd name="T44" fmla="*/ 203 w 352"/>
              <a:gd name="T45" fmla="*/ 841 h 2076"/>
              <a:gd name="T46" fmla="*/ 162 w 352"/>
              <a:gd name="T47" fmla="*/ 1127 h 2076"/>
              <a:gd name="T48" fmla="*/ 189 w 352"/>
              <a:gd name="T49" fmla="*/ 1525 h 2076"/>
              <a:gd name="T50" fmla="*/ 223 w 352"/>
              <a:gd name="T51" fmla="*/ 1902 h 2076"/>
              <a:gd name="T52" fmla="*/ 206 w 352"/>
              <a:gd name="T53" fmla="*/ 2045 h 2076"/>
              <a:gd name="T54" fmla="*/ 220 w 352"/>
              <a:gd name="T55" fmla="*/ 2076 h 2076"/>
              <a:gd name="T56" fmla="*/ 288 w 352"/>
              <a:gd name="T57" fmla="*/ 2076 h 2076"/>
              <a:gd name="T58" fmla="*/ 297 w 352"/>
              <a:gd name="T59" fmla="*/ 2006 h 2076"/>
              <a:gd name="T60" fmla="*/ 290 w 352"/>
              <a:gd name="T61" fmla="*/ 1844 h 2076"/>
              <a:gd name="T62" fmla="*/ 303 w 352"/>
              <a:gd name="T63" fmla="*/ 1583 h 2076"/>
              <a:gd name="T64" fmla="*/ 318 w 352"/>
              <a:gd name="T65" fmla="*/ 1381 h 2076"/>
              <a:gd name="T66" fmla="*/ 352 w 352"/>
              <a:gd name="T67" fmla="*/ 1087 h 2076"/>
              <a:gd name="T68" fmla="*/ 352 w 352"/>
              <a:gd name="T69" fmla="*/ 0 h 2076"/>
              <a:gd name="T70" fmla="*/ 351 w 352"/>
              <a:gd name="T71" fmla="*/ 0 h 2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52" h="2076">
                <a:moveTo>
                  <a:pt x="351" y="0"/>
                </a:moveTo>
                <a:cubicBezTo>
                  <a:pt x="351" y="0"/>
                  <a:pt x="351" y="0"/>
                  <a:pt x="351" y="0"/>
                </a:cubicBezTo>
                <a:cubicBezTo>
                  <a:pt x="233" y="1"/>
                  <a:pt x="259" y="125"/>
                  <a:pt x="259" y="125"/>
                </a:cubicBezTo>
                <a:cubicBezTo>
                  <a:pt x="238" y="135"/>
                  <a:pt x="254" y="165"/>
                  <a:pt x="256" y="180"/>
                </a:cubicBezTo>
                <a:cubicBezTo>
                  <a:pt x="257" y="196"/>
                  <a:pt x="267" y="197"/>
                  <a:pt x="267" y="197"/>
                </a:cubicBezTo>
                <a:cubicBezTo>
                  <a:pt x="272" y="221"/>
                  <a:pt x="294" y="258"/>
                  <a:pt x="294" y="258"/>
                </a:cubicBezTo>
                <a:cubicBezTo>
                  <a:pt x="303" y="362"/>
                  <a:pt x="190" y="359"/>
                  <a:pt x="135" y="392"/>
                </a:cubicBezTo>
                <a:cubicBezTo>
                  <a:pt x="80" y="424"/>
                  <a:pt x="95" y="518"/>
                  <a:pt x="95" y="596"/>
                </a:cubicBezTo>
                <a:cubicBezTo>
                  <a:pt x="95" y="673"/>
                  <a:pt x="70" y="743"/>
                  <a:pt x="47" y="840"/>
                </a:cubicBezTo>
                <a:cubicBezTo>
                  <a:pt x="33" y="902"/>
                  <a:pt x="25" y="950"/>
                  <a:pt x="21" y="977"/>
                </a:cubicBezTo>
                <a:cubicBezTo>
                  <a:pt x="20" y="984"/>
                  <a:pt x="18" y="1003"/>
                  <a:pt x="18" y="1003"/>
                </a:cubicBezTo>
                <a:cubicBezTo>
                  <a:pt x="17" y="1030"/>
                  <a:pt x="16" y="1054"/>
                  <a:pt x="15" y="1063"/>
                </a:cubicBezTo>
                <a:cubicBezTo>
                  <a:pt x="13" y="1082"/>
                  <a:pt x="7" y="1109"/>
                  <a:pt x="4" y="1130"/>
                </a:cubicBezTo>
                <a:cubicBezTo>
                  <a:pt x="0" y="1151"/>
                  <a:pt x="10" y="1156"/>
                  <a:pt x="27" y="1175"/>
                </a:cubicBezTo>
                <a:cubicBezTo>
                  <a:pt x="44" y="1195"/>
                  <a:pt x="61" y="1204"/>
                  <a:pt x="78" y="1192"/>
                </a:cubicBezTo>
                <a:cubicBezTo>
                  <a:pt x="94" y="1179"/>
                  <a:pt x="99" y="1159"/>
                  <a:pt x="94" y="1151"/>
                </a:cubicBezTo>
                <a:cubicBezTo>
                  <a:pt x="88" y="1143"/>
                  <a:pt x="83" y="1148"/>
                  <a:pt x="83" y="1148"/>
                </a:cubicBezTo>
                <a:cubicBezTo>
                  <a:pt x="83" y="1148"/>
                  <a:pt x="82" y="1138"/>
                  <a:pt x="86" y="1123"/>
                </a:cubicBezTo>
                <a:cubicBezTo>
                  <a:pt x="90" y="1108"/>
                  <a:pt x="85" y="1087"/>
                  <a:pt x="78" y="1071"/>
                </a:cubicBezTo>
                <a:cubicBezTo>
                  <a:pt x="73" y="1060"/>
                  <a:pt x="67" y="1035"/>
                  <a:pt x="73" y="1004"/>
                </a:cubicBezTo>
                <a:cubicBezTo>
                  <a:pt x="95" y="936"/>
                  <a:pt x="141" y="809"/>
                  <a:pt x="153" y="753"/>
                </a:cubicBezTo>
                <a:cubicBezTo>
                  <a:pt x="166" y="688"/>
                  <a:pt x="189" y="560"/>
                  <a:pt x="189" y="560"/>
                </a:cubicBezTo>
                <a:cubicBezTo>
                  <a:pt x="209" y="601"/>
                  <a:pt x="221" y="790"/>
                  <a:pt x="203" y="841"/>
                </a:cubicBezTo>
                <a:cubicBezTo>
                  <a:pt x="186" y="892"/>
                  <a:pt x="144" y="1014"/>
                  <a:pt x="162" y="1127"/>
                </a:cubicBezTo>
                <a:cubicBezTo>
                  <a:pt x="180" y="1240"/>
                  <a:pt x="195" y="1393"/>
                  <a:pt x="189" y="1525"/>
                </a:cubicBezTo>
                <a:cubicBezTo>
                  <a:pt x="183" y="1658"/>
                  <a:pt x="205" y="1802"/>
                  <a:pt x="223" y="1902"/>
                </a:cubicBezTo>
                <a:cubicBezTo>
                  <a:pt x="241" y="2002"/>
                  <a:pt x="220" y="2027"/>
                  <a:pt x="206" y="2045"/>
                </a:cubicBezTo>
                <a:cubicBezTo>
                  <a:pt x="193" y="2063"/>
                  <a:pt x="220" y="2076"/>
                  <a:pt x="220" y="2076"/>
                </a:cubicBezTo>
                <a:cubicBezTo>
                  <a:pt x="220" y="2076"/>
                  <a:pt x="263" y="2076"/>
                  <a:pt x="288" y="2076"/>
                </a:cubicBezTo>
                <a:cubicBezTo>
                  <a:pt x="314" y="2076"/>
                  <a:pt x="306" y="2058"/>
                  <a:pt x="297" y="2006"/>
                </a:cubicBezTo>
                <a:cubicBezTo>
                  <a:pt x="288" y="1954"/>
                  <a:pt x="279" y="1912"/>
                  <a:pt x="290" y="1844"/>
                </a:cubicBezTo>
                <a:cubicBezTo>
                  <a:pt x="300" y="1775"/>
                  <a:pt x="309" y="1688"/>
                  <a:pt x="303" y="1583"/>
                </a:cubicBezTo>
                <a:cubicBezTo>
                  <a:pt x="297" y="1479"/>
                  <a:pt x="299" y="1458"/>
                  <a:pt x="318" y="1381"/>
                </a:cubicBezTo>
                <a:cubicBezTo>
                  <a:pt x="335" y="1312"/>
                  <a:pt x="349" y="1127"/>
                  <a:pt x="352" y="1087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1" y="0"/>
                  <a:pt x="35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3"/>
          <p:cNvSpPr>
            <a:spLocks/>
          </p:cNvSpPr>
          <p:nvPr/>
        </p:nvSpPr>
        <p:spPr bwMode="auto">
          <a:xfrm>
            <a:off x="2449183" y="1158779"/>
            <a:ext cx="472381" cy="2782491"/>
          </a:xfrm>
          <a:custGeom>
            <a:avLst/>
            <a:gdLst>
              <a:gd name="T0" fmla="*/ 349 w 352"/>
              <a:gd name="T1" fmla="*/ 1130 h 2076"/>
              <a:gd name="T2" fmla="*/ 337 w 352"/>
              <a:gd name="T3" fmla="*/ 1063 h 2076"/>
              <a:gd name="T4" fmla="*/ 335 w 352"/>
              <a:gd name="T5" fmla="*/ 1015 h 2076"/>
              <a:gd name="T6" fmla="*/ 330 w 352"/>
              <a:gd name="T7" fmla="*/ 972 h 2076"/>
              <a:gd name="T8" fmla="*/ 304 w 352"/>
              <a:gd name="T9" fmla="*/ 840 h 2076"/>
              <a:gd name="T10" fmla="*/ 257 w 352"/>
              <a:gd name="T11" fmla="*/ 596 h 2076"/>
              <a:gd name="T12" fmla="*/ 216 w 352"/>
              <a:gd name="T13" fmla="*/ 392 h 2076"/>
              <a:gd name="T14" fmla="*/ 57 w 352"/>
              <a:gd name="T15" fmla="*/ 258 h 2076"/>
              <a:gd name="T16" fmla="*/ 85 w 352"/>
              <a:gd name="T17" fmla="*/ 197 h 2076"/>
              <a:gd name="T18" fmla="*/ 96 w 352"/>
              <a:gd name="T19" fmla="*/ 180 h 2076"/>
              <a:gd name="T20" fmla="*/ 93 w 352"/>
              <a:gd name="T21" fmla="*/ 125 h 2076"/>
              <a:gd name="T22" fmla="*/ 0 w 352"/>
              <a:gd name="T23" fmla="*/ 0 h 2076"/>
              <a:gd name="T24" fmla="*/ 0 w 352"/>
              <a:gd name="T25" fmla="*/ 0 h 2076"/>
              <a:gd name="T26" fmla="*/ 0 w 352"/>
              <a:gd name="T27" fmla="*/ 0 h 2076"/>
              <a:gd name="T28" fmla="*/ 0 w 352"/>
              <a:gd name="T29" fmla="*/ 1087 h 2076"/>
              <a:gd name="T30" fmla="*/ 33 w 352"/>
              <a:gd name="T31" fmla="*/ 1381 h 2076"/>
              <a:gd name="T32" fmla="*/ 48 w 352"/>
              <a:gd name="T33" fmla="*/ 1583 h 2076"/>
              <a:gd name="T34" fmla="*/ 62 w 352"/>
              <a:gd name="T35" fmla="*/ 1844 h 2076"/>
              <a:gd name="T36" fmla="*/ 54 w 352"/>
              <a:gd name="T37" fmla="*/ 2006 h 2076"/>
              <a:gd name="T38" fmla="*/ 63 w 352"/>
              <a:gd name="T39" fmla="*/ 2076 h 2076"/>
              <a:gd name="T40" fmla="*/ 132 w 352"/>
              <a:gd name="T41" fmla="*/ 2076 h 2076"/>
              <a:gd name="T42" fmla="*/ 145 w 352"/>
              <a:gd name="T43" fmla="*/ 2045 h 2076"/>
              <a:gd name="T44" fmla="*/ 129 w 352"/>
              <a:gd name="T45" fmla="*/ 1902 h 2076"/>
              <a:gd name="T46" fmla="*/ 163 w 352"/>
              <a:gd name="T47" fmla="*/ 1525 h 2076"/>
              <a:gd name="T48" fmla="*/ 190 w 352"/>
              <a:gd name="T49" fmla="*/ 1127 h 2076"/>
              <a:gd name="T50" fmla="*/ 148 w 352"/>
              <a:gd name="T51" fmla="*/ 841 h 2076"/>
              <a:gd name="T52" fmla="*/ 163 w 352"/>
              <a:gd name="T53" fmla="*/ 560 h 2076"/>
              <a:gd name="T54" fmla="*/ 199 w 352"/>
              <a:gd name="T55" fmla="*/ 753 h 2076"/>
              <a:gd name="T56" fmla="*/ 280 w 352"/>
              <a:gd name="T57" fmla="*/ 1011 h 2076"/>
              <a:gd name="T58" fmla="*/ 274 w 352"/>
              <a:gd name="T59" fmla="*/ 1071 h 2076"/>
              <a:gd name="T60" fmla="*/ 267 w 352"/>
              <a:gd name="T61" fmla="*/ 1123 h 2076"/>
              <a:gd name="T62" fmla="*/ 270 w 352"/>
              <a:gd name="T63" fmla="*/ 1148 h 2076"/>
              <a:gd name="T64" fmla="*/ 259 w 352"/>
              <a:gd name="T65" fmla="*/ 1151 h 2076"/>
              <a:gd name="T66" fmla="*/ 275 w 352"/>
              <a:gd name="T67" fmla="*/ 1192 h 2076"/>
              <a:gd name="T68" fmla="*/ 325 w 352"/>
              <a:gd name="T69" fmla="*/ 1175 h 2076"/>
              <a:gd name="T70" fmla="*/ 349 w 352"/>
              <a:gd name="T71" fmla="*/ 1130 h 2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52" h="2076">
                <a:moveTo>
                  <a:pt x="349" y="1130"/>
                </a:moveTo>
                <a:cubicBezTo>
                  <a:pt x="345" y="1109"/>
                  <a:pt x="339" y="1082"/>
                  <a:pt x="337" y="1063"/>
                </a:cubicBezTo>
                <a:cubicBezTo>
                  <a:pt x="336" y="1055"/>
                  <a:pt x="336" y="1037"/>
                  <a:pt x="335" y="1015"/>
                </a:cubicBezTo>
                <a:cubicBezTo>
                  <a:pt x="334" y="1012"/>
                  <a:pt x="334" y="999"/>
                  <a:pt x="330" y="972"/>
                </a:cubicBezTo>
                <a:cubicBezTo>
                  <a:pt x="326" y="945"/>
                  <a:pt x="318" y="898"/>
                  <a:pt x="304" y="840"/>
                </a:cubicBezTo>
                <a:cubicBezTo>
                  <a:pt x="282" y="743"/>
                  <a:pt x="257" y="673"/>
                  <a:pt x="257" y="596"/>
                </a:cubicBezTo>
                <a:cubicBezTo>
                  <a:pt x="257" y="518"/>
                  <a:pt x="272" y="424"/>
                  <a:pt x="216" y="392"/>
                </a:cubicBezTo>
                <a:cubicBezTo>
                  <a:pt x="161" y="359"/>
                  <a:pt x="48" y="362"/>
                  <a:pt x="57" y="258"/>
                </a:cubicBezTo>
                <a:cubicBezTo>
                  <a:pt x="57" y="258"/>
                  <a:pt x="80" y="221"/>
                  <a:pt x="85" y="197"/>
                </a:cubicBezTo>
                <a:cubicBezTo>
                  <a:pt x="85" y="197"/>
                  <a:pt x="94" y="196"/>
                  <a:pt x="96" y="180"/>
                </a:cubicBezTo>
                <a:cubicBezTo>
                  <a:pt x="97" y="165"/>
                  <a:pt x="113" y="135"/>
                  <a:pt x="93" y="125"/>
                </a:cubicBezTo>
                <a:cubicBezTo>
                  <a:pt x="93" y="125"/>
                  <a:pt x="118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87"/>
                  <a:pt x="0" y="1087"/>
                  <a:pt x="0" y="1087"/>
                </a:cubicBezTo>
                <a:cubicBezTo>
                  <a:pt x="3" y="1127"/>
                  <a:pt x="16" y="1312"/>
                  <a:pt x="33" y="1381"/>
                </a:cubicBezTo>
                <a:cubicBezTo>
                  <a:pt x="53" y="1458"/>
                  <a:pt x="54" y="1479"/>
                  <a:pt x="48" y="1583"/>
                </a:cubicBezTo>
                <a:cubicBezTo>
                  <a:pt x="42" y="1688"/>
                  <a:pt x="51" y="1775"/>
                  <a:pt x="62" y="1844"/>
                </a:cubicBezTo>
                <a:cubicBezTo>
                  <a:pt x="72" y="1912"/>
                  <a:pt x="63" y="1954"/>
                  <a:pt x="54" y="2006"/>
                </a:cubicBezTo>
                <a:cubicBezTo>
                  <a:pt x="45" y="2058"/>
                  <a:pt x="38" y="2076"/>
                  <a:pt x="63" y="2076"/>
                </a:cubicBezTo>
                <a:cubicBezTo>
                  <a:pt x="89" y="2076"/>
                  <a:pt x="132" y="2076"/>
                  <a:pt x="132" y="2076"/>
                </a:cubicBezTo>
                <a:cubicBezTo>
                  <a:pt x="132" y="2076"/>
                  <a:pt x="158" y="2063"/>
                  <a:pt x="145" y="2045"/>
                </a:cubicBezTo>
                <a:cubicBezTo>
                  <a:pt x="132" y="2027"/>
                  <a:pt x="111" y="2002"/>
                  <a:pt x="129" y="1902"/>
                </a:cubicBezTo>
                <a:cubicBezTo>
                  <a:pt x="147" y="1802"/>
                  <a:pt x="169" y="1658"/>
                  <a:pt x="163" y="1525"/>
                </a:cubicBezTo>
                <a:cubicBezTo>
                  <a:pt x="157" y="1393"/>
                  <a:pt x="172" y="1240"/>
                  <a:pt x="190" y="1127"/>
                </a:cubicBezTo>
                <a:cubicBezTo>
                  <a:pt x="208" y="1014"/>
                  <a:pt x="166" y="892"/>
                  <a:pt x="148" y="841"/>
                </a:cubicBezTo>
                <a:cubicBezTo>
                  <a:pt x="130" y="790"/>
                  <a:pt x="142" y="601"/>
                  <a:pt x="163" y="560"/>
                </a:cubicBezTo>
                <a:cubicBezTo>
                  <a:pt x="163" y="560"/>
                  <a:pt x="185" y="688"/>
                  <a:pt x="199" y="753"/>
                </a:cubicBezTo>
                <a:cubicBezTo>
                  <a:pt x="211" y="811"/>
                  <a:pt x="260" y="945"/>
                  <a:pt x="280" y="1011"/>
                </a:cubicBezTo>
                <a:cubicBezTo>
                  <a:pt x="284" y="1039"/>
                  <a:pt x="279" y="1061"/>
                  <a:pt x="274" y="1071"/>
                </a:cubicBezTo>
                <a:cubicBezTo>
                  <a:pt x="267" y="1087"/>
                  <a:pt x="262" y="1108"/>
                  <a:pt x="267" y="1123"/>
                </a:cubicBezTo>
                <a:cubicBezTo>
                  <a:pt x="271" y="1138"/>
                  <a:pt x="270" y="1148"/>
                  <a:pt x="270" y="1148"/>
                </a:cubicBezTo>
                <a:cubicBezTo>
                  <a:pt x="270" y="1148"/>
                  <a:pt x="264" y="1143"/>
                  <a:pt x="259" y="1151"/>
                </a:cubicBezTo>
                <a:cubicBezTo>
                  <a:pt x="253" y="1159"/>
                  <a:pt x="258" y="1179"/>
                  <a:pt x="275" y="1192"/>
                </a:cubicBezTo>
                <a:cubicBezTo>
                  <a:pt x="291" y="1204"/>
                  <a:pt x="308" y="1195"/>
                  <a:pt x="325" y="1175"/>
                </a:cubicBezTo>
                <a:cubicBezTo>
                  <a:pt x="343" y="1156"/>
                  <a:pt x="352" y="1151"/>
                  <a:pt x="349" y="113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6180468" y="1158781"/>
            <a:ext cx="492026" cy="2787848"/>
          </a:xfrm>
          <a:custGeom>
            <a:avLst/>
            <a:gdLst>
              <a:gd name="T0" fmla="*/ 365 w 367"/>
              <a:gd name="T1" fmla="*/ 0 h 2080"/>
              <a:gd name="T2" fmla="*/ 365 w 367"/>
              <a:gd name="T3" fmla="*/ 1 h 2080"/>
              <a:gd name="T4" fmla="*/ 289 w 367"/>
              <a:gd name="T5" fmla="*/ 36 h 2080"/>
              <a:gd name="T6" fmla="*/ 275 w 367"/>
              <a:gd name="T7" fmla="*/ 130 h 2080"/>
              <a:gd name="T8" fmla="*/ 270 w 367"/>
              <a:gd name="T9" fmla="*/ 178 h 2080"/>
              <a:gd name="T10" fmla="*/ 284 w 367"/>
              <a:gd name="T11" fmla="*/ 209 h 2080"/>
              <a:gd name="T12" fmla="*/ 294 w 367"/>
              <a:gd name="T13" fmla="*/ 212 h 2080"/>
              <a:gd name="T14" fmla="*/ 302 w 367"/>
              <a:gd name="T15" fmla="*/ 245 h 2080"/>
              <a:gd name="T16" fmla="*/ 170 w 367"/>
              <a:gd name="T17" fmla="*/ 352 h 2080"/>
              <a:gd name="T18" fmla="*/ 90 w 367"/>
              <a:gd name="T19" fmla="*/ 537 h 2080"/>
              <a:gd name="T20" fmla="*/ 57 w 367"/>
              <a:gd name="T21" fmla="*/ 727 h 2080"/>
              <a:gd name="T22" fmla="*/ 23 w 367"/>
              <a:gd name="T23" fmla="*/ 926 h 2080"/>
              <a:gd name="T24" fmla="*/ 15 w 367"/>
              <a:gd name="T25" fmla="*/ 1067 h 2080"/>
              <a:gd name="T26" fmla="*/ 3 w 367"/>
              <a:gd name="T27" fmla="*/ 1137 h 2080"/>
              <a:gd name="T28" fmla="*/ 28 w 367"/>
              <a:gd name="T29" fmla="*/ 1185 h 2080"/>
              <a:gd name="T30" fmla="*/ 81 w 367"/>
              <a:gd name="T31" fmla="*/ 1202 h 2080"/>
              <a:gd name="T32" fmla="*/ 98 w 367"/>
              <a:gd name="T33" fmla="*/ 1159 h 2080"/>
              <a:gd name="T34" fmla="*/ 86 w 367"/>
              <a:gd name="T35" fmla="*/ 1156 h 2080"/>
              <a:gd name="T36" fmla="*/ 90 w 367"/>
              <a:gd name="T37" fmla="*/ 1130 h 2080"/>
              <a:gd name="T38" fmla="*/ 82 w 367"/>
              <a:gd name="T39" fmla="*/ 1076 h 2080"/>
              <a:gd name="T40" fmla="*/ 89 w 367"/>
              <a:gd name="T41" fmla="*/ 969 h 2080"/>
              <a:gd name="T42" fmla="*/ 148 w 367"/>
              <a:gd name="T43" fmla="*/ 734 h 2080"/>
              <a:gd name="T44" fmla="*/ 172 w 367"/>
              <a:gd name="T45" fmla="*/ 632 h 2080"/>
              <a:gd name="T46" fmla="*/ 210 w 367"/>
              <a:gd name="T47" fmla="*/ 748 h 2080"/>
              <a:gd name="T48" fmla="*/ 167 w 367"/>
              <a:gd name="T49" fmla="*/ 1040 h 2080"/>
              <a:gd name="T50" fmla="*/ 166 w 367"/>
              <a:gd name="T51" fmla="*/ 1340 h 2080"/>
              <a:gd name="T52" fmla="*/ 162 w 367"/>
              <a:gd name="T53" fmla="*/ 1458 h 2080"/>
              <a:gd name="T54" fmla="*/ 151 w 367"/>
              <a:gd name="T55" fmla="*/ 1552 h 2080"/>
              <a:gd name="T56" fmla="*/ 110 w 367"/>
              <a:gd name="T57" fmla="*/ 1812 h 2080"/>
              <a:gd name="T58" fmla="*/ 120 w 367"/>
              <a:gd name="T59" fmla="*/ 1995 h 2080"/>
              <a:gd name="T60" fmla="*/ 72 w 367"/>
              <a:gd name="T61" fmla="*/ 2053 h 2080"/>
              <a:gd name="T62" fmla="*/ 149 w 367"/>
              <a:gd name="T63" fmla="*/ 2074 h 2080"/>
              <a:gd name="T64" fmla="*/ 192 w 367"/>
              <a:gd name="T65" fmla="*/ 2047 h 2080"/>
              <a:gd name="T66" fmla="*/ 187 w 367"/>
              <a:gd name="T67" fmla="*/ 1907 h 2080"/>
              <a:gd name="T68" fmla="*/ 235 w 367"/>
              <a:gd name="T69" fmla="*/ 1669 h 2080"/>
              <a:gd name="T70" fmla="*/ 260 w 367"/>
              <a:gd name="T71" fmla="*/ 1553 h 2080"/>
              <a:gd name="T72" fmla="*/ 331 w 367"/>
              <a:gd name="T73" fmla="*/ 1306 h 2080"/>
              <a:gd name="T74" fmla="*/ 367 w 367"/>
              <a:gd name="T75" fmla="*/ 1151 h 2080"/>
              <a:gd name="T76" fmla="*/ 367 w 367"/>
              <a:gd name="T77" fmla="*/ 1 h 2080"/>
              <a:gd name="T78" fmla="*/ 365 w 367"/>
              <a:gd name="T79" fmla="*/ 0 h 2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67" h="2080">
                <a:moveTo>
                  <a:pt x="365" y="0"/>
                </a:moveTo>
                <a:cubicBezTo>
                  <a:pt x="365" y="1"/>
                  <a:pt x="365" y="1"/>
                  <a:pt x="365" y="1"/>
                </a:cubicBezTo>
                <a:cubicBezTo>
                  <a:pt x="350" y="3"/>
                  <a:pt x="308" y="11"/>
                  <a:pt x="289" y="36"/>
                </a:cubicBezTo>
                <a:cubicBezTo>
                  <a:pt x="265" y="65"/>
                  <a:pt x="275" y="130"/>
                  <a:pt x="275" y="130"/>
                </a:cubicBezTo>
                <a:cubicBezTo>
                  <a:pt x="253" y="138"/>
                  <a:pt x="260" y="166"/>
                  <a:pt x="270" y="178"/>
                </a:cubicBezTo>
                <a:cubicBezTo>
                  <a:pt x="280" y="190"/>
                  <a:pt x="279" y="204"/>
                  <a:pt x="284" y="209"/>
                </a:cubicBezTo>
                <a:cubicBezTo>
                  <a:pt x="289" y="214"/>
                  <a:pt x="294" y="212"/>
                  <a:pt x="294" y="212"/>
                </a:cubicBezTo>
                <a:cubicBezTo>
                  <a:pt x="301" y="226"/>
                  <a:pt x="302" y="245"/>
                  <a:pt x="302" y="245"/>
                </a:cubicBezTo>
                <a:cubicBezTo>
                  <a:pt x="302" y="302"/>
                  <a:pt x="258" y="332"/>
                  <a:pt x="170" y="352"/>
                </a:cubicBezTo>
                <a:cubicBezTo>
                  <a:pt x="82" y="373"/>
                  <a:pt x="85" y="490"/>
                  <a:pt x="90" y="537"/>
                </a:cubicBezTo>
                <a:cubicBezTo>
                  <a:pt x="95" y="583"/>
                  <a:pt x="78" y="666"/>
                  <a:pt x="57" y="727"/>
                </a:cubicBezTo>
                <a:cubicBezTo>
                  <a:pt x="36" y="788"/>
                  <a:pt x="27" y="870"/>
                  <a:pt x="23" y="926"/>
                </a:cubicBezTo>
                <a:cubicBezTo>
                  <a:pt x="19" y="982"/>
                  <a:pt x="17" y="1048"/>
                  <a:pt x="15" y="1067"/>
                </a:cubicBezTo>
                <a:cubicBezTo>
                  <a:pt x="13" y="1086"/>
                  <a:pt x="7" y="1115"/>
                  <a:pt x="3" y="1137"/>
                </a:cubicBezTo>
                <a:cubicBezTo>
                  <a:pt x="0" y="1159"/>
                  <a:pt x="9" y="1164"/>
                  <a:pt x="28" y="1185"/>
                </a:cubicBezTo>
                <a:cubicBezTo>
                  <a:pt x="46" y="1205"/>
                  <a:pt x="64" y="1216"/>
                  <a:pt x="81" y="1202"/>
                </a:cubicBezTo>
                <a:cubicBezTo>
                  <a:pt x="99" y="1189"/>
                  <a:pt x="104" y="1168"/>
                  <a:pt x="98" y="1159"/>
                </a:cubicBezTo>
                <a:cubicBezTo>
                  <a:pt x="92" y="1151"/>
                  <a:pt x="86" y="1156"/>
                  <a:pt x="86" y="1156"/>
                </a:cubicBezTo>
                <a:cubicBezTo>
                  <a:pt x="86" y="1156"/>
                  <a:pt x="85" y="1146"/>
                  <a:pt x="90" y="1130"/>
                </a:cubicBezTo>
                <a:cubicBezTo>
                  <a:pt x="94" y="1114"/>
                  <a:pt x="89" y="1092"/>
                  <a:pt x="82" y="1076"/>
                </a:cubicBezTo>
                <a:cubicBezTo>
                  <a:pt x="75" y="1059"/>
                  <a:pt x="65" y="1019"/>
                  <a:pt x="89" y="969"/>
                </a:cubicBezTo>
                <a:cubicBezTo>
                  <a:pt x="113" y="919"/>
                  <a:pt x="149" y="767"/>
                  <a:pt x="148" y="734"/>
                </a:cubicBezTo>
                <a:cubicBezTo>
                  <a:pt x="147" y="700"/>
                  <a:pt x="172" y="632"/>
                  <a:pt x="172" y="632"/>
                </a:cubicBezTo>
                <a:cubicBezTo>
                  <a:pt x="172" y="632"/>
                  <a:pt x="191" y="691"/>
                  <a:pt x="210" y="748"/>
                </a:cubicBezTo>
                <a:cubicBezTo>
                  <a:pt x="229" y="805"/>
                  <a:pt x="186" y="915"/>
                  <a:pt x="167" y="1040"/>
                </a:cubicBezTo>
                <a:cubicBezTo>
                  <a:pt x="148" y="1165"/>
                  <a:pt x="164" y="1280"/>
                  <a:pt x="166" y="1340"/>
                </a:cubicBezTo>
                <a:cubicBezTo>
                  <a:pt x="168" y="1401"/>
                  <a:pt x="179" y="1418"/>
                  <a:pt x="162" y="1458"/>
                </a:cubicBezTo>
                <a:cubicBezTo>
                  <a:pt x="146" y="1498"/>
                  <a:pt x="151" y="1552"/>
                  <a:pt x="151" y="1552"/>
                </a:cubicBezTo>
                <a:cubicBezTo>
                  <a:pt x="114" y="1597"/>
                  <a:pt x="100" y="1690"/>
                  <a:pt x="110" y="1812"/>
                </a:cubicBezTo>
                <a:cubicBezTo>
                  <a:pt x="121" y="1934"/>
                  <a:pt x="122" y="1952"/>
                  <a:pt x="120" y="1995"/>
                </a:cubicBezTo>
                <a:cubicBezTo>
                  <a:pt x="117" y="2037"/>
                  <a:pt x="79" y="2035"/>
                  <a:pt x="72" y="2053"/>
                </a:cubicBezTo>
                <a:cubicBezTo>
                  <a:pt x="65" y="2071"/>
                  <a:pt x="111" y="2068"/>
                  <a:pt x="149" y="2074"/>
                </a:cubicBezTo>
                <a:cubicBezTo>
                  <a:pt x="187" y="2080"/>
                  <a:pt x="191" y="2071"/>
                  <a:pt x="192" y="2047"/>
                </a:cubicBezTo>
                <a:cubicBezTo>
                  <a:pt x="193" y="2023"/>
                  <a:pt x="186" y="1973"/>
                  <a:pt x="187" y="1907"/>
                </a:cubicBezTo>
                <a:cubicBezTo>
                  <a:pt x="189" y="1840"/>
                  <a:pt x="233" y="1718"/>
                  <a:pt x="235" y="1669"/>
                </a:cubicBezTo>
                <a:cubicBezTo>
                  <a:pt x="237" y="1621"/>
                  <a:pt x="233" y="1589"/>
                  <a:pt x="260" y="1553"/>
                </a:cubicBezTo>
                <a:cubicBezTo>
                  <a:pt x="287" y="1517"/>
                  <a:pt x="303" y="1375"/>
                  <a:pt x="331" y="1306"/>
                </a:cubicBezTo>
                <a:cubicBezTo>
                  <a:pt x="352" y="1257"/>
                  <a:pt x="363" y="1187"/>
                  <a:pt x="367" y="1151"/>
                </a:cubicBezTo>
                <a:cubicBezTo>
                  <a:pt x="367" y="1"/>
                  <a:pt x="367" y="1"/>
                  <a:pt x="367" y="1"/>
                </a:cubicBezTo>
                <a:cubicBezTo>
                  <a:pt x="365" y="0"/>
                  <a:pt x="365" y="0"/>
                  <a:pt x="36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6672494" y="1158781"/>
            <a:ext cx="493812" cy="2787848"/>
          </a:xfrm>
          <a:custGeom>
            <a:avLst/>
            <a:gdLst>
              <a:gd name="T0" fmla="*/ 364 w 368"/>
              <a:gd name="T1" fmla="*/ 1137 h 2080"/>
              <a:gd name="T2" fmla="*/ 352 w 368"/>
              <a:gd name="T3" fmla="*/ 1067 h 2080"/>
              <a:gd name="T4" fmla="*/ 344 w 368"/>
              <a:gd name="T5" fmla="*/ 926 h 2080"/>
              <a:gd name="T6" fmla="*/ 310 w 368"/>
              <a:gd name="T7" fmla="*/ 727 h 2080"/>
              <a:gd name="T8" fmla="*/ 277 w 368"/>
              <a:gd name="T9" fmla="*/ 537 h 2080"/>
              <a:gd name="T10" fmla="*/ 197 w 368"/>
              <a:gd name="T11" fmla="*/ 352 h 2080"/>
              <a:gd name="T12" fmla="*/ 65 w 368"/>
              <a:gd name="T13" fmla="*/ 245 h 2080"/>
              <a:gd name="T14" fmla="*/ 73 w 368"/>
              <a:gd name="T15" fmla="*/ 212 h 2080"/>
              <a:gd name="T16" fmla="*/ 83 w 368"/>
              <a:gd name="T17" fmla="*/ 209 h 2080"/>
              <a:gd name="T18" fmla="*/ 97 w 368"/>
              <a:gd name="T19" fmla="*/ 178 h 2080"/>
              <a:gd name="T20" fmla="*/ 92 w 368"/>
              <a:gd name="T21" fmla="*/ 130 h 2080"/>
              <a:gd name="T22" fmla="*/ 79 w 368"/>
              <a:gd name="T23" fmla="*/ 36 h 2080"/>
              <a:gd name="T24" fmla="*/ 3 w 368"/>
              <a:gd name="T25" fmla="*/ 1 h 2080"/>
              <a:gd name="T26" fmla="*/ 3 w 368"/>
              <a:gd name="T27" fmla="*/ 0 h 2080"/>
              <a:gd name="T28" fmla="*/ 0 w 368"/>
              <a:gd name="T29" fmla="*/ 1 h 2080"/>
              <a:gd name="T30" fmla="*/ 0 w 368"/>
              <a:gd name="T31" fmla="*/ 1151 h 2080"/>
              <a:gd name="T32" fmla="*/ 36 w 368"/>
              <a:gd name="T33" fmla="*/ 1306 h 2080"/>
              <a:gd name="T34" fmla="*/ 107 w 368"/>
              <a:gd name="T35" fmla="*/ 1553 h 2080"/>
              <a:gd name="T36" fmla="*/ 132 w 368"/>
              <a:gd name="T37" fmla="*/ 1669 h 2080"/>
              <a:gd name="T38" fmla="*/ 180 w 368"/>
              <a:gd name="T39" fmla="*/ 1907 h 2080"/>
              <a:gd name="T40" fmla="*/ 175 w 368"/>
              <a:gd name="T41" fmla="*/ 2047 h 2080"/>
              <a:gd name="T42" fmla="*/ 218 w 368"/>
              <a:gd name="T43" fmla="*/ 2074 h 2080"/>
              <a:gd name="T44" fmla="*/ 295 w 368"/>
              <a:gd name="T45" fmla="*/ 2053 h 2080"/>
              <a:gd name="T46" fmla="*/ 247 w 368"/>
              <a:gd name="T47" fmla="*/ 1995 h 2080"/>
              <a:gd name="T48" fmla="*/ 257 w 368"/>
              <a:gd name="T49" fmla="*/ 1812 h 2080"/>
              <a:gd name="T50" fmla="*/ 217 w 368"/>
              <a:gd name="T51" fmla="*/ 1552 h 2080"/>
              <a:gd name="T52" fmla="*/ 205 w 368"/>
              <a:gd name="T53" fmla="*/ 1458 h 2080"/>
              <a:gd name="T54" fmla="*/ 201 w 368"/>
              <a:gd name="T55" fmla="*/ 1340 h 2080"/>
              <a:gd name="T56" fmla="*/ 200 w 368"/>
              <a:gd name="T57" fmla="*/ 1040 h 2080"/>
              <a:gd name="T58" fmla="*/ 157 w 368"/>
              <a:gd name="T59" fmla="*/ 748 h 2080"/>
              <a:gd name="T60" fmla="*/ 195 w 368"/>
              <a:gd name="T61" fmla="*/ 632 h 2080"/>
              <a:gd name="T62" fmla="*/ 219 w 368"/>
              <a:gd name="T63" fmla="*/ 734 h 2080"/>
              <a:gd name="T64" fmla="*/ 278 w 368"/>
              <a:gd name="T65" fmla="*/ 969 h 2080"/>
              <a:gd name="T66" fmla="*/ 285 w 368"/>
              <a:gd name="T67" fmla="*/ 1076 h 2080"/>
              <a:gd name="T68" fmla="*/ 278 w 368"/>
              <a:gd name="T69" fmla="*/ 1130 h 2080"/>
              <a:gd name="T70" fmla="*/ 281 w 368"/>
              <a:gd name="T71" fmla="*/ 1156 h 2080"/>
              <a:gd name="T72" fmla="*/ 269 w 368"/>
              <a:gd name="T73" fmla="*/ 1159 h 2080"/>
              <a:gd name="T74" fmla="*/ 286 w 368"/>
              <a:gd name="T75" fmla="*/ 1202 h 2080"/>
              <a:gd name="T76" fmla="*/ 339 w 368"/>
              <a:gd name="T77" fmla="*/ 1185 h 2080"/>
              <a:gd name="T78" fmla="*/ 364 w 368"/>
              <a:gd name="T79" fmla="*/ 1137 h 2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68" h="2080">
                <a:moveTo>
                  <a:pt x="364" y="1137"/>
                </a:moveTo>
                <a:cubicBezTo>
                  <a:pt x="360" y="1115"/>
                  <a:pt x="354" y="1086"/>
                  <a:pt x="352" y="1067"/>
                </a:cubicBezTo>
                <a:cubicBezTo>
                  <a:pt x="350" y="1048"/>
                  <a:pt x="348" y="982"/>
                  <a:pt x="344" y="926"/>
                </a:cubicBezTo>
                <a:cubicBezTo>
                  <a:pt x="340" y="870"/>
                  <a:pt x="331" y="788"/>
                  <a:pt x="310" y="727"/>
                </a:cubicBezTo>
                <a:cubicBezTo>
                  <a:pt x="290" y="666"/>
                  <a:pt x="272" y="583"/>
                  <a:pt x="277" y="537"/>
                </a:cubicBezTo>
                <a:cubicBezTo>
                  <a:pt x="282" y="490"/>
                  <a:pt x="285" y="373"/>
                  <a:pt x="197" y="352"/>
                </a:cubicBezTo>
                <a:cubicBezTo>
                  <a:pt x="109" y="332"/>
                  <a:pt x="65" y="302"/>
                  <a:pt x="65" y="245"/>
                </a:cubicBezTo>
                <a:cubicBezTo>
                  <a:pt x="65" y="245"/>
                  <a:pt x="67" y="226"/>
                  <a:pt x="73" y="212"/>
                </a:cubicBezTo>
                <a:cubicBezTo>
                  <a:pt x="73" y="212"/>
                  <a:pt x="78" y="214"/>
                  <a:pt x="83" y="209"/>
                </a:cubicBezTo>
                <a:cubicBezTo>
                  <a:pt x="88" y="204"/>
                  <a:pt x="87" y="190"/>
                  <a:pt x="97" y="178"/>
                </a:cubicBezTo>
                <a:cubicBezTo>
                  <a:pt x="107" y="166"/>
                  <a:pt x="114" y="138"/>
                  <a:pt x="92" y="130"/>
                </a:cubicBezTo>
                <a:cubicBezTo>
                  <a:pt x="92" y="130"/>
                  <a:pt x="102" y="65"/>
                  <a:pt x="79" y="36"/>
                </a:cubicBezTo>
                <a:cubicBezTo>
                  <a:pt x="60" y="11"/>
                  <a:pt x="17" y="3"/>
                  <a:pt x="3" y="1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2" y="0"/>
                  <a:pt x="0" y="1"/>
                </a:cubicBezTo>
                <a:cubicBezTo>
                  <a:pt x="0" y="1151"/>
                  <a:pt x="0" y="1151"/>
                  <a:pt x="0" y="1151"/>
                </a:cubicBezTo>
                <a:cubicBezTo>
                  <a:pt x="5" y="1187"/>
                  <a:pt x="16" y="1257"/>
                  <a:pt x="36" y="1306"/>
                </a:cubicBezTo>
                <a:cubicBezTo>
                  <a:pt x="65" y="1375"/>
                  <a:pt x="80" y="1517"/>
                  <a:pt x="107" y="1553"/>
                </a:cubicBezTo>
                <a:cubicBezTo>
                  <a:pt x="135" y="1589"/>
                  <a:pt x="130" y="1621"/>
                  <a:pt x="132" y="1669"/>
                </a:cubicBezTo>
                <a:cubicBezTo>
                  <a:pt x="135" y="1718"/>
                  <a:pt x="179" y="1840"/>
                  <a:pt x="180" y="1907"/>
                </a:cubicBezTo>
                <a:cubicBezTo>
                  <a:pt x="181" y="1973"/>
                  <a:pt x="174" y="2023"/>
                  <a:pt x="175" y="2047"/>
                </a:cubicBezTo>
                <a:cubicBezTo>
                  <a:pt x="176" y="2071"/>
                  <a:pt x="180" y="2080"/>
                  <a:pt x="218" y="2074"/>
                </a:cubicBezTo>
                <a:cubicBezTo>
                  <a:pt x="256" y="2068"/>
                  <a:pt x="302" y="2071"/>
                  <a:pt x="295" y="2053"/>
                </a:cubicBezTo>
                <a:cubicBezTo>
                  <a:pt x="288" y="2035"/>
                  <a:pt x="250" y="2037"/>
                  <a:pt x="247" y="1995"/>
                </a:cubicBezTo>
                <a:cubicBezTo>
                  <a:pt x="245" y="1952"/>
                  <a:pt x="246" y="1934"/>
                  <a:pt x="257" y="1812"/>
                </a:cubicBezTo>
                <a:cubicBezTo>
                  <a:pt x="268" y="1690"/>
                  <a:pt x="253" y="1597"/>
                  <a:pt x="217" y="1552"/>
                </a:cubicBezTo>
                <a:cubicBezTo>
                  <a:pt x="217" y="1552"/>
                  <a:pt x="221" y="1498"/>
                  <a:pt x="205" y="1458"/>
                </a:cubicBezTo>
                <a:cubicBezTo>
                  <a:pt x="188" y="1418"/>
                  <a:pt x="199" y="1401"/>
                  <a:pt x="201" y="1340"/>
                </a:cubicBezTo>
                <a:cubicBezTo>
                  <a:pt x="204" y="1280"/>
                  <a:pt x="219" y="1165"/>
                  <a:pt x="200" y="1040"/>
                </a:cubicBezTo>
                <a:cubicBezTo>
                  <a:pt x="181" y="915"/>
                  <a:pt x="138" y="805"/>
                  <a:pt x="157" y="748"/>
                </a:cubicBezTo>
                <a:cubicBezTo>
                  <a:pt x="176" y="691"/>
                  <a:pt x="195" y="632"/>
                  <a:pt x="195" y="632"/>
                </a:cubicBezTo>
                <a:cubicBezTo>
                  <a:pt x="195" y="632"/>
                  <a:pt x="220" y="700"/>
                  <a:pt x="219" y="734"/>
                </a:cubicBezTo>
                <a:cubicBezTo>
                  <a:pt x="218" y="767"/>
                  <a:pt x="255" y="919"/>
                  <a:pt x="278" y="969"/>
                </a:cubicBezTo>
                <a:cubicBezTo>
                  <a:pt x="302" y="1019"/>
                  <a:pt x="293" y="1059"/>
                  <a:pt x="285" y="1076"/>
                </a:cubicBezTo>
                <a:cubicBezTo>
                  <a:pt x="278" y="1092"/>
                  <a:pt x="273" y="1114"/>
                  <a:pt x="278" y="1130"/>
                </a:cubicBezTo>
                <a:cubicBezTo>
                  <a:pt x="282" y="1146"/>
                  <a:pt x="281" y="1156"/>
                  <a:pt x="281" y="1156"/>
                </a:cubicBezTo>
                <a:cubicBezTo>
                  <a:pt x="281" y="1156"/>
                  <a:pt x="275" y="1151"/>
                  <a:pt x="269" y="1159"/>
                </a:cubicBezTo>
                <a:cubicBezTo>
                  <a:pt x="263" y="1168"/>
                  <a:pt x="269" y="1189"/>
                  <a:pt x="286" y="1202"/>
                </a:cubicBezTo>
                <a:cubicBezTo>
                  <a:pt x="303" y="1216"/>
                  <a:pt x="321" y="1205"/>
                  <a:pt x="339" y="1185"/>
                </a:cubicBezTo>
                <a:cubicBezTo>
                  <a:pt x="358" y="1164"/>
                  <a:pt x="368" y="1159"/>
                  <a:pt x="364" y="113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94"/>
          <p:cNvGrpSpPr/>
          <p:nvPr/>
        </p:nvGrpSpPr>
        <p:grpSpPr>
          <a:xfrm>
            <a:off x="3434130" y="1803838"/>
            <a:ext cx="2275741" cy="413930"/>
            <a:chOff x="4073120" y="2063823"/>
            <a:chExt cx="4045761" cy="735875"/>
          </a:xfrm>
        </p:grpSpPr>
        <p:grpSp>
          <p:nvGrpSpPr>
            <p:cNvPr id="8" name="Group 19"/>
            <p:cNvGrpSpPr/>
            <p:nvPr/>
          </p:nvGrpSpPr>
          <p:grpSpPr>
            <a:xfrm>
              <a:off x="4073120" y="2063823"/>
              <a:ext cx="4045761" cy="735875"/>
              <a:chOff x="4073120" y="2248484"/>
              <a:chExt cx="4045761" cy="735875"/>
            </a:xfrm>
          </p:grpSpPr>
          <p:sp>
            <p:nvSpPr>
              <p:cNvPr id="10" name="Rectangle 21"/>
              <p:cNvSpPr/>
              <p:nvPr/>
            </p:nvSpPr>
            <p:spPr>
              <a:xfrm>
                <a:off x="4073120" y="2248484"/>
                <a:ext cx="4045761" cy="735875"/>
              </a:xfrm>
              <a:prstGeom prst="rect">
                <a:avLst/>
              </a:prstGeom>
              <a:solidFill>
                <a:schemeClr val="accent1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Rectangle 22"/>
              <p:cNvSpPr/>
              <p:nvPr/>
            </p:nvSpPr>
            <p:spPr>
              <a:xfrm>
                <a:off x="4073120" y="2923730"/>
                <a:ext cx="4045761" cy="6062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TextBox 20"/>
            <p:cNvSpPr txBox="1"/>
            <p:nvPr/>
          </p:nvSpPr>
          <p:spPr>
            <a:xfrm>
              <a:off x="4974330" y="2205377"/>
              <a:ext cx="2243351" cy="547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2" name="Group 95"/>
          <p:cNvGrpSpPr/>
          <p:nvPr/>
        </p:nvGrpSpPr>
        <p:grpSpPr>
          <a:xfrm>
            <a:off x="3434130" y="2347770"/>
            <a:ext cx="2275741" cy="413930"/>
            <a:chOff x="4073120" y="3030812"/>
            <a:chExt cx="4045761" cy="735875"/>
          </a:xfrm>
        </p:grpSpPr>
        <p:grpSp>
          <p:nvGrpSpPr>
            <p:cNvPr id="13" name="Group 24"/>
            <p:cNvGrpSpPr/>
            <p:nvPr/>
          </p:nvGrpSpPr>
          <p:grpSpPr>
            <a:xfrm>
              <a:off x="4073120" y="3030812"/>
              <a:ext cx="4045761" cy="735875"/>
              <a:chOff x="4073120" y="3215473"/>
              <a:chExt cx="4045761" cy="735875"/>
            </a:xfrm>
          </p:grpSpPr>
          <p:sp>
            <p:nvSpPr>
              <p:cNvPr id="15" name="Rectangle 26"/>
              <p:cNvSpPr/>
              <p:nvPr/>
            </p:nvSpPr>
            <p:spPr>
              <a:xfrm>
                <a:off x="4073120" y="3215473"/>
                <a:ext cx="4045761" cy="735875"/>
              </a:xfrm>
              <a:prstGeom prst="rect">
                <a:avLst/>
              </a:prstGeom>
              <a:solidFill>
                <a:schemeClr val="accent2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Rectangle 27"/>
              <p:cNvSpPr/>
              <p:nvPr/>
            </p:nvSpPr>
            <p:spPr>
              <a:xfrm>
                <a:off x="4073120" y="3890719"/>
                <a:ext cx="4045761" cy="6062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TextBox 25"/>
            <p:cNvSpPr txBox="1"/>
            <p:nvPr/>
          </p:nvSpPr>
          <p:spPr>
            <a:xfrm>
              <a:off x="4974325" y="3147189"/>
              <a:ext cx="2243351" cy="547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7" name="Group 96"/>
          <p:cNvGrpSpPr/>
          <p:nvPr/>
        </p:nvGrpSpPr>
        <p:grpSpPr>
          <a:xfrm>
            <a:off x="3434130" y="2894713"/>
            <a:ext cx="2275741" cy="413930"/>
            <a:chOff x="4073120" y="4003156"/>
            <a:chExt cx="4045761" cy="735875"/>
          </a:xfrm>
        </p:grpSpPr>
        <p:grpSp>
          <p:nvGrpSpPr>
            <p:cNvPr id="18" name="Group 29"/>
            <p:cNvGrpSpPr/>
            <p:nvPr/>
          </p:nvGrpSpPr>
          <p:grpSpPr>
            <a:xfrm>
              <a:off x="4073120" y="4003156"/>
              <a:ext cx="4045761" cy="735875"/>
              <a:chOff x="4073120" y="4187817"/>
              <a:chExt cx="4045761" cy="735875"/>
            </a:xfrm>
          </p:grpSpPr>
          <p:sp>
            <p:nvSpPr>
              <p:cNvPr id="21" name="Rectangle 31"/>
              <p:cNvSpPr/>
              <p:nvPr/>
            </p:nvSpPr>
            <p:spPr>
              <a:xfrm>
                <a:off x="4073120" y="4187817"/>
                <a:ext cx="4045761" cy="735875"/>
              </a:xfrm>
              <a:prstGeom prst="rect">
                <a:avLst/>
              </a:prstGeom>
              <a:solidFill>
                <a:schemeClr val="accent3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Rectangle 32"/>
              <p:cNvSpPr/>
              <p:nvPr/>
            </p:nvSpPr>
            <p:spPr>
              <a:xfrm>
                <a:off x="4073120" y="4863063"/>
                <a:ext cx="4045761" cy="6062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TextBox 30"/>
            <p:cNvSpPr txBox="1"/>
            <p:nvPr/>
          </p:nvSpPr>
          <p:spPr>
            <a:xfrm>
              <a:off x="4974327" y="4123465"/>
              <a:ext cx="2243351" cy="547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zh-CN" altLang="en-US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</p:grpSp>
      <p:cxnSp>
        <p:nvCxnSpPr>
          <p:cNvPr id="23" name="Straight Connector 53"/>
          <p:cNvCxnSpPr/>
          <p:nvPr/>
        </p:nvCxnSpPr>
        <p:spPr>
          <a:xfrm>
            <a:off x="2390313" y="1857332"/>
            <a:ext cx="67478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54"/>
          <p:cNvCxnSpPr/>
          <p:nvPr/>
        </p:nvCxnSpPr>
        <p:spPr>
          <a:xfrm>
            <a:off x="2515152" y="2321640"/>
            <a:ext cx="54994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60"/>
          <p:cNvCxnSpPr/>
          <p:nvPr/>
        </p:nvCxnSpPr>
        <p:spPr>
          <a:xfrm>
            <a:off x="2746492" y="2082395"/>
            <a:ext cx="318603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33"/>
          <p:cNvGrpSpPr/>
          <p:nvPr/>
        </p:nvGrpSpPr>
        <p:grpSpPr>
          <a:xfrm>
            <a:off x="2316892" y="1803839"/>
            <a:ext cx="106988" cy="106988"/>
            <a:chOff x="6976426" y="1063501"/>
            <a:chExt cx="549468" cy="549468"/>
          </a:xfrm>
        </p:grpSpPr>
        <p:sp>
          <p:nvSpPr>
            <p:cNvPr id="27" name="Oval 34"/>
            <p:cNvSpPr/>
            <p:nvPr/>
          </p:nvSpPr>
          <p:spPr>
            <a:xfrm>
              <a:off x="6976426" y="1063501"/>
              <a:ext cx="549468" cy="54946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67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Oval 35"/>
            <p:cNvSpPr/>
            <p:nvPr/>
          </p:nvSpPr>
          <p:spPr>
            <a:xfrm>
              <a:off x="7120395" y="1207470"/>
              <a:ext cx="261530" cy="26153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Group 43"/>
          <p:cNvGrpSpPr/>
          <p:nvPr/>
        </p:nvGrpSpPr>
        <p:grpSpPr>
          <a:xfrm>
            <a:off x="2468568" y="2268147"/>
            <a:ext cx="106988" cy="106988"/>
            <a:chOff x="6976426" y="1063501"/>
            <a:chExt cx="549468" cy="549468"/>
          </a:xfrm>
        </p:grpSpPr>
        <p:sp>
          <p:nvSpPr>
            <p:cNvPr id="30" name="Oval 44"/>
            <p:cNvSpPr/>
            <p:nvPr/>
          </p:nvSpPr>
          <p:spPr>
            <a:xfrm>
              <a:off x="6976426" y="1063501"/>
              <a:ext cx="549468" cy="54946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67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Oval 45"/>
            <p:cNvSpPr/>
            <p:nvPr/>
          </p:nvSpPr>
          <p:spPr>
            <a:xfrm>
              <a:off x="7120395" y="1207470"/>
              <a:ext cx="261530" cy="26153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Group 46"/>
          <p:cNvGrpSpPr/>
          <p:nvPr/>
        </p:nvGrpSpPr>
        <p:grpSpPr>
          <a:xfrm>
            <a:off x="2699671" y="2028901"/>
            <a:ext cx="106988" cy="106988"/>
            <a:chOff x="6976426" y="1063501"/>
            <a:chExt cx="549468" cy="549468"/>
          </a:xfrm>
        </p:grpSpPr>
        <p:sp>
          <p:nvSpPr>
            <p:cNvPr id="33" name="Oval 47"/>
            <p:cNvSpPr/>
            <p:nvPr/>
          </p:nvSpPr>
          <p:spPr>
            <a:xfrm>
              <a:off x="6976426" y="1063501"/>
              <a:ext cx="549468" cy="54946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67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Oval 48"/>
            <p:cNvSpPr/>
            <p:nvPr/>
          </p:nvSpPr>
          <p:spPr>
            <a:xfrm>
              <a:off x="7120395" y="1207470"/>
              <a:ext cx="261530" cy="26153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Straight Connector 66"/>
          <p:cNvCxnSpPr/>
          <p:nvPr/>
        </p:nvCxnSpPr>
        <p:spPr>
          <a:xfrm flipH="1">
            <a:off x="5982102" y="1857332"/>
            <a:ext cx="67478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67"/>
          <p:cNvCxnSpPr/>
          <p:nvPr/>
        </p:nvCxnSpPr>
        <p:spPr>
          <a:xfrm flipH="1">
            <a:off x="5982101" y="2321640"/>
            <a:ext cx="54994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68"/>
          <p:cNvCxnSpPr/>
          <p:nvPr/>
        </p:nvCxnSpPr>
        <p:spPr>
          <a:xfrm flipH="1">
            <a:off x="5982101" y="2082395"/>
            <a:ext cx="318603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6"/>
          <p:cNvGrpSpPr/>
          <p:nvPr/>
        </p:nvGrpSpPr>
        <p:grpSpPr>
          <a:xfrm>
            <a:off x="6662617" y="1803839"/>
            <a:ext cx="106988" cy="106988"/>
            <a:chOff x="6976426" y="1063501"/>
            <a:chExt cx="549468" cy="549468"/>
          </a:xfrm>
        </p:grpSpPr>
        <p:sp>
          <p:nvSpPr>
            <p:cNvPr id="39" name="Oval 37"/>
            <p:cNvSpPr/>
            <p:nvPr/>
          </p:nvSpPr>
          <p:spPr>
            <a:xfrm>
              <a:off x="6976426" y="1063501"/>
              <a:ext cx="549468" cy="54946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67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38"/>
            <p:cNvSpPr/>
            <p:nvPr/>
          </p:nvSpPr>
          <p:spPr>
            <a:xfrm>
              <a:off x="7120395" y="1207470"/>
              <a:ext cx="261530" cy="26153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545860" y="2268147"/>
            <a:ext cx="106988" cy="106988"/>
            <a:chOff x="6976426" y="1063501"/>
            <a:chExt cx="549468" cy="549468"/>
          </a:xfrm>
        </p:grpSpPr>
        <p:sp>
          <p:nvSpPr>
            <p:cNvPr id="42" name="Oval 41"/>
            <p:cNvSpPr/>
            <p:nvPr/>
          </p:nvSpPr>
          <p:spPr>
            <a:xfrm>
              <a:off x="6976426" y="1063501"/>
              <a:ext cx="549468" cy="54946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67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120395" y="1207470"/>
              <a:ext cx="261530" cy="26153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Group 49"/>
          <p:cNvGrpSpPr/>
          <p:nvPr/>
        </p:nvGrpSpPr>
        <p:grpSpPr>
          <a:xfrm>
            <a:off x="6265999" y="2028901"/>
            <a:ext cx="106988" cy="106988"/>
            <a:chOff x="6976426" y="1063501"/>
            <a:chExt cx="549468" cy="549468"/>
          </a:xfrm>
        </p:grpSpPr>
        <p:sp>
          <p:nvSpPr>
            <p:cNvPr id="45" name="Oval 50"/>
            <p:cNvSpPr/>
            <p:nvPr/>
          </p:nvSpPr>
          <p:spPr>
            <a:xfrm>
              <a:off x="6976426" y="1063501"/>
              <a:ext cx="549468" cy="549468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67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Oval 51"/>
            <p:cNvSpPr/>
            <p:nvPr/>
          </p:nvSpPr>
          <p:spPr>
            <a:xfrm>
              <a:off x="7120395" y="1207470"/>
              <a:ext cx="261530" cy="26153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7" name="Straight Connector 81"/>
          <p:cNvCxnSpPr>
            <a:endCxn id="10" idx="1"/>
          </p:cNvCxnSpPr>
          <p:nvPr/>
        </p:nvCxnSpPr>
        <p:spPr>
          <a:xfrm>
            <a:off x="3065094" y="1857332"/>
            <a:ext cx="369036" cy="15347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83"/>
          <p:cNvCxnSpPr>
            <a:endCxn id="15" idx="1"/>
          </p:cNvCxnSpPr>
          <p:nvPr/>
        </p:nvCxnSpPr>
        <p:spPr>
          <a:xfrm>
            <a:off x="3065094" y="2070661"/>
            <a:ext cx="369036" cy="48407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85"/>
          <p:cNvCxnSpPr>
            <a:endCxn id="21" idx="1"/>
          </p:cNvCxnSpPr>
          <p:nvPr/>
        </p:nvCxnSpPr>
        <p:spPr>
          <a:xfrm>
            <a:off x="3065094" y="2321641"/>
            <a:ext cx="369036" cy="78003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87"/>
          <p:cNvCxnSpPr>
            <a:endCxn id="10" idx="3"/>
          </p:cNvCxnSpPr>
          <p:nvPr/>
        </p:nvCxnSpPr>
        <p:spPr>
          <a:xfrm flipH="1">
            <a:off x="5709871" y="1857332"/>
            <a:ext cx="276257" cy="15347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89"/>
          <p:cNvCxnSpPr>
            <a:endCxn id="15" idx="3"/>
          </p:cNvCxnSpPr>
          <p:nvPr/>
        </p:nvCxnSpPr>
        <p:spPr>
          <a:xfrm flipH="1">
            <a:off x="5709871" y="2070661"/>
            <a:ext cx="272231" cy="48407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91"/>
          <p:cNvCxnSpPr>
            <a:endCxn id="21" idx="3"/>
          </p:cNvCxnSpPr>
          <p:nvPr/>
        </p:nvCxnSpPr>
        <p:spPr>
          <a:xfrm flipH="1">
            <a:off x="5709871" y="2321641"/>
            <a:ext cx="276257" cy="78003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67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7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2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7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20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Freeform 10"/>
          <p:cNvSpPr>
            <a:spLocks/>
          </p:cNvSpPr>
          <p:nvPr/>
        </p:nvSpPr>
        <p:spPr bwMode="auto">
          <a:xfrm flipH="1">
            <a:off x="4024719" y="2974364"/>
            <a:ext cx="969272" cy="1764171"/>
          </a:xfrm>
          <a:custGeom>
            <a:avLst/>
            <a:gdLst>
              <a:gd name="T0" fmla="*/ 558 w 679"/>
              <a:gd name="T1" fmla="*/ 1235 h 1235"/>
              <a:gd name="T2" fmla="*/ 517 w 679"/>
              <a:gd name="T3" fmla="*/ 546 h 1235"/>
              <a:gd name="T4" fmla="*/ 669 w 679"/>
              <a:gd name="T5" fmla="*/ 191 h 1235"/>
              <a:gd name="T6" fmla="*/ 593 w 679"/>
              <a:gd name="T7" fmla="*/ 207 h 1235"/>
              <a:gd name="T8" fmla="*/ 451 w 679"/>
              <a:gd name="T9" fmla="*/ 310 h 1235"/>
              <a:gd name="T10" fmla="*/ 331 w 679"/>
              <a:gd name="T11" fmla="*/ 25 h 1235"/>
              <a:gd name="T12" fmla="*/ 319 w 679"/>
              <a:gd name="T13" fmla="*/ 214 h 1235"/>
              <a:gd name="T14" fmla="*/ 199 w 679"/>
              <a:gd name="T15" fmla="*/ 139 h 1235"/>
              <a:gd name="T16" fmla="*/ 110 w 679"/>
              <a:gd name="T17" fmla="*/ 71 h 1235"/>
              <a:gd name="T18" fmla="*/ 216 w 679"/>
              <a:gd name="T19" fmla="*/ 311 h 1235"/>
              <a:gd name="T20" fmla="*/ 40 w 679"/>
              <a:gd name="T21" fmla="*/ 150 h 1235"/>
              <a:gd name="T22" fmla="*/ 37 w 679"/>
              <a:gd name="T23" fmla="*/ 224 h 1235"/>
              <a:gd name="T24" fmla="*/ 180 w 679"/>
              <a:gd name="T25" fmla="*/ 388 h 1235"/>
              <a:gd name="T26" fmla="*/ 44 w 679"/>
              <a:gd name="T27" fmla="*/ 317 h 1235"/>
              <a:gd name="T28" fmla="*/ 85 w 679"/>
              <a:gd name="T29" fmla="*/ 408 h 1235"/>
              <a:gd name="T30" fmla="*/ 303 w 679"/>
              <a:gd name="T31" fmla="*/ 668 h 1235"/>
              <a:gd name="T32" fmla="*/ 275 w 679"/>
              <a:gd name="T33" fmla="*/ 1139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79" h="1235">
                <a:moveTo>
                  <a:pt x="558" y="1235"/>
                </a:moveTo>
                <a:cubicBezTo>
                  <a:pt x="558" y="1235"/>
                  <a:pt x="455" y="806"/>
                  <a:pt x="517" y="546"/>
                </a:cubicBezTo>
                <a:cubicBezTo>
                  <a:pt x="580" y="285"/>
                  <a:pt x="679" y="231"/>
                  <a:pt x="669" y="191"/>
                </a:cubicBezTo>
                <a:cubicBezTo>
                  <a:pt x="660" y="151"/>
                  <a:pt x="609" y="170"/>
                  <a:pt x="593" y="207"/>
                </a:cubicBezTo>
                <a:cubicBezTo>
                  <a:pt x="577" y="243"/>
                  <a:pt x="512" y="323"/>
                  <a:pt x="451" y="310"/>
                </a:cubicBezTo>
                <a:cubicBezTo>
                  <a:pt x="391" y="297"/>
                  <a:pt x="375" y="49"/>
                  <a:pt x="331" y="25"/>
                </a:cubicBezTo>
                <a:cubicBezTo>
                  <a:pt x="287" y="0"/>
                  <a:pt x="302" y="114"/>
                  <a:pt x="319" y="214"/>
                </a:cubicBezTo>
                <a:cubicBezTo>
                  <a:pt x="336" y="313"/>
                  <a:pt x="252" y="258"/>
                  <a:pt x="199" y="139"/>
                </a:cubicBezTo>
                <a:cubicBezTo>
                  <a:pt x="146" y="20"/>
                  <a:pt x="115" y="54"/>
                  <a:pt x="110" y="71"/>
                </a:cubicBezTo>
                <a:cubicBezTo>
                  <a:pt x="104" y="88"/>
                  <a:pt x="225" y="300"/>
                  <a:pt x="216" y="311"/>
                </a:cubicBezTo>
                <a:cubicBezTo>
                  <a:pt x="208" y="321"/>
                  <a:pt x="55" y="145"/>
                  <a:pt x="40" y="150"/>
                </a:cubicBezTo>
                <a:cubicBezTo>
                  <a:pt x="26" y="155"/>
                  <a:pt x="0" y="169"/>
                  <a:pt x="37" y="224"/>
                </a:cubicBezTo>
                <a:cubicBezTo>
                  <a:pt x="73" y="280"/>
                  <a:pt x="187" y="373"/>
                  <a:pt x="180" y="388"/>
                </a:cubicBezTo>
                <a:cubicBezTo>
                  <a:pt x="173" y="404"/>
                  <a:pt x="78" y="319"/>
                  <a:pt x="44" y="317"/>
                </a:cubicBezTo>
                <a:cubicBezTo>
                  <a:pt x="9" y="315"/>
                  <a:pt x="23" y="364"/>
                  <a:pt x="85" y="408"/>
                </a:cubicBezTo>
                <a:cubicBezTo>
                  <a:pt x="147" y="452"/>
                  <a:pt x="298" y="501"/>
                  <a:pt x="303" y="668"/>
                </a:cubicBezTo>
                <a:cubicBezTo>
                  <a:pt x="308" y="835"/>
                  <a:pt x="275" y="1139"/>
                  <a:pt x="275" y="1139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4" name="Group 7"/>
          <p:cNvGrpSpPr/>
          <p:nvPr/>
        </p:nvGrpSpPr>
        <p:grpSpPr>
          <a:xfrm rot="5662649">
            <a:off x="2935910" y="2545272"/>
            <a:ext cx="947440" cy="1440813"/>
            <a:chOff x="1306513" y="1644650"/>
            <a:chExt cx="1109663" cy="1687513"/>
          </a:xfrm>
        </p:grpSpPr>
        <p:sp>
          <p:nvSpPr>
            <p:cNvPr id="115" name="Freeform 18"/>
            <p:cNvSpPr>
              <a:spLocks/>
            </p:cNvSpPr>
            <p:nvPr/>
          </p:nvSpPr>
          <p:spPr bwMode="auto">
            <a:xfrm>
              <a:off x="1306513" y="1644650"/>
              <a:ext cx="839788" cy="1619250"/>
            </a:xfrm>
            <a:custGeom>
              <a:avLst/>
              <a:gdLst>
                <a:gd name="T0" fmla="*/ 30 w 221"/>
                <a:gd name="T1" fmla="*/ 241 h 429"/>
                <a:gd name="T2" fmla="*/ 103 w 221"/>
                <a:gd name="T3" fmla="*/ 429 h 429"/>
                <a:gd name="T4" fmla="*/ 221 w 221"/>
                <a:gd name="T5" fmla="*/ 0 h 429"/>
                <a:gd name="T6" fmla="*/ 30 w 221"/>
                <a:gd name="T7" fmla="*/ 24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429">
                  <a:moveTo>
                    <a:pt x="30" y="241"/>
                  </a:moveTo>
                  <a:cubicBezTo>
                    <a:pt x="0" y="352"/>
                    <a:pt x="39" y="412"/>
                    <a:pt x="103" y="429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61" y="129"/>
                    <a:pt x="30" y="2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19"/>
            <p:cNvSpPr>
              <a:spLocks/>
            </p:cNvSpPr>
            <p:nvPr/>
          </p:nvSpPr>
          <p:spPr bwMode="auto">
            <a:xfrm>
              <a:off x="1697038" y="1644650"/>
              <a:ext cx="719138" cy="1687513"/>
            </a:xfrm>
            <a:custGeom>
              <a:avLst/>
              <a:gdLst>
                <a:gd name="T0" fmla="*/ 118 w 189"/>
                <a:gd name="T1" fmla="*/ 0 h 447"/>
                <a:gd name="T2" fmla="*/ 0 w 189"/>
                <a:gd name="T3" fmla="*/ 429 h 447"/>
                <a:gd name="T4" fmla="*/ 159 w 189"/>
                <a:gd name="T5" fmla="*/ 304 h 447"/>
                <a:gd name="T6" fmla="*/ 118 w 189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447">
                  <a:moveTo>
                    <a:pt x="118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64" y="447"/>
                    <a:pt x="128" y="416"/>
                    <a:pt x="159" y="304"/>
                  </a:cubicBezTo>
                  <a:cubicBezTo>
                    <a:pt x="189" y="193"/>
                    <a:pt x="118" y="0"/>
                    <a:pt x="1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7" name="Group 10"/>
          <p:cNvGrpSpPr/>
          <p:nvPr/>
        </p:nvGrpSpPr>
        <p:grpSpPr>
          <a:xfrm rot="13449093">
            <a:off x="5104258" y="2081562"/>
            <a:ext cx="947440" cy="1440813"/>
            <a:chOff x="1306513" y="1644650"/>
            <a:chExt cx="1109663" cy="1687513"/>
          </a:xfrm>
        </p:grpSpPr>
        <p:sp>
          <p:nvSpPr>
            <p:cNvPr id="118" name="Freeform 18"/>
            <p:cNvSpPr>
              <a:spLocks/>
            </p:cNvSpPr>
            <p:nvPr/>
          </p:nvSpPr>
          <p:spPr bwMode="auto">
            <a:xfrm>
              <a:off x="1306513" y="1644650"/>
              <a:ext cx="839788" cy="1619250"/>
            </a:xfrm>
            <a:custGeom>
              <a:avLst/>
              <a:gdLst>
                <a:gd name="T0" fmla="*/ 30 w 221"/>
                <a:gd name="T1" fmla="*/ 241 h 429"/>
                <a:gd name="T2" fmla="*/ 103 w 221"/>
                <a:gd name="T3" fmla="*/ 429 h 429"/>
                <a:gd name="T4" fmla="*/ 221 w 221"/>
                <a:gd name="T5" fmla="*/ 0 h 429"/>
                <a:gd name="T6" fmla="*/ 30 w 221"/>
                <a:gd name="T7" fmla="*/ 24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429">
                  <a:moveTo>
                    <a:pt x="30" y="241"/>
                  </a:moveTo>
                  <a:cubicBezTo>
                    <a:pt x="0" y="352"/>
                    <a:pt x="39" y="412"/>
                    <a:pt x="103" y="429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61" y="129"/>
                    <a:pt x="30" y="24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19"/>
            <p:cNvSpPr>
              <a:spLocks/>
            </p:cNvSpPr>
            <p:nvPr/>
          </p:nvSpPr>
          <p:spPr bwMode="auto">
            <a:xfrm>
              <a:off x="1697038" y="1644650"/>
              <a:ext cx="719138" cy="1687513"/>
            </a:xfrm>
            <a:custGeom>
              <a:avLst/>
              <a:gdLst>
                <a:gd name="T0" fmla="*/ 118 w 189"/>
                <a:gd name="T1" fmla="*/ 0 h 447"/>
                <a:gd name="T2" fmla="*/ 0 w 189"/>
                <a:gd name="T3" fmla="*/ 429 h 447"/>
                <a:gd name="T4" fmla="*/ 159 w 189"/>
                <a:gd name="T5" fmla="*/ 304 h 447"/>
                <a:gd name="T6" fmla="*/ 118 w 189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447">
                  <a:moveTo>
                    <a:pt x="118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64" y="447"/>
                    <a:pt x="128" y="416"/>
                    <a:pt x="159" y="304"/>
                  </a:cubicBezTo>
                  <a:cubicBezTo>
                    <a:pt x="189" y="193"/>
                    <a:pt x="118" y="0"/>
                    <a:pt x="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0" name="Group 13"/>
          <p:cNvGrpSpPr/>
          <p:nvPr/>
        </p:nvGrpSpPr>
        <p:grpSpPr>
          <a:xfrm rot="7830861">
            <a:off x="3481927" y="1863884"/>
            <a:ext cx="947440" cy="1440813"/>
            <a:chOff x="1306513" y="1644650"/>
            <a:chExt cx="1109663" cy="1687513"/>
          </a:xfrm>
        </p:grpSpPr>
        <p:sp>
          <p:nvSpPr>
            <p:cNvPr id="121" name="Freeform 18"/>
            <p:cNvSpPr>
              <a:spLocks/>
            </p:cNvSpPr>
            <p:nvPr/>
          </p:nvSpPr>
          <p:spPr bwMode="auto">
            <a:xfrm>
              <a:off x="1306513" y="1644650"/>
              <a:ext cx="839788" cy="1619250"/>
            </a:xfrm>
            <a:custGeom>
              <a:avLst/>
              <a:gdLst>
                <a:gd name="T0" fmla="*/ 30 w 221"/>
                <a:gd name="T1" fmla="*/ 241 h 429"/>
                <a:gd name="T2" fmla="*/ 103 w 221"/>
                <a:gd name="T3" fmla="*/ 429 h 429"/>
                <a:gd name="T4" fmla="*/ 221 w 221"/>
                <a:gd name="T5" fmla="*/ 0 h 429"/>
                <a:gd name="T6" fmla="*/ 30 w 221"/>
                <a:gd name="T7" fmla="*/ 24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429">
                  <a:moveTo>
                    <a:pt x="30" y="241"/>
                  </a:moveTo>
                  <a:cubicBezTo>
                    <a:pt x="0" y="352"/>
                    <a:pt x="39" y="412"/>
                    <a:pt x="103" y="429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61" y="129"/>
                    <a:pt x="30" y="24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19"/>
            <p:cNvSpPr>
              <a:spLocks/>
            </p:cNvSpPr>
            <p:nvPr/>
          </p:nvSpPr>
          <p:spPr bwMode="auto">
            <a:xfrm>
              <a:off x="1697038" y="1644650"/>
              <a:ext cx="719138" cy="1687513"/>
            </a:xfrm>
            <a:custGeom>
              <a:avLst/>
              <a:gdLst>
                <a:gd name="T0" fmla="*/ 118 w 189"/>
                <a:gd name="T1" fmla="*/ 0 h 447"/>
                <a:gd name="T2" fmla="*/ 0 w 189"/>
                <a:gd name="T3" fmla="*/ 429 h 447"/>
                <a:gd name="T4" fmla="*/ 159 w 189"/>
                <a:gd name="T5" fmla="*/ 304 h 447"/>
                <a:gd name="T6" fmla="*/ 118 w 189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447">
                  <a:moveTo>
                    <a:pt x="118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64" y="447"/>
                    <a:pt x="128" y="416"/>
                    <a:pt x="159" y="304"/>
                  </a:cubicBezTo>
                  <a:cubicBezTo>
                    <a:pt x="189" y="193"/>
                    <a:pt x="118" y="0"/>
                    <a:pt x="1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" name="Group 16"/>
          <p:cNvGrpSpPr/>
          <p:nvPr/>
        </p:nvGrpSpPr>
        <p:grpSpPr>
          <a:xfrm rot="10570456">
            <a:off x="4364270" y="1706343"/>
            <a:ext cx="947440" cy="1440813"/>
            <a:chOff x="1306513" y="1644650"/>
            <a:chExt cx="1109663" cy="1687513"/>
          </a:xfrm>
        </p:grpSpPr>
        <p:sp>
          <p:nvSpPr>
            <p:cNvPr id="124" name="Freeform 18"/>
            <p:cNvSpPr>
              <a:spLocks/>
            </p:cNvSpPr>
            <p:nvPr/>
          </p:nvSpPr>
          <p:spPr bwMode="auto">
            <a:xfrm>
              <a:off x="1306513" y="1644650"/>
              <a:ext cx="839788" cy="1619250"/>
            </a:xfrm>
            <a:custGeom>
              <a:avLst/>
              <a:gdLst>
                <a:gd name="T0" fmla="*/ 30 w 221"/>
                <a:gd name="T1" fmla="*/ 241 h 429"/>
                <a:gd name="T2" fmla="*/ 103 w 221"/>
                <a:gd name="T3" fmla="*/ 429 h 429"/>
                <a:gd name="T4" fmla="*/ 221 w 221"/>
                <a:gd name="T5" fmla="*/ 0 h 429"/>
                <a:gd name="T6" fmla="*/ 30 w 221"/>
                <a:gd name="T7" fmla="*/ 24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429">
                  <a:moveTo>
                    <a:pt x="30" y="241"/>
                  </a:moveTo>
                  <a:cubicBezTo>
                    <a:pt x="0" y="352"/>
                    <a:pt x="39" y="412"/>
                    <a:pt x="103" y="429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61" y="129"/>
                    <a:pt x="30" y="24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19"/>
            <p:cNvSpPr>
              <a:spLocks/>
            </p:cNvSpPr>
            <p:nvPr/>
          </p:nvSpPr>
          <p:spPr bwMode="auto">
            <a:xfrm>
              <a:off x="1697038" y="1644650"/>
              <a:ext cx="719138" cy="1687513"/>
            </a:xfrm>
            <a:custGeom>
              <a:avLst/>
              <a:gdLst>
                <a:gd name="T0" fmla="*/ 118 w 189"/>
                <a:gd name="T1" fmla="*/ 0 h 447"/>
                <a:gd name="T2" fmla="*/ 0 w 189"/>
                <a:gd name="T3" fmla="*/ 429 h 447"/>
                <a:gd name="T4" fmla="*/ 159 w 189"/>
                <a:gd name="T5" fmla="*/ 304 h 447"/>
                <a:gd name="T6" fmla="*/ 118 w 189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447">
                  <a:moveTo>
                    <a:pt x="118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64" y="447"/>
                    <a:pt x="128" y="416"/>
                    <a:pt x="159" y="304"/>
                  </a:cubicBezTo>
                  <a:cubicBezTo>
                    <a:pt x="189" y="193"/>
                    <a:pt x="118" y="0"/>
                    <a:pt x="1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6" name="Group 19"/>
          <p:cNvGrpSpPr/>
          <p:nvPr/>
        </p:nvGrpSpPr>
        <p:grpSpPr>
          <a:xfrm rot="14923554">
            <a:off x="5087355" y="2917746"/>
            <a:ext cx="947440" cy="1440813"/>
            <a:chOff x="1306513" y="1644650"/>
            <a:chExt cx="1109663" cy="1687513"/>
          </a:xfrm>
        </p:grpSpPr>
        <p:sp>
          <p:nvSpPr>
            <p:cNvPr id="127" name="Freeform 18"/>
            <p:cNvSpPr>
              <a:spLocks/>
            </p:cNvSpPr>
            <p:nvPr/>
          </p:nvSpPr>
          <p:spPr bwMode="auto">
            <a:xfrm>
              <a:off x="1306513" y="1644650"/>
              <a:ext cx="839788" cy="1619250"/>
            </a:xfrm>
            <a:custGeom>
              <a:avLst/>
              <a:gdLst>
                <a:gd name="T0" fmla="*/ 30 w 221"/>
                <a:gd name="T1" fmla="*/ 241 h 429"/>
                <a:gd name="T2" fmla="*/ 103 w 221"/>
                <a:gd name="T3" fmla="*/ 429 h 429"/>
                <a:gd name="T4" fmla="*/ 221 w 221"/>
                <a:gd name="T5" fmla="*/ 0 h 429"/>
                <a:gd name="T6" fmla="*/ 30 w 221"/>
                <a:gd name="T7" fmla="*/ 24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429">
                  <a:moveTo>
                    <a:pt x="30" y="241"/>
                  </a:moveTo>
                  <a:cubicBezTo>
                    <a:pt x="0" y="352"/>
                    <a:pt x="39" y="412"/>
                    <a:pt x="103" y="429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1" y="0"/>
                    <a:pt x="61" y="129"/>
                    <a:pt x="30" y="24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19"/>
            <p:cNvSpPr>
              <a:spLocks/>
            </p:cNvSpPr>
            <p:nvPr/>
          </p:nvSpPr>
          <p:spPr bwMode="auto">
            <a:xfrm>
              <a:off x="1697038" y="1644650"/>
              <a:ext cx="719138" cy="1687513"/>
            </a:xfrm>
            <a:custGeom>
              <a:avLst/>
              <a:gdLst>
                <a:gd name="T0" fmla="*/ 118 w 189"/>
                <a:gd name="T1" fmla="*/ 0 h 447"/>
                <a:gd name="T2" fmla="*/ 0 w 189"/>
                <a:gd name="T3" fmla="*/ 429 h 447"/>
                <a:gd name="T4" fmla="*/ 159 w 189"/>
                <a:gd name="T5" fmla="*/ 304 h 447"/>
                <a:gd name="T6" fmla="*/ 118 w 189"/>
                <a:gd name="T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447">
                  <a:moveTo>
                    <a:pt x="118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64" y="447"/>
                    <a:pt x="128" y="416"/>
                    <a:pt x="159" y="304"/>
                  </a:cubicBezTo>
                  <a:cubicBezTo>
                    <a:pt x="189" y="193"/>
                    <a:pt x="118" y="0"/>
                    <a:pt x="1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Group 22"/>
          <p:cNvGrpSpPr/>
          <p:nvPr/>
        </p:nvGrpSpPr>
        <p:grpSpPr>
          <a:xfrm>
            <a:off x="2469869" y="3075172"/>
            <a:ext cx="156176" cy="155711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30" name="Oval 23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Freeform 24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2" name="Group 25"/>
          <p:cNvGrpSpPr/>
          <p:nvPr/>
        </p:nvGrpSpPr>
        <p:grpSpPr>
          <a:xfrm>
            <a:off x="3205197" y="1952942"/>
            <a:ext cx="156176" cy="155711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33" name="Oval 2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Freeform 2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5" name="Group 28"/>
          <p:cNvGrpSpPr/>
          <p:nvPr/>
        </p:nvGrpSpPr>
        <p:grpSpPr>
          <a:xfrm>
            <a:off x="5232106" y="1659364"/>
            <a:ext cx="156176" cy="155711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36" name="Oval 2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Freeform 3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Group 31"/>
          <p:cNvGrpSpPr/>
          <p:nvPr/>
        </p:nvGrpSpPr>
        <p:grpSpPr>
          <a:xfrm>
            <a:off x="6271870" y="2326546"/>
            <a:ext cx="156176" cy="155711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139" name="Oval 32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33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1" name="Group 34"/>
          <p:cNvGrpSpPr/>
          <p:nvPr/>
        </p:nvGrpSpPr>
        <p:grpSpPr>
          <a:xfrm>
            <a:off x="6236495" y="3142330"/>
            <a:ext cx="156176" cy="155711"/>
            <a:chOff x="2138511" y="2464802"/>
            <a:chExt cx="354012" cy="352956"/>
          </a:xfrm>
          <a:solidFill>
            <a:schemeClr val="accent5"/>
          </a:solidFill>
        </p:grpSpPr>
        <p:sp>
          <p:nvSpPr>
            <p:cNvPr id="142" name="Oval 35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Freeform 36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4" name="TextBox 38"/>
          <p:cNvSpPr txBox="1"/>
          <p:nvPr/>
        </p:nvSpPr>
        <p:spPr>
          <a:xfrm>
            <a:off x="1591192" y="3382297"/>
            <a:ext cx="1094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TextBox 39"/>
          <p:cNvSpPr txBox="1"/>
          <p:nvPr/>
        </p:nvSpPr>
        <p:spPr>
          <a:xfrm>
            <a:off x="1369237" y="3184395"/>
            <a:ext cx="131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dirty="0">
                <a:solidFill>
                  <a:schemeClr val="accent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6" name="TextBox 41"/>
          <p:cNvSpPr txBox="1"/>
          <p:nvPr/>
        </p:nvSpPr>
        <p:spPr>
          <a:xfrm>
            <a:off x="2258958" y="2265441"/>
            <a:ext cx="1107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TextBox 42"/>
          <p:cNvSpPr txBox="1"/>
          <p:nvPr/>
        </p:nvSpPr>
        <p:spPr>
          <a:xfrm>
            <a:off x="2049746" y="2067539"/>
            <a:ext cx="131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dirty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2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48" name="TextBox 44"/>
          <p:cNvSpPr txBox="1"/>
          <p:nvPr/>
        </p:nvSpPr>
        <p:spPr>
          <a:xfrm>
            <a:off x="5415695" y="1787316"/>
            <a:ext cx="118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TextBox 45"/>
          <p:cNvSpPr txBox="1"/>
          <p:nvPr/>
        </p:nvSpPr>
        <p:spPr>
          <a:xfrm>
            <a:off x="5234368" y="1589414"/>
            <a:ext cx="1513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dirty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3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0" name="TextBox 47"/>
          <p:cNvSpPr txBox="1"/>
          <p:nvPr/>
        </p:nvSpPr>
        <p:spPr>
          <a:xfrm>
            <a:off x="6252677" y="2676254"/>
            <a:ext cx="11090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1" name="TextBox 48"/>
          <p:cNvSpPr txBox="1"/>
          <p:nvPr/>
        </p:nvSpPr>
        <p:spPr>
          <a:xfrm>
            <a:off x="6094959" y="2478352"/>
            <a:ext cx="1316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dirty="0">
                <a:solidFill>
                  <a:schemeClr val="accent4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4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2" name="TextBox 50"/>
          <p:cNvSpPr txBox="1"/>
          <p:nvPr/>
        </p:nvSpPr>
        <p:spPr>
          <a:xfrm>
            <a:off x="6270965" y="3513255"/>
            <a:ext cx="1158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3" name="TextBox 51"/>
          <p:cNvSpPr txBox="1"/>
          <p:nvPr/>
        </p:nvSpPr>
        <p:spPr>
          <a:xfrm>
            <a:off x="6113247" y="3315353"/>
            <a:ext cx="131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dirty="0">
                <a:solidFill>
                  <a:schemeClr val="accent5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5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154" name="Group 52"/>
          <p:cNvGrpSpPr/>
          <p:nvPr/>
        </p:nvGrpSpPr>
        <p:grpSpPr>
          <a:xfrm>
            <a:off x="3189886" y="3120708"/>
            <a:ext cx="262277" cy="262777"/>
            <a:chOff x="5346700" y="-104775"/>
            <a:chExt cx="835025" cy="836613"/>
          </a:xfrm>
          <a:solidFill>
            <a:schemeClr val="bg1"/>
          </a:solidFill>
        </p:grpSpPr>
        <p:sp>
          <p:nvSpPr>
            <p:cNvPr id="155" name="Freeform 5"/>
            <p:cNvSpPr>
              <a:spLocks noEditPoints="1"/>
            </p:cNvSpPr>
            <p:nvPr/>
          </p:nvSpPr>
          <p:spPr bwMode="auto">
            <a:xfrm>
              <a:off x="5346700" y="-104775"/>
              <a:ext cx="835025" cy="836613"/>
            </a:xfrm>
            <a:custGeom>
              <a:avLst/>
              <a:gdLst>
                <a:gd name="T0" fmla="*/ 138 w 220"/>
                <a:gd name="T1" fmla="*/ 0 h 220"/>
                <a:gd name="T2" fmla="*/ 55 w 220"/>
                <a:gd name="T3" fmla="*/ 83 h 220"/>
                <a:gd name="T4" fmla="*/ 65 w 220"/>
                <a:gd name="T5" fmla="*/ 121 h 220"/>
                <a:gd name="T6" fmla="*/ 7 w 220"/>
                <a:gd name="T7" fmla="*/ 178 h 220"/>
                <a:gd name="T8" fmla="*/ 7 w 220"/>
                <a:gd name="T9" fmla="*/ 178 h 220"/>
                <a:gd name="T10" fmla="*/ 0 w 220"/>
                <a:gd name="T11" fmla="*/ 196 h 220"/>
                <a:gd name="T12" fmla="*/ 24 w 220"/>
                <a:gd name="T13" fmla="*/ 220 h 220"/>
                <a:gd name="T14" fmla="*/ 42 w 220"/>
                <a:gd name="T15" fmla="*/ 213 h 220"/>
                <a:gd name="T16" fmla="*/ 42 w 220"/>
                <a:gd name="T17" fmla="*/ 213 h 220"/>
                <a:gd name="T18" fmla="*/ 99 w 220"/>
                <a:gd name="T19" fmla="*/ 155 h 220"/>
                <a:gd name="T20" fmla="*/ 138 w 220"/>
                <a:gd name="T21" fmla="*/ 165 h 220"/>
                <a:gd name="T22" fmla="*/ 220 w 220"/>
                <a:gd name="T23" fmla="*/ 83 h 220"/>
                <a:gd name="T24" fmla="*/ 138 w 220"/>
                <a:gd name="T25" fmla="*/ 0 h 220"/>
                <a:gd name="T26" fmla="*/ 33 w 220"/>
                <a:gd name="T27" fmla="*/ 204 h 220"/>
                <a:gd name="T28" fmla="*/ 24 w 220"/>
                <a:gd name="T29" fmla="*/ 208 h 220"/>
                <a:gd name="T30" fmla="*/ 12 w 220"/>
                <a:gd name="T31" fmla="*/ 196 h 220"/>
                <a:gd name="T32" fmla="*/ 16 w 220"/>
                <a:gd name="T33" fmla="*/ 187 h 220"/>
                <a:gd name="T34" fmla="*/ 16 w 220"/>
                <a:gd name="T35" fmla="*/ 187 h 220"/>
                <a:gd name="T36" fmla="*/ 71 w 220"/>
                <a:gd name="T37" fmla="*/ 132 h 220"/>
                <a:gd name="T38" fmla="*/ 88 w 220"/>
                <a:gd name="T39" fmla="*/ 149 h 220"/>
                <a:gd name="T40" fmla="*/ 33 w 220"/>
                <a:gd name="T41" fmla="*/ 204 h 220"/>
                <a:gd name="T42" fmla="*/ 138 w 220"/>
                <a:gd name="T43" fmla="*/ 151 h 220"/>
                <a:gd name="T44" fmla="*/ 69 w 220"/>
                <a:gd name="T45" fmla="*/ 83 h 220"/>
                <a:gd name="T46" fmla="*/ 138 w 220"/>
                <a:gd name="T47" fmla="*/ 14 h 220"/>
                <a:gd name="T48" fmla="*/ 206 w 220"/>
                <a:gd name="T49" fmla="*/ 83 h 220"/>
                <a:gd name="T50" fmla="*/ 138 w 220"/>
                <a:gd name="T51" fmla="*/ 15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0" h="220">
                  <a:moveTo>
                    <a:pt x="138" y="0"/>
                  </a:moveTo>
                  <a:cubicBezTo>
                    <a:pt x="92" y="0"/>
                    <a:pt x="55" y="37"/>
                    <a:pt x="55" y="83"/>
                  </a:cubicBezTo>
                  <a:cubicBezTo>
                    <a:pt x="55" y="96"/>
                    <a:pt x="58" y="110"/>
                    <a:pt x="65" y="121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3" y="183"/>
                    <a:pt x="0" y="189"/>
                    <a:pt x="0" y="196"/>
                  </a:cubicBezTo>
                  <a:cubicBezTo>
                    <a:pt x="0" y="209"/>
                    <a:pt x="11" y="220"/>
                    <a:pt x="24" y="220"/>
                  </a:cubicBezTo>
                  <a:cubicBezTo>
                    <a:pt x="31" y="220"/>
                    <a:pt x="37" y="217"/>
                    <a:pt x="42" y="213"/>
                  </a:cubicBezTo>
                  <a:cubicBezTo>
                    <a:pt x="42" y="213"/>
                    <a:pt x="42" y="213"/>
                    <a:pt x="42" y="213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110" y="162"/>
                    <a:pt x="124" y="165"/>
                    <a:pt x="138" y="165"/>
                  </a:cubicBezTo>
                  <a:cubicBezTo>
                    <a:pt x="183" y="165"/>
                    <a:pt x="220" y="128"/>
                    <a:pt x="220" y="83"/>
                  </a:cubicBezTo>
                  <a:cubicBezTo>
                    <a:pt x="220" y="37"/>
                    <a:pt x="183" y="0"/>
                    <a:pt x="138" y="0"/>
                  </a:cubicBezTo>
                  <a:close/>
                  <a:moveTo>
                    <a:pt x="33" y="204"/>
                  </a:moveTo>
                  <a:cubicBezTo>
                    <a:pt x="31" y="206"/>
                    <a:pt x="28" y="208"/>
                    <a:pt x="24" y="208"/>
                  </a:cubicBezTo>
                  <a:cubicBezTo>
                    <a:pt x="18" y="208"/>
                    <a:pt x="12" y="202"/>
                    <a:pt x="12" y="196"/>
                  </a:cubicBezTo>
                  <a:cubicBezTo>
                    <a:pt x="12" y="192"/>
                    <a:pt x="14" y="189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71" y="132"/>
                    <a:pt x="71" y="132"/>
                    <a:pt x="71" y="132"/>
                  </a:cubicBezTo>
                  <a:cubicBezTo>
                    <a:pt x="76" y="138"/>
                    <a:pt x="82" y="144"/>
                    <a:pt x="88" y="149"/>
                  </a:cubicBezTo>
                  <a:lnTo>
                    <a:pt x="33" y="204"/>
                  </a:lnTo>
                  <a:close/>
                  <a:moveTo>
                    <a:pt x="138" y="151"/>
                  </a:moveTo>
                  <a:cubicBezTo>
                    <a:pt x="100" y="151"/>
                    <a:pt x="69" y="120"/>
                    <a:pt x="69" y="83"/>
                  </a:cubicBezTo>
                  <a:cubicBezTo>
                    <a:pt x="69" y="45"/>
                    <a:pt x="100" y="14"/>
                    <a:pt x="138" y="14"/>
                  </a:cubicBezTo>
                  <a:cubicBezTo>
                    <a:pt x="175" y="14"/>
                    <a:pt x="206" y="45"/>
                    <a:pt x="206" y="83"/>
                  </a:cubicBezTo>
                  <a:cubicBezTo>
                    <a:pt x="206" y="120"/>
                    <a:pt x="175" y="151"/>
                    <a:pt x="138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6"/>
            <p:cNvSpPr>
              <a:spLocks/>
            </p:cNvSpPr>
            <p:nvPr/>
          </p:nvSpPr>
          <p:spPr bwMode="auto">
            <a:xfrm>
              <a:off x="5684838" y="25400"/>
              <a:ext cx="196850" cy="196850"/>
            </a:xfrm>
            <a:custGeom>
              <a:avLst/>
              <a:gdLst>
                <a:gd name="T0" fmla="*/ 49 w 52"/>
                <a:gd name="T1" fmla="*/ 0 h 52"/>
                <a:gd name="T2" fmla="*/ 0 w 52"/>
                <a:gd name="T3" fmla="*/ 49 h 52"/>
                <a:gd name="T4" fmla="*/ 4 w 52"/>
                <a:gd name="T5" fmla="*/ 52 h 52"/>
                <a:gd name="T6" fmla="*/ 7 w 52"/>
                <a:gd name="T7" fmla="*/ 49 h 52"/>
                <a:gd name="T8" fmla="*/ 49 w 52"/>
                <a:gd name="T9" fmla="*/ 7 h 52"/>
                <a:gd name="T10" fmla="*/ 52 w 52"/>
                <a:gd name="T11" fmla="*/ 4 h 52"/>
                <a:gd name="T12" fmla="*/ 49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6" y="52"/>
                    <a:pt x="7" y="50"/>
                    <a:pt x="7" y="49"/>
                  </a:cubicBezTo>
                  <a:cubicBezTo>
                    <a:pt x="7" y="26"/>
                    <a:pt x="26" y="7"/>
                    <a:pt x="49" y="7"/>
                  </a:cubicBezTo>
                  <a:cubicBezTo>
                    <a:pt x="50" y="7"/>
                    <a:pt x="52" y="6"/>
                    <a:pt x="52" y="4"/>
                  </a:cubicBezTo>
                  <a:cubicBezTo>
                    <a:pt x="52" y="2"/>
                    <a:pt x="50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7" name="Group 55"/>
          <p:cNvGrpSpPr/>
          <p:nvPr/>
        </p:nvGrpSpPr>
        <p:grpSpPr>
          <a:xfrm>
            <a:off x="3729338" y="2414505"/>
            <a:ext cx="248573" cy="247999"/>
            <a:chOff x="6294438" y="-201613"/>
            <a:chExt cx="687387" cy="685801"/>
          </a:xfrm>
          <a:solidFill>
            <a:schemeClr val="bg1"/>
          </a:solidFill>
        </p:grpSpPr>
        <p:sp>
          <p:nvSpPr>
            <p:cNvPr id="158" name="Freeform 10"/>
            <p:cNvSpPr>
              <a:spLocks noEditPoints="1"/>
            </p:cNvSpPr>
            <p:nvPr/>
          </p:nvSpPr>
          <p:spPr bwMode="auto">
            <a:xfrm>
              <a:off x="6294438" y="-201613"/>
              <a:ext cx="687387" cy="685801"/>
            </a:xfrm>
            <a:custGeom>
              <a:avLst/>
              <a:gdLst>
                <a:gd name="T0" fmla="*/ 163 w 180"/>
                <a:gd name="T1" fmla="*/ 0 h 180"/>
                <a:gd name="T2" fmla="*/ 39 w 180"/>
                <a:gd name="T3" fmla="*/ 0 h 180"/>
                <a:gd name="T4" fmla="*/ 23 w 180"/>
                <a:gd name="T5" fmla="*/ 17 h 180"/>
                <a:gd name="T6" fmla="*/ 23 w 180"/>
                <a:gd name="T7" fmla="*/ 28 h 180"/>
                <a:gd name="T8" fmla="*/ 17 w 180"/>
                <a:gd name="T9" fmla="*/ 28 h 180"/>
                <a:gd name="T10" fmla="*/ 0 w 180"/>
                <a:gd name="T11" fmla="*/ 45 h 180"/>
                <a:gd name="T12" fmla="*/ 0 w 180"/>
                <a:gd name="T13" fmla="*/ 158 h 180"/>
                <a:gd name="T14" fmla="*/ 23 w 180"/>
                <a:gd name="T15" fmla="*/ 180 h 180"/>
                <a:gd name="T16" fmla="*/ 158 w 180"/>
                <a:gd name="T17" fmla="*/ 180 h 180"/>
                <a:gd name="T18" fmla="*/ 180 w 180"/>
                <a:gd name="T19" fmla="*/ 158 h 180"/>
                <a:gd name="T20" fmla="*/ 180 w 180"/>
                <a:gd name="T21" fmla="*/ 17 h 180"/>
                <a:gd name="T22" fmla="*/ 163 w 180"/>
                <a:gd name="T23" fmla="*/ 0 h 180"/>
                <a:gd name="T24" fmla="*/ 169 w 180"/>
                <a:gd name="T25" fmla="*/ 158 h 180"/>
                <a:gd name="T26" fmla="*/ 158 w 180"/>
                <a:gd name="T27" fmla="*/ 169 h 180"/>
                <a:gd name="T28" fmla="*/ 23 w 180"/>
                <a:gd name="T29" fmla="*/ 169 h 180"/>
                <a:gd name="T30" fmla="*/ 11 w 180"/>
                <a:gd name="T31" fmla="*/ 158 h 180"/>
                <a:gd name="T32" fmla="*/ 11 w 180"/>
                <a:gd name="T33" fmla="*/ 45 h 180"/>
                <a:gd name="T34" fmla="*/ 17 w 180"/>
                <a:gd name="T35" fmla="*/ 39 h 180"/>
                <a:gd name="T36" fmla="*/ 23 w 180"/>
                <a:gd name="T37" fmla="*/ 39 h 180"/>
                <a:gd name="T38" fmla="*/ 23 w 180"/>
                <a:gd name="T39" fmla="*/ 152 h 180"/>
                <a:gd name="T40" fmla="*/ 28 w 180"/>
                <a:gd name="T41" fmla="*/ 158 h 180"/>
                <a:gd name="T42" fmla="*/ 34 w 180"/>
                <a:gd name="T43" fmla="*/ 152 h 180"/>
                <a:gd name="T44" fmla="*/ 34 w 180"/>
                <a:gd name="T45" fmla="*/ 17 h 180"/>
                <a:gd name="T46" fmla="*/ 39 w 180"/>
                <a:gd name="T47" fmla="*/ 11 h 180"/>
                <a:gd name="T48" fmla="*/ 163 w 180"/>
                <a:gd name="T49" fmla="*/ 11 h 180"/>
                <a:gd name="T50" fmla="*/ 169 w 180"/>
                <a:gd name="T51" fmla="*/ 17 h 180"/>
                <a:gd name="T52" fmla="*/ 169 w 180"/>
                <a:gd name="T53" fmla="*/ 15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0" h="180">
                  <a:moveTo>
                    <a:pt x="163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0" y="0"/>
                    <a:pt x="23" y="8"/>
                    <a:pt x="23" y="17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8" y="28"/>
                    <a:pt x="0" y="36"/>
                    <a:pt x="0" y="45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10" y="180"/>
                    <a:pt x="23" y="180"/>
                  </a:cubicBezTo>
                  <a:cubicBezTo>
                    <a:pt x="158" y="180"/>
                    <a:pt x="158" y="180"/>
                    <a:pt x="158" y="180"/>
                  </a:cubicBezTo>
                  <a:cubicBezTo>
                    <a:pt x="170" y="180"/>
                    <a:pt x="180" y="170"/>
                    <a:pt x="180" y="158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80" y="8"/>
                    <a:pt x="172" y="0"/>
                    <a:pt x="163" y="0"/>
                  </a:cubicBezTo>
                  <a:close/>
                  <a:moveTo>
                    <a:pt x="169" y="158"/>
                  </a:moveTo>
                  <a:cubicBezTo>
                    <a:pt x="169" y="164"/>
                    <a:pt x="164" y="169"/>
                    <a:pt x="158" y="169"/>
                  </a:cubicBezTo>
                  <a:cubicBezTo>
                    <a:pt x="23" y="169"/>
                    <a:pt x="23" y="169"/>
                    <a:pt x="23" y="169"/>
                  </a:cubicBezTo>
                  <a:cubicBezTo>
                    <a:pt x="16" y="169"/>
                    <a:pt x="11" y="164"/>
                    <a:pt x="11" y="158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2"/>
                    <a:pt x="14" y="39"/>
                    <a:pt x="17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5"/>
                    <a:pt x="25" y="158"/>
                    <a:pt x="28" y="158"/>
                  </a:cubicBezTo>
                  <a:cubicBezTo>
                    <a:pt x="31" y="158"/>
                    <a:pt x="34" y="155"/>
                    <a:pt x="34" y="152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4"/>
                    <a:pt x="36" y="11"/>
                    <a:pt x="39" y="11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6" y="11"/>
                    <a:pt x="169" y="14"/>
                    <a:pt x="169" y="17"/>
                  </a:cubicBezTo>
                  <a:lnTo>
                    <a:pt x="169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9" name="Freeform 11"/>
            <p:cNvSpPr>
              <a:spLocks/>
            </p:cNvSpPr>
            <p:nvPr/>
          </p:nvSpPr>
          <p:spPr bwMode="auto">
            <a:xfrm>
              <a:off x="6702425" y="58737"/>
              <a:ext cx="192087" cy="19050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2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2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Freeform 12"/>
            <p:cNvSpPr>
              <a:spLocks/>
            </p:cNvSpPr>
            <p:nvPr/>
          </p:nvSpPr>
          <p:spPr bwMode="auto">
            <a:xfrm>
              <a:off x="6702425" y="-6350"/>
              <a:ext cx="192087" cy="19050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2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2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" name="Freeform 13"/>
            <p:cNvSpPr>
              <a:spLocks/>
            </p:cNvSpPr>
            <p:nvPr/>
          </p:nvSpPr>
          <p:spPr bwMode="auto">
            <a:xfrm>
              <a:off x="6702425" y="-71438"/>
              <a:ext cx="192087" cy="19050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3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3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3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Freeform 14"/>
            <p:cNvSpPr>
              <a:spLocks/>
            </p:cNvSpPr>
            <p:nvPr/>
          </p:nvSpPr>
          <p:spPr bwMode="auto">
            <a:xfrm>
              <a:off x="6465888" y="377825"/>
              <a:ext cx="195262" cy="23813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Freeform 15"/>
            <p:cNvSpPr>
              <a:spLocks/>
            </p:cNvSpPr>
            <p:nvPr/>
          </p:nvSpPr>
          <p:spPr bwMode="auto">
            <a:xfrm>
              <a:off x="6465888" y="312738"/>
              <a:ext cx="195262" cy="23813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Freeform 16"/>
            <p:cNvSpPr>
              <a:spLocks/>
            </p:cNvSpPr>
            <p:nvPr/>
          </p:nvSpPr>
          <p:spPr bwMode="auto">
            <a:xfrm>
              <a:off x="6465888" y="249238"/>
              <a:ext cx="195262" cy="22225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5" name="Freeform 17"/>
            <p:cNvSpPr>
              <a:spLocks/>
            </p:cNvSpPr>
            <p:nvPr/>
          </p:nvSpPr>
          <p:spPr bwMode="auto">
            <a:xfrm>
              <a:off x="6702425" y="377825"/>
              <a:ext cx="195262" cy="23813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6" name="Freeform 18"/>
            <p:cNvSpPr>
              <a:spLocks/>
            </p:cNvSpPr>
            <p:nvPr/>
          </p:nvSpPr>
          <p:spPr bwMode="auto">
            <a:xfrm>
              <a:off x="6702425" y="312738"/>
              <a:ext cx="195262" cy="23813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7" name="Freeform 19"/>
            <p:cNvSpPr>
              <a:spLocks/>
            </p:cNvSpPr>
            <p:nvPr/>
          </p:nvSpPr>
          <p:spPr bwMode="auto">
            <a:xfrm>
              <a:off x="6702425" y="249238"/>
              <a:ext cx="195262" cy="22225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8" name="Freeform 20"/>
            <p:cNvSpPr>
              <a:spLocks/>
            </p:cNvSpPr>
            <p:nvPr/>
          </p:nvSpPr>
          <p:spPr bwMode="auto">
            <a:xfrm>
              <a:off x="6465888" y="119062"/>
              <a:ext cx="431800" cy="22225"/>
            </a:xfrm>
            <a:custGeom>
              <a:avLst/>
              <a:gdLst>
                <a:gd name="T0" fmla="*/ 110 w 113"/>
                <a:gd name="T1" fmla="*/ 0 h 6"/>
                <a:gd name="T2" fmla="*/ 3 w 113"/>
                <a:gd name="T3" fmla="*/ 0 h 6"/>
                <a:gd name="T4" fmla="*/ 0 w 113"/>
                <a:gd name="T5" fmla="*/ 3 h 6"/>
                <a:gd name="T6" fmla="*/ 3 w 113"/>
                <a:gd name="T7" fmla="*/ 6 h 6"/>
                <a:gd name="T8" fmla="*/ 110 w 113"/>
                <a:gd name="T9" fmla="*/ 6 h 6"/>
                <a:gd name="T10" fmla="*/ 113 w 113"/>
                <a:gd name="T11" fmla="*/ 3 h 6"/>
                <a:gd name="T12" fmla="*/ 110 w 1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6">
                  <a:moveTo>
                    <a:pt x="1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1" y="6"/>
                    <a:pt x="113" y="5"/>
                    <a:pt x="113" y="3"/>
                  </a:cubicBezTo>
                  <a:cubicBezTo>
                    <a:pt x="113" y="2"/>
                    <a:pt x="111" y="0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Freeform 21"/>
            <p:cNvSpPr>
              <a:spLocks/>
            </p:cNvSpPr>
            <p:nvPr/>
          </p:nvSpPr>
          <p:spPr bwMode="auto">
            <a:xfrm>
              <a:off x="6465888" y="184150"/>
              <a:ext cx="431800" cy="22225"/>
            </a:xfrm>
            <a:custGeom>
              <a:avLst/>
              <a:gdLst>
                <a:gd name="T0" fmla="*/ 110 w 113"/>
                <a:gd name="T1" fmla="*/ 0 h 6"/>
                <a:gd name="T2" fmla="*/ 3 w 113"/>
                <a:gd name="T3" fmla="*/ 0 h 6"/>
                <a:gd name="T4" fmla="*/ 0 w 113"/>
                <a:gd name="T5" fmla="*/ 3 h 6"/>
                <a:gd name="T6" fmla="*/ 3 w 113"/>
                <a:gd name="T7" fmla="*/ 6 h 6"/>
                <a:gd name="T8" fmla="*/ 110 w 113"/>
                <a:gd name="T9" fmla="*/ 6 h 6"/>
                <a:gd name="T10" fmla="*/ 113 w 113"/>
                <a:gd name="T11" fmla="*/ 3 h 6"/>
                <a:gd name="T12" fmla="*/ 110 w 1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6">
                  <a:moveTo>
                    <a:pt x="1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1" y="6"/>
                    <a:pt x="113" y="5"/>
                    <a:pt x="113" y="3"/>
                  </a:cubicBezTo>
                  <a:cubicBezTo>
                    <a:pt x="113" y="2"/>
                    <a:pt x="111" y="0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Freeform 22"/>
            <p:cNvSpPr>
              <a:spLocks noEditPoints="1"/>
            </p:cNvSpPr>
            <p:nvPr/>
          </p:nvSpPr>
          <p:spPr bwMode="auto">
            <a:xfrm>
              <a:off x="6465888" y="-112713"/>
              <a:ext cx="195262" cy="190500"/>
            </a:xfrm>
            <a:custGeom>
              <a:avLst/>
              <a:gdLst>
                <a:gd name="T0" fmla="*/ 6 w 51"/>
                <a:gd name="T1" fmla="*/ 50 h 50"/>
                <a:gd name="T2" fmla="*/ 45 w 51"/>
                <a:gd name="T3" fmla="*/ 50 h 50"/>
                <a:gd name="T4" fmla="*/ 51 w 51"/>
                <a:gd name="T5" fmla="*/ 44 h 50"/>
                <a:gd name="T6" fmla="*/ 51 w 51"/>
                <a:gd name="T7" fmla="*/ 5 h 50"/>
                <a:gd name="T8" fmla="*/ 45 w 51"/>
                <a:gd name="T9" fmla="*/ 0 h 50"/>
                <a:gd name="T10" fmla="*/ 6 w 51"/>
                <a:gd name="T11" fmla="*/ 0 h 50"/>
                <a:gd name="T12" fmla="*/ 0 w 51"/>
                <a:gd name="T13" fmla="*/ 5 h 50"/>
                <a:gd name="T14" fmla="*/ 0 w 51"/>
                <a:gd name="T15" fmla="*/ 44 h 50"/>
                <a:gd name="T16" fmla="*/ 6 w 51"/>
                <a:gd name="T17" fmla="*/ 50 h 50"/>
                <a:gd name="T18" fmla="*/ 11 w 51"/>
                <a:gd name="T19" fmla="*/ 11 h 50"/>
                <a:gd name="T20" fmla="*/ 39 w 51"/>
                <a:gd name="T21" fmla="*/ 11 h 50"/>
                <a:gd name="T22" fmla="*/ 39 w 51"/>
                <a:gd name="T23" fmla="*/ 39 h 50"/>
                <a:gd name="T24" fmla="*/ 11 w 51"/>
                <a:gd name="T25" fmla="*/ 39 h 50"/>
                <a:gd name="T26" fmla="*/ 11 w 51"/>
                <a:gd name="T27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50">
                  <a:moveTo>
                    <a:pt x="6" y="50"/>
                  </a:moveTo>
                  <a:cubicBezTo>
                    <a:pt x="45" y="50"/>
                    <a:pt x="45" y="50"/>
                    <a:pt x="45" y="50"/>
                  </a:cubicBezTo>
                  <a:cubicBezTo>
                    <a:pt x="48" y="50"/>
                    <a:pt x="51" y="48"/>
                    <a:pt x="51" y="4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2"/>
                    <a:pt x="48" y="0"/>
                    <a:pt x="4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3" y="50"/>
                    <a:pt x="6" y="50"/>
                  </a:cubicBezTo>
                  <a:close/>
                  <a:moveTo>
                    <a:pt x="11" y="11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11" y="39"/>
                    <a:pt x="11" y="39"/>
                    <a:pt x="11" y="39"/>
                  </a:cubicBezTo>
                  <a:lnTo>
                    <a:pt x="1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1" name="Freeform 26"/>
          <p:cNvSpPr>
            <a:spLocks noEditPoints="1"/>
          </p:cNvSpPr>
          <p:nvPr/>
        </p:nvSpPr>
        <p:spPr bwMode="auto">
          <a:xfrm>
            <a:off x="4656323" y="2223002"/>
            <a:ext cx="296567" cy="288080"/>
          </a:xfrm>
          <a:custGeom>
            <a:avLst/>
            <a:gdLst>
              <a:gd name="T0" fmla="*/ 188 w 263"/>
              <a:gd name="T1" fmla="*/ 0 h 256"/>
              <a:gd name="T2" fmla="*/ 111 w 263"/>
              <a:gd name="T3" fmla="*/ 54 h 256"/>
              <a:gd name="T4" fmla="*/ 111 w 263"/>
              <a:gd name="T5" fmla="*/ 55 h 256"/>
              <a:gd name="T6" fmla="*/ 28 w 263"/>
              <a:gd name="T7" fmla="*/ 138 h 256"/>
              <a:gd name="T8" fmla="*/ 1 w 263"/>
              <a:gd name="T9" fmla="*/ 220 h 256"/>
              <a:gd name="T10" fmla="*/ 28 w 263"/>
              <a:gd name="T11" fmla="*/ 256 h 256"/>
              <a:gd name="T12" fmla="*/ 105 w 263"/>
              <a:gd name="T13" fmla="*/ 237 h 256"/>
              <a:gd name="T14" fmla="*/ 241 w 263"/>
              <a:gd name="T15" fmla="*/ 105 h 256"/>
              <a:gd name="T16" fmla="*/ 128 w 263"/>
              <a:gd name="T17" fmla="*/ 190 h 256"/>
              <a:gd name="T18" fmla="*/ 198 w 263"/>
              <a:gd name="T19" fmla="*/ 94 h 256"/>
              <a:gd name="T20" fmla="*/ 190 w 263"/>
              <a:gd name="T21" fmla="*/ 134 h 256"/>
              <a:gd name="T22" fmla="*/ 128 w 263"/>
              <a:gd name="T23" fmla="*/ 196 h 256"/>
              <a:gd name="T24" fmla="*/ 118 w 263"/>
              <a:gd name="T25" fmla="*/ 162 h 256"/>
              <a:gd name="T26" fmla="*/ 91 w 263"/>
              <a:gd name="T27" fmla="*/ 136 h 256"/>
              <a:gd name="T28" fmla="*/ 184 w 263"/>
              <a:gd name="T29" fmla="*/ 72 h 256"/>
              <a:gd name="T30" fmla="*/ 118 w 263"/>
              <a:gd name="T31" fmla="*/ 162 h 256"/>
              <a:gd name="T32" fmla="*/ 61 w 263"/>
              <a:gd name="T33" fmla="*/ 128 h 256"/>
              <a:gd name="T34" fmla="*/ 159 w 263"/>
              <a:gd name="T35" fmla="*/ 57 h 256"/>
              <a:gd name="T36" fmla="*/ 33 w 263"/>
              <a:gd name="T37" fmla="*/ 239 h 256"/>
              <a:gd name="T38" fmla="*/ 16 w 263"/>
              <a:gd name="T39" fmla="*/ 228 h 256"/>
              <a:gd name="T40" fmla="*/ 25 w 263"/>
              <a:gd name="T41" fmla="*/ 193 h 256"/>
              <a:gd name="T42" fmla="*/ 63 w 263"/>
              <a:gd name="T43" fmla="*/ 231 h 256"/>
              <a:gd name="T44" fmla="*/ 71 w 263"/>
              <a:gd name="T45" fmla="*/ 229 h 256"/>
              <a:gd name="T46" fmla="*/ 27 w 263"/>
              <a:gd name="T47" fmla="*/ 185 h 256"/>
              <a:gd name="T48" fmla="*/ 39 w 263"/>
              <a:gd name="T49" fmla="*/ 150 h 256"/>
              <a:gd name="T50" fmla="*/ 103 w 263"/>
              <a:gd name="T51" fmla="*/ 220 h 256"/>
              <a:gd name="T52" fmla="*/ 71 w 263"/>
              <a:gd name="T53" fmla="*/ 229 h 256"/>
              <a:gd name="T54" fmla="*/ 216 w 263"/>
              <a:gd name="T55" fmla="*/ 108 h 256"/>
              <a:gd name="T56" fmla="*/ 196 w 263"/>
              <a:gd name="T57" fmla="*/ 60 h 256"/>
              <a:gd name="T58" fmla="*/ 162 w 263"/>
              <a:gd name="T59" fmla="*/ 26 h 256"/>
              <a:gd name="T60" fmla="*/ 224 w 263"/>
              <a:gd name="T61" fmla="*/ 32 h 256"/>
              <a:gd name="T62" fmla="*/ 230 w 263"/>
              <a:gd name="T63" fmla="*/ 9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63" h="256">
                <a:moveTo>
                  <a:pt x="235" y="21"/>
                </a:moveTo>
                <a:cubicBezTo>
                  <a:pt x="222" y="8"/>
                  <a:pt x="205" y="0"/>
                  <a:pt x="188" y="0"/>
                </a:cubicBezTo>
                <a:cubicBezTo>
                  <a:pt x="173" y="0"/>
                  <a:pt x="160" y="5"/>
                  <a:pt x="150" y="15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111" y="54"/>
                  <a:pt x="111" y="54"/>
                  <a:pt x="111" y="55"/>
                </a:cubicBezTo>
                <a:cubicBezTo>
                  <a:pt x="111" y="55"/>
                  <a:pt x="111" y="55"/>
                  <a:pt x="111" y="55"/>
                </a:cubicBezTo>
                <a:cubicBezTo>
                  <a:pt x="111" y="55"/>
                  <a:pt x="111" y="55"/>
                  <a:pt x="111" y="55"/>
                </a:cubicBezTo>
                <a:cubicBezTo>
                  <a:pt x="28" y="138"/>
                  <a:pt x="28" y="138"/>
                  <a:pt x="28" y="138"/>
                </a:cubicBezTo>
                <a:cubicBezTo>
                  <a:pt x="24" y="142"/>
                  <a:pt x="22" y="147"/>
                  <a:pt x="20" y="152"/>
                </a:cubicBezTo>
                <a:cubicBezTo>
                  <a:pt x="1" y="220"/>
                  <a:pt x="1" y="220"/>
                  <a:pt x="1" y="220"/>
                </a:cubicBezTo>
                <a:cubicBezTo>
                  <a:pt x="1" y="220"/>
                  <a:pt x="0" y="225"/>
                  <a:pt x="0" y="228"/>
                </a:cubicBezTo>
                <a:cubicBezTo>
                  <a:pt x="0" y="243"/>
                  <a:pt x="13" y="256"/>
                  <a:pt x="28" y="256"/>
                </a:cubicBezTo>
                <a:cubicBezTo>
                  <a:pt x="31" y="256"/>
                  <a:pt x="37" y="255"/>
                  <a:pt x="37" y="255"/>
                </a:cubicBezTo>
                <a:cubicBezTo>
                  <a:pt x="105" y="237"/>
                  <a:pt x="105" y="237"/>
                  <a:pt x="105" y="237"/>
                </a:cubicBezTo>
                <a:cubicBezTo>
                  <a:pt x="110" y="235"/>
                  <a:pt x="115" y="232"/>
                  <a:pt x="119" y="229"/>
                </a:cubicBezTo>
                <a:cubicBezTo>
                  <a:pt x="241" y="105"/>
                  <a:pt x="241" y="105"/>
                  <a:pt x="241" y="105"/>
                </a:cubicBezTo>
                <a:cubicBezTo>
                  <a:pt x="263" y="83"/>
                  <a:pt x="261" y="46"/>
                  <a:pt x="235" y="21"/>
                </a:cubicBezTo>
                <a:close/>
                <a:moveTo>
                  <a:pt x="128" y="190"/>
                </a:moveTo>
                <a:cubicBezTo>
                  <a:pt x="127" y="183"/>
                  <a:pt x="125" y="176"/>
                  <a:pt x="122" y="169"/>
                </a:cubicBezTo>
                <a:cubicBezTo>
                  <a:pt x="198" y="94"/>
                  <a:pt x="198" y="94"/>
                  <a:pt x="198" y="94"/>
                </a:cubicBezTo>
                <a:cubicBezTo>
                  <a:pt x="203" y="108"/>
                  <a:pt x="200" y="124"/>
                  <a:pt x="190" y="134"/>
                </a:cubicBezTo>
                <a:cubicBezTo>
                  <a:pt x="190" y="134"/>
                  <a:pt x="190" y="134"/>
                  <a:pt x="190" y="134"/>
                </a:cubicBezTo>
                <a:cubicBezTo>
                  <a:pt x="190" y="134"/>
                  <a:pt x="190" y="134"/>
                  <a:pt x="190" y="134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4"/>
                  <a:pt x="128" y="192"/>
                  <a:pt x="128" y="190"/>
                </a:cubicBezTo>
                <a:close/>
                <a:moveTo>
                  <a:pt x="118" y="162"/>
                </a:moveTo>
                <a:cubicBezTo>
                  <a:pt x="115" y="157"/>
                  <a:pt x="112" y="152"/>
                  <a:pt x="108" y="148"/>
                </a:cubicBezTo>
                <a:cubicBezTo>
                  <a:pt x="103" y="143"/>
                  <a:pt x="97" y="140"/>
                  <a:pt x="91" y="136"/>
                </a:cubicBezTo>
                <a:cubicBezTo>
                  <a:pt x="168" y="60"/>
                  <a:pt x="168" y="60"/>
                  <a:pt x="168" y="60"/>
                </a:cubicBezTo>
                <a:cubicBezTo>
                  <a:pt x="174" y="63"/>
                  <a:pt x="179" y="66"/>
                  <a:pt x="184" y="72"/>
                </a:cubicBezTo>
                <a:cubicBezTo>
                  <a:pt x="189" y="76"/>
                  <a:pt x="192" y="81"/>
                  <a:pt x="195" y="86"/>
                </a:cubicBezTo>
                <a:lnTo>
                  <a:pt x="118" y="162"/>
                </a:lnTo>
                <a:close/>
                <a:moveTo>
                  <a:pt x="84" y="133"/>
                </a:moveTo>
                <a:cubicBezTo>
                  <a:pt x="76" y="130"/>
                  <a:pt x="69" y="128"/>
                  <a:pt x="61" y="12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32" y="56"/>
                  <a:pt x="146" y="54"/>
                  <a:pt x="159" y="57"/>
                </a:cubicBezTo>
                <a:lnTo>
                  <a:pt x="84" y="133"/>
                </a:lnTo>
                <a:close/>
                <a:moveTo>
                  <a:pt x="33" y="239"/>
                </a:moveTo>
                <a:cubicBezTo>
                  <a:pt x="32" y="239"/>
                  <a:pt x="30" y="240"/>
                  <a:pt x="28" y="240"/>
                </a:cubicBezTo>
                <a:cubicBezTo>
                  <a:pt x="21" y="240"/>
                  <a:pt x="16" y="235"/>
                  <a:pt x="16" y="228"/>
                </a:cubicBezTo>
                <a:cubicBezTo>
                  <a:pt x="16" y="227"/>
                  <a:pt x="17" y="224"/>
                  <a:pt x="17" y="224"/>
                </a:cubicBezTo>
                <a:cubicBezTo>
                  <a:pt x="25" y="193"/>
                  <a:pt x="25" y="193"/>
                  <a:pt x="25" y="193"/>
                </a:cubicBezTo>
                <a:cubicBezTo>
                  <a:pt x="34" y="193"/>
                  <a:pt x="44" y="196"/>
                  <a:pt x="52" y="204"/>
                </a:cubicBezTo>
                <a:cubicBezTo>
                  <a:pt x="60" y="212"/>
                  <a:pt x="64" y="222"/>
                  <a:pt x="63" y="231"/>
                </a:cubicBezTo>
                <a:lnTo>
                  <a:pt x="33" y="239"/>
                </a:lnTo>
                <a:close/>
                <a:moveTo>
                  <a:pt x="71" y="229"/>
                </a:moveTo>
                <a:cubicBezTo>
                  <a:pt x="71" y="218"/>
                  <a:pt x="66" y="207"/>
                  <a:pt x="58" y="198"/>
                </a:cubicBezTo>
                <a:cubicBezTo>
                  <a:pt x="49" y="190"/>
                  <a:pt x="38" y="185"/>
                  <a:pt x="27" y="185"/>
                </a:cubicBezTo>
                <a:cubicBezTo>
                  <a:pt x="35" y="156"/>
                  <a:pt x="35" y="156"/>
                  <a:pt x="35" y="156"/>
                </a:cubicBezTo>
                <a:cubicBezTo>
                  <a:pt x="36" y="154"/>
                  <a:pt x="37" y="152"/>
                  <a:pt x="39" y="150"/>
                </a:cubicBezTo>
                <a:cubicBezTo>
                  <a:pt x="55" y="139"/>
                  <a:pt x="79" y="142"/>
                  <a:pt x="96" y="160"/>
                </a:cubicBezTo>
                <a:cubicBezTo>
                  <a:pt x="115" y="178"/>
                  <a:pt x="117" y="204"/>
                  <a:pt x="103" y="220"/>
                </a:cubicBezTo>
                <a:cubicBezTo>
                  <a:pt x="103" y="221"/>
                  <a:pt x="102" y="221"/>
                  <a:pt x="101" y="221"/>
                </a:cubicBezTo>
                <a:lnTo>
                  <a:pt x="71" y="229"/>
                </a:lnTo>
                <a:close/>
                <a:moveTo>
                  <a:pt x="230" y="94"/>
                </a:moveTo>
                <a:cubicBezTo>
                  <a:pt x="216" y="108"/>
                  <a:pt x="216" y="108"/>
                  <a:pt x="216" y="108"/>
                </a:cubicBezTo>
                <a:cubicBezTo>
                  <a:pt x="216" y="106"/>
                  <a:pt x="216" y="104"/>
                  <a:pt x="216" y="102"/>
                </a:cubicBezTo>
                <a:cubicBezTo>
                  <a:pt x="215" y="87"/>
                  <a:pt x="207" y="72"/>
                  <a:pt x="196" y="60"/>
                </a:cubicBezTo>
                <a:cubicBezTo>
                  <a:pt x="183" y="47"/>
                  <a:pt x="165" y="40"/>
                  <a:pt x="148" y="40"/>
                </a:cubicBezTo>
                <a:cubicBezTo>
                  <a:pt x="162" y="26"/>
                  <a:pt x="162" y="26"/>
                  <a:pt x="162" y="26"/>
                </a:cubicBezTo>
                <a:cubicBezTo>
                  <a:pt x="168" y="20"/>
                  <a:pt x="177" y="16"/>
                  <a:pt x="188" y="16"/>
                </a:cubicBezTo>
                <a:cubicBezTo>
                  <a:pt x="200" y="16"/>
                  <a:pt x="214" y="22"/>
                  <a:pt x="224" y="32"/>
                </a:cubicBezTo>
                <a:cubicBezTo>
                  <a:pt x="233" y="41"/>
                  <a:pt x="239" y="53"/>
                  <a:pt x="240" y="65"/>
                </a:cubicBezTo>
                <a:cubicBezTo>
                  <a:pt x="241" y="76"/>
                  <a:pt x="237" y="87"/>
                  <a:pt x="230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id-ID" sz="1013" b="1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2" name="Group 70"/>
          <p:cNvGrpSpPr/>
          <p:nvPr/>
        </p:nvGrpSpPr>
        <p:grpSpPr>
          <a:xfrm>
            <a:off x="5491325" y="2562840"/>
            <a:ext cx="261755" cy="298220"/>
            <a:chOff x="6980238" y="-342900"/>
            <a:chExt cx="1150937" cy="1311275"/>
          </a:xfrm>
          <a:solidFill>
            <a:schemeClr val="bg1"/>
          </a:solidFill>
        </p:grpSpPr>
        <p:sp>
          <p:nvSpPr>
            <p:cNvPr id="173" name="Freeform 30"/>
            <p:cNvSpPr>
              <a:spLocks noEditPoints="1"/>
            </p:cNvSpPr>
            <p:nvPr/>
          </p:nvSpPr>
          <p:spPr bwMode="auto">
            <a:xfrm>
              <a:off x="6980238" y="-342900"/>
              <a:ext cx="1150937" cy="1311275"/>
            </a:xfrm>
            <a:custGeom>
              <a:avLst/>
              <a:gdLst>
                <a:gd name="T0" fmla="*/ 152 w 304"/>
                <a:gd name="T1" fmla="*/ 0 h 347"/>
                <a:gd name="T2" fmla="*/ 0 w 304"/>
                <a:gd name="T3" fmla="*/ 71 h 347"/>
                <a:gd name="T4" fmla="*/ 0 w 304"/>
                <a:gd name="T5" fmla="*/ 277 h 347"/>
                <a:gd name="T6" fmla="*/ 152 w 304"/>
                <a:gd name="T7" fmla="*/ 347 h 347"/>
                <a:gd name="T8" fmla="*/ 304 w 304"/>
                <a:gd name="T9" fmla="*/ 277 h 347"/>
                <a:gd name="T10" fmla="*/ 304 w 304"/>
                <a:gd name="T11" fmla="*/ 71 h 347"/>
                <a:gd name="T12" fmla="*/ 152 w 304"/>
                <a:gd name="T13" fmla="*/ 0 h 347"/>
                <a:gd name="T14" fmla="*/ 282 w 304"/>
                <a:gd name="T15" fmla="*/ 277 h 347"/>
                <a:gd name="T16" fmla="*/ 152 w 304"/>
                <a:gd name="T17" fmla="*/ 326 h 347"/>
                <a:gd name="T18" fmla="*/ 22 w 304"/>
                <a:gd name="T19" fmla="*/ 277 h 347"/>
                <a:gd name="T20" fmla="*/ 22 w 304"/>
                <a:gd name="T21" fmla="*/ 236 h 347"/>
                <a:gd name="T22" fmla="*/ 152 w 304"/>
                <a:gd name="T23" fmla="*/ 271 h 347"/>
                <a:gd name="T24" fmla="*/ 282 w 304"/>
                <a:gd name="T25" fmla="*/ 236 h 347"/>
                <a:gd name="T26" fmla="*/ 282 w 304"/>
                <a:gd name="T27" fmla="*/ 277 h 347"/>
                <a:gd name="T28" fmla="*/ 282 w 304"/>
                <a:gd name="T29" fmla="*/ 212 h 347"/>
                <a:gd name="T30" fmla="*/ 282 w 304"/>
                <a:gd name="T31" fmla="*/ 212 h 347"/>
                <a:gd name="T32" fmla="*/ 282 w 304"/>
                <a:gd name="T33" fmla="*/ 212 h 347"/>
                <a:gd name="T34" fmla="*/ 152 w 304"/>
                <a:gd name="T35" fmla="*/ 261 h 347"/>
                <a:gd name="T36" fmla="*/ 22 w 304"/>
                <a:gd name="T37" fmla="*/ 212 h 347"/>
                <a:gd name="T38" fmla="*/ 22 w 304"/>
                <a:gd name="T39" fmla="*/ 212 h 347"/>
                <a:gd name="T40" fmla="*/ 22 w 304"/>
                <a:gd name="T41" fmla="*/ 212 h 347"/>
                <a:gd name="T42" fmla="*/ 22 w 304"/>
                <a:gd name="T43" fmla="*/ 171 h 347"/>
                <a:gd name="T44" fmla="*/ 152 w 304"/>
                <a:gd name="T45" fmla="*/ 206 h 347"/>
                <a:gd name="T46" fmla="*/ 282 w 304"/>
                <a:gd name="T47" fmla="*/ 171 h 347"/>
                <a:gd name="T48" fmla="*/ 282 w 304"/>
                <a:gd name="T49" fmla="*/ 212 h 347"/>
                <a:gd name="T50" fmla="*/ 282 w 304"/>
                <a:gd name="T51" fmla="*/ 147 h 347"/>
                <a:gd name="T52" fmla="*/ 282 w 304"/>
                <a:gd name="T53" fmla="*/ 147 h 347"/>
                <a:gd name="T54" fmla="*/ 282 w 304"/>
                <a:gd name="T55" fmla="*/ 147 h 347"/>
                <a:gd name="T56" fmla="*/ 152 w 304"/>
                <a:gd name="T57" fmla="*/ 195 h 347"/>
                <a:gd name="T58" fmla="*/ 22 w 304"/>
                <a:gd name="T59" fmla="*/ 147 h 347"/>
                <a:gd name="T60" fmla="*/ 22 w 304"/>
                <a:gd name="T61" fmla="*/ 147 h 347"/>
                <a:gd name="T62" fmla="*/ 22 w 304"/>
                <a:gd name="T63" fmla="*/ 147 h 347"/>
                <a:gd name="T64" fmla="*/ 22 w 304"/>
                <a:gd name="T65" fmla="*/ 109 h 347"/>
                <a:gd name="T66" fmla="*/ 152 w 304"/>
                <a:gd name="T67" fmla="*/ 141 h 347"/>
                <a:gd name="T68" fmla="*/ 282 w 304"/>
                <a:gd name="T69" fmla="*/ 109 h 347"/>
                <a:gd name="T70" fmla="*/ 282 w 304"/>
                <a:gd name="T71" fmla="*/ 147 h 347"/>
                <a:gd name="T72" fmla="*/ 152 w 304"/>
                <a:gd name="T73" fmla="*/ 119 h 347"/>
                <a:gd name="T74" fmla="*/ 22 w 304"/>
                <a:gd name="T75" fmla="*/ 71 h 347"/>
                <a:gd name="T76" fmla="*/ 152 w 304"/>
                <a:gd name="T77" fmla="*/ 22 h 347"/>
                <a:gd name="T78" fmla="*/ 282 w 304"/>
                <a:gd name="T79" fmla="*/ 71 h 347"/>
                <a:gd name="T80" fmla="*/ 152 w 304"/>
                <a:gd name="T81" fmla="*/ 11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4" h="347">
                  <a:moveTo>
                    <a:pt x="152" y="0"/>
                  </a:moveTo>
                  <a:cubicBezTo>
                    <a:pt x="79" y="0"/>
                    <a:pt x="0" y="22"/>
                    <a:pt x="0" y="71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25"/>
                    <a:pt x="79" y="347"/>
                    <a:pt x="152" y="347"/>
                  </a:cubicBezTo>
                  <a:cubicBezTo>
                    <a:pt x="225" y="347"/>
                    <a:pt x="304" y="325"/>
                    <a:pt x="304" y="277"/>
                  </a:cubicBezTo>
                  <a:cubicBezTo>
                    <a:pt x="304" y="71"/>
                    <a:pt x="304" y="71"/>
                    <a:pt x="304" y="71"/>
                  </a:cubicBezTo>
                  <a:cubicBezTo>
                    <a:pt x="304" y="22"/>
                    <a:pt x="225" y="0"/>
                    <a:pt x="152" y="0"/>
                  </a:cubicBezTo>
                  <a:close/>
                  <a:moveTo>
                    <a:pt x="282" y="277"/>
                  </a:moveTo>
                  <a:cubicBezTo>
                    <a:pt x="282" y="304"/>
                    <a:pt x="224" y="326"/>
                    <a:pt x="152" y="326"/>
                  </a:cubicBezTo>
                  <a:cubicBezTo>
                    <a:pt x="80" y="326"/>
                    <a:pt x="22" y="304"/>
                    <a:pt x="22" y="27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44" y="259"/>
                    <a:pt x="98" y="271"/>
                    <a:pt x="152" y="271"/>
                  </a:cubicBezTo>
                  <a:cubicBezTo>
                    <a:pt x="206" y="271"/>
                    <a:pt x="260" y="259"/>
                    <a:pt x="282" y="236"/>
                  </a:cubicBezTo>
                  <a:lnTo>
                    <a:pt x="282" y="277"/>
                  </a:lnTo>
                  <a:close/>
                  <a:moveTo>
                    <a:pt x="282" y="212"/>
                  </a:moveTo>
                  <a:cubicBezTo>
                    <a:pt x="282" y="212"/>
                    <a:pt x="282" y="212"/>
                    <a:pt x="282" y="212"/>
                  </a:cubicBezTo>
                  <a:cubicBezTo>
                    <a:pt x="282" y="212"/>
                    <a:pt x="282" y="212"/>
                    <a:pt x="282" y="212"/>
                  </a:cubicBezTo>
                  <a:cubicBezTo>
                    <a:pt x="282" y="239"/>
                    <a:pt x="224" y="261"/>
                    <a:pt x="152" y="261"/>
                  </a:cubicBezTo>
                  <a:cubicBezTo>
                    <a:pt x="80" y="261"/>
                    <a:pt x="22" y="239"/>
                    <a:pt x="22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44" y="194"/>
                    <a:pt x="98" y="206"/>
                    <a:pt x="152" y="206"/>
                  </a:cubicBezTo>
                  <a:cubicBezTo>
                    <a:pt x="206" y="206"/>
                    <a:pt x="260" y="194"/>
                    <a:pt x="282" y="171"/>
                  </a:cubicBezTo>
                  <a:lnTo>
                    <a:pt x="282" y="212"/>
                  </a:lnTo>
                  <a:close/>
                  <a:moveTo>
                    <a:pt x="282" y="147"/>
                  </a:moveTo>
                  <a:cubicBezTo>
                    <a:pt x="282" y="147"/>
                    <a:pt x="282" y="147"/>
                    <a:pt x="282" y="147"/>
                  </a:cubicBezTo>
                  <a:cubicBezTo>
                    <a:pt x="282" y="147"/>
                    <a:pt x="282" y="147"/>
                    <a:pt x="282" y="147"/>
                  </a:cubicBezTo>
                  <a:cubicBezTo>
                    <a:pt x="282" y="174"/>
                    <a:pt x="224" y="195"/>
                    <a:pt x="152" y="195"/>
                  </a:cubicBezTo>
                  <a:cubicBezTo>
                    <a:pt x="80" y="195"/>
                    <a:pt x="22" y="174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09"/>
                    <a:pt x="22" y="109"/>
                    <a:pt x="22" y="109"/>
                  </a:cubicBezTo>
                  <a:cubicBezTo>
                    <a:pt x="50" y="131"/>
                    <a:pt x="102" y="141"/>
                    <a:pt x="152" y="141"/>
                  </a:cubicBezTo>
                  <a:cubicBezTo>
                    <a:pt x="202" y="141"/>
                    <a:pt x="254" y="131"/>
                    <a:pt x="282" y="109"/>
                  </a:cubicBezTo>
                  <a:lnTo>
                    <a:pt x="282" y="147"/>
                  </a:lnTo>
                  <a:close/>
                  <a:moveTo>
                    <a:pt x="152" y="119"/>
                  </a:moveTo>
                  <a:cubicBezTo>
                    <a:pt x="80" y="119"/>
                    <a:pt x="22" y="98"/>
                    <a:pt x="22" y="71"/>
                  </a:cubicBezTo>
                  <a:cubicBezTo>
                    <a:pt x="22" y="44"/>
                    <a:pt x="80" y="22"/>
                    <a:pt x="152" y="22"/>
                  </a:cubicBezTo>
                  <a:cubicBezTo>
                    <a:pt x="224" y="22"/>
                    <a:pt x="282" y="44"/>
                    <a:pt x="282" y="71"/>
                  </a:cubicBezTo>
                  <a:cubicBezTo>
                    <a:pt x="282" y="98"/>
                    <a:pt x="224" y="119"/>
                    <a:pt x="152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" name="Oval 31"/>
            <p:cNvSpPr>
              <a:spLocks noChangeArrowheads="1"/>
            </p:cNvSpPr>
            <p:nvPr/>
          </p:nvSpPr>
          <p:spPr bwMode="auto">
            <a:xfrm>
              <a:off x="7885113" y="681038"/>
              <a:ext cx="82550" cy="84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5" name="Oval 32"/>
            <p:cNvSpPr>
              <a:spLocks noChangeArrowheads="1"/>
            </p:cNvSpPr>
            <p:nvPr/>
          </p:nvSpPr>
          <p:spPr bwMode="auto">
            <a:xfrm>
              <a:off x="7885113" y="434975"/>
              <a:ext cx="82550" cy="84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6" name="Oval 33"/>
            <p:cNvSpPr>
              <a:spLocks noChangeArrowheads="1"/>
            </p:cNvSpPr>
            <p:nvPr/>
          </p:nvSpPr>
          <p:spPr bwMode="auto">
            <a:xfrm>
              <a:off x="7885113" y="190500"/>
              <a:ext cx="82550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7" name="Group 75"/>
          <p:cNvGrpSpPr/>
          <p:nvPr/>
        </p:nvGrpSpPr>
        <p:grpSpPr>
          <a:xfrm>
            <a:off x="5487219" y="3407964"/>
            <a:ext cx="352802" cy="352802"/>
            <a:chOff x="5899150" y="-1111250"/>
            <a:chExt cx="2832101" cy="2832100"/>
          </a:xfrm>
          <a:solidFill>
            <a:schemeClr val="bg1"/>
          </a:solidFill>
        </p:grpSpPr>
        <p:sp>
          <p:nvSpPr>
            <p:cNvPr id="178" name="Freeform 37"/>
            <p:cNvSpPr>
              <a:spLocks noEditPoints="1"/>
            </p:cNvSpPr>
            <p:nvPr/>
          </p:nvSpPr>
          <p:spPr bwMode="auto">
            <a:xfrm>
              <a:off x="5899150" y="-1111250"/>
              <a:ext cx="2832101" cy="2832100"/>
            </a:xfrm>
            <a:custGeom>
              <a:avLst/>
              <a:gdLst>
                <a:gd name="T0" fmla="*/ 499 w 752"/>
                <a:gd name="T1" fmla="*/ 68 h 752"/>
                <a:gd name="T2" fmla="*/ 68 w 752"/>
                <a:gd name="T3" fmla="*/ 253 h 752"/>
                <a:gd name="T4" fmla="*/ 253 w 752"/>
                <a:gd name="T5" fmla="*/ 684 h 752"/>
                <a:gd name="T6" fmla="*/ 684 w 752"/>
                <a:gd name="T7" fmla="*/ 499 h 752"/>
                <a:gd name="T8" fmla="*/ 499 w 752"/>
                <a:gd name="T9" fmla="*/ 68 h 752"/>
                <a:gd name="T10" fmla="*/ 268 w 752"/>
                <a:gd name="T11" fmla="*/ 646 h 752"/>
                <a:gd name="T12" fmla="*/ 106 w 752"/>
                <a:gd name="T13" fmla="*/ 268 h 752"/>
                <a:gd name="T14" fmla="*/ 484 w 752"/>
                <a:gd name="T15" fmla="*/ 106 h 752"/>
                <a:gd name="T16" fmla="*/ 646 w 752"/>
                <a:gd name="T17" fmla="*/ 484 h 752"/>
                <a:gd name="T18" fmla="*/ 268 w 752"/>
                <a:gd name="T19" fmla="*/ 646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2" h="752">
                  <a:moveTo>
                    <a:pt x="499" y="68"/>
                  </a:moveTo>
                  <a:cubicBezTo>
                    <a:pt x="329" y="0"/>
                    <a:pt x="136" y="82"/>
                    <a:pt x="68" y="253"/>
                  </a:cubicBezTo>
                  <a:cubicBezTo>
                    <a:pt x="0" y="423"/>
                    <a:pt x="82" y="616"/>
                    <a:pt x="253" y="684"/>
                  </a:cubicBezTo>
                  <a:cubicBezTo>
                    <a:pt x="423" y="752"/>
                    <a:pt x="616" y="670"/>
                    <a:pt x="684" y="499"/>
                  </a:cubicBezTo>
                  <a:cubicBezTo>
                    <a:pt x="752" y="329"/>
                    <a:pt x="670" y="136"/>
                    <a:pt x="499" y="68"/>
                  </a:cubicBezTo>
                  <a:close/>
                  <a:moveTo>
                    <a:pt x="268" y="646"/>
                  </a:moveTo>
                  <a:cubicBezTo>
                    <a:pt x="119" y="586"/>
                    <a:pt x="47" y="417"/>
                    <a:pt x="106" y="268"/>
                  </a:cubicBezTo>
                  <a:cubicBezTo>
                    <a:pt x="166" y="119"/>
                    <a:pt x="335" y="47"/>
                    <a:pt x="484" y="106"/>
                  </a:cubicBezTo>
                  <a:cubicBezTo>
                    <a:pt x="633" y="166"/>
                    <a:pt x="705" y="335"/>
                    <a:pt x="646" y="484"/>
                  </a:cubicBezTo>
                  <a:cubicBezTo>
                    <a:pt x="586" y="633"/>
                    <a:pt x="417" y="705"/>
                    <a:pt x="268" y="6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9" name="Freeform 38"/>
            <p:cNvSpPr>
              <a:spLocks noEditPoints="1"/>
            </p:cNvSpPr>
            <p:nvPr/>
          </p:nvSpPr>
          <p:spPr bwMode="auto">
            <a:xfrm>
              <a:off x="7137400" y="127000"/>
              <a:ext cx="354013" cy="354013"/>
            </a:xfrm>
            <a:custGeom>
              <a:avLst/>
              <a:gdLst>
                <a:gd name="T0" fmla="*/ 62 w 94"/>
                <a:gd name="T1" fmla="*/ 9 h 94"/>
                <a:gd name="T2" fmla="*/ 9 w 94"/>
                <a:gd name="T3" fmla="*/ 32 h 94"/>
                <a:gd name="T4" fmla="*/ 32 w 94"/>
                <a:gd name="T5" fmla="*/ 86 h 94"/>
                <a:gd name="T6" fmla="*/ 86 w 94"/>
                <a:gd name="T7" fmla="*/ 62 h 94"/>
                <a:gd name="T8" fmla="*/ 62 w 94"/>
                <a:gd name="T9" fmla="*/ 9 h 94"/>
                <a:gd name="T10" fmla="*/ 39 w 94"/>
                <a:gd name="T11" fmla="*/ 66 h 94"/>
                <a:gd name="T12" fmla="*/ 28 w 94"/>
                <a:gd name="T13" fmla="*/ 39 h 94"/>
                <a:gd name="T14" fmla="*/ 55 w 94"/>
                <a:gd name="T15" fmla="*/ 28 h 94"/>
                <a:gd name="T16" fmla="*/ 66 w 94"/>
                <a:gd name="T17" fmla="*/ 55 h 94"/>
                <a:gd name="T18" fmla="*/ 39 w 94"/>
                <a:gd name="T19" fmla="*/ 6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94">
                  <a:moveTo>
                    <a:pt x="62" y="9"/>
                  </a:moveTo>
                  <a:cubicBezTo>
                    <a:pt x="41" y="0"/>
                    <a:pt x="17" y="10"/>
                    <a:pt x="9" y="32"/>
                  </a:cubicBezTo>
                  <a:cubicBezTo>
                    <a:pt x="0" y="53"/>
                    <a:pt x="10" y="77"/>
                    <a:pt x="32" y="86"/>
                  </a:cubicBezTo>
                  <a:cubicBezTo>
                    <a:pt x="53" y="94"/>
                    <a:pt x="77" y="84"/>
                    <a:pt x="86" y="62"/>
                  </a:cubicBezTo>
                  <a:cubicBezTo>
                    <a:pt x="94" y="41"/>
                    <a:pt x="84" y="17"/>
                    <a:pt x="62" y="9"/>
                  </a:cubicBezTo>
                  <a:close/>
                  <a:moveTo>
                    <a:pt x="39" y="66"/>
                  </a:moveTo>
                  <a:cubicBezTo>
                    <a:pt x="29" y="62"/>
                    <a:pt x="24" y="50"/>
                    <a:pt x="28" y="39"/>
                  </a:cubicBezTo>
                  <a:cubicBezTo>
                    <a:pt x="32" y="29"/>
                    <a:pt x="44" y="24"/>
                    <a:pt x="55" y="28"/>
                  </a:cubicBezTo>
                  <a:cubicBezTo>
                    <a:pt x="65" y="32"/>
                    <a:pt x="71" y="44"/>
                    <a:pt x="66" y="55"/>
                  </a:cubicBezTo>
                  <a:cubicBezTo>
                    <a:pt x="62" y="65"/>
                    <a:pt x="50" y="71"/>
                    <a:pt x="3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0" name="Freeform 39"/>
            <p:cNvSpPr>
              <a:spLocks noEditPoints="1"/>
            </p:cNvSpPr>
            <p:nvPr/>
          </p:nvSpPr>
          <p:spPr bwMode="auto">
            <a:xfrm>
              <a:off x="6783388" y="-225425"/>
              <a:ext cx="1062038" cy="1060450"/>
            </a:xfrm>
            <a:custGeom>
              <a:avLst/>
              <a:gdLst>
                <a:gd name="T0" fmla="*/ 187 w 282"/>
                <a:gd name="T1" fmla="*/ 25 h 282"/>
                <a:gd name="T2" fmla="*/ 25 w 282"/>
                <a:gd name="T3" fmla="*/ 95 h 282"/>
                <a:gd name="T4" fmla="*/ 95 w 282"/>
                <a:gd name="T5" fmla="*/ 257 h 282"/>
                <a:gd name="T6" fmla="*/ 257 w 282"/>
                <a:gd name="T7" fmla="*/ 187 h 282"/>
                <a:gd name="T8" fmla="*/ 187 w 282"/>
                <a:gd name="T9" fmla="*/ 25 h 282"/>
                <a:gd name="T10" fmla="*/ 110 w 282"/>
                <a:gd name="T11" fmla="*/ 218 h 282"/>
                <a:gd name="T12" fmla="*/ 64 w 282"/>
                <a:gd name="T13" fmla="*/ 110 h 282"/>
                <a:gd name="T14" fmla="*/ 172 w 282"/>
                <a:gd name="T15" fmla="*/ 64 h 282"/>
                <a:gd name="T16" fmla="*/ 218 w 282"/>
                <a:gd name="T17" fmla="*/ 172 h 282"/>
                <a:gd name="T18" fmla="*/ 110 w 282"/>
                <a:gd name="T19" fmla="*/ 21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2" h="282">
                  <a:moveTo>
                    <a:pt x="187" y="25"/>
                  </a:moveTo>
                  <a:cubicBezTo>
                    <a:pt x="123" y="0"/>
                    <a:pt x="51" y="31"/>
                    <a:pt x="25" y="95"/>
                  </a:cubicBezTo>
                  <a:cubicBezTo>
                    <a:pt x="0" y="159"/>
                    <a:pt x="31" y="231"/>
                    <a:pt x="95" y="257"/>
                  </a:cubicBezTo>
                  <a:cubicBezTo>
                    <a:pt x="159" y="282"/>
                    <a:pt x="231" y="251"/>
                    <a:pt x="257" y="187"/>
                  </a:cubicBezTo>
                  <a:cubicBezTo>
                    <a:pt x="282" y="123"/>
                    <a:pt x="251" y="51"/>
                    <a:pt x="187" y="25"/>
                  </a:cubicBezTo>
                  <a:close/>
                  <a:moveTo>
                    <a:pt x="110" y="218"/>
                  </a:moveTo>
                  <a:cubicBezTo>
                    <a:pt x="68" y="201"/>
                    <a:pt x="47" y="153"/>
                    <a:pt x="64" y="110"/>
                  </a:cubicBezTo>
                  <a:cubicBezTo>
                    <a:pt x="81" y="68"/>
                    <a:pt x="129" y="47"/>
                    <a:pt x="172" y="64"/>
                  </a:cubicBezTo>
                  <a:cubicBezTo>
                    <a:pt x="214" y="81"/>
                    <a:pt x="235" y="129"/>
                    <a:pt x="218" y="172"/>
                  </a:cubicBezTo>
                  <a:cubicBezTo>
                    <a:pt x="201" y="214"/>
                    <a:pt x="153" y="235"/>
                    <a:pt x="110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1" name="Freeform 40"/>
            <p:cNvSpPr>
              <a:spLocks/>
            </p:cNvSpPr>
            <p:nvPr/>
          </p:nvSpPr>
          <p:spPr bwMode="auto">
            <a:xfrm>
              <a:off x="7499350" y="477838"/>
              <a:ext cx="403225" cy="411163"/>
            </a:xfrm>
            <a:custGeom>
              <a:avLst/>
              <a:gdLst>
                <a:gd name="T0" fmla="*/ 105 w 107"/>
                <a:gd name="T1" fmla="*/ 16 h 109"/>
                <a:gd name="T2" fmla="*/ 99 w 107"/>
                <a:gd name="T3" fmla="*/ 2 h 109"/>
                <a:gd name="T4" fmla="*/ 86 w 107"/>
                <a:gd name="T5" fmla="*/ 8 h 109"/>
                <a:gd name="T6" fmla="*/ 86 w 107"/>
                <a:gd name="T7" fmla="*/ 8 h 109"/>
                <a:gd name="T8" fmla="*/ 8 w 107"/>
                <a:gd name="T9" fmla="*/ 88 h 109"/>
                <a:gd name="T10" fmla="*/ 3 w 107"/>
                <a:gd name="T11" fmla="*/ 101 h 109"/>
                <a:gd name="T12" fmla="*/ 16 w 107"/>
                <a:gd name="T13" fmla="*/ 107 h 109"/>
                <a:gd name="T14" fmla="*/ 17 w 107"/>
                <a:gd name="T15" fmla="*/ 106 h 109"/>
                <a:gd name="T16" fmla="*/ 105 w 107"/>
                <a:gd name="T17" fmla="*/ 1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09">
                  <a:moveTo>
                    <a:pt x="105" y="16"/>
                  </a:moveTo>
                  <a:cubicBezTo>
                    <a:pt x="107" y="10"/>
                    <a:pt x="105" y="4"/>
                    <a:pt x="99" y="2"/>
                  </a:cubicBezTo>
                  <a:cubicBezTo>
                    <a:pt x="94" y="0"/>
                    <a:pt x="88" y="3"/>
                    <a:pt x="86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71" y="45"/>
                    <a:pt x="42" y="73"/>
                    <a:pt x="8" y="88"/>
                  </a:cubicBezTo>
                  <a:cubicBezTo>
                    <a:pt x="3" y="90"/>
                    <a:pt x="0" y="96"/>
                    <a:pt x="3" y="101"/>
                  </a:cubicBezTo>
                  <a:cubicBezTo>
                    <a:pt x="5" y="106"/>
                    <a:pt x="11" y="109"/>
                    <a:pt x="16" y="107"/>
                  </a:cubicBezTo>
                  <a:cubicBezTo>
                    <a:pt x="17" y="107"/>
                    <a:pt x="17" y="106"/>
                    <a:pt x="17" y="106"/>
                  </a:cubicBezTo>
                  <a:cubicBezTo>
                    <a:pt x="56" y="89"/>
                    <a:pt x="88" y="58"/>
                    <a:pt x="10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2" name="Freeform 41"/>
            <p:cNvSpPr>
              <a:spLocks/>
            </p:cNvSpPr>
            <p:nvPr/>
          </p:nvSpPr>
          <p:spPr bwMode="auto">
            <a:xfrm>
              <a:off x="7623175" y="595313"/>
              <a:ext cx="569913" cy="579438"/>
            </a:xfrm>
            <a:custGeom>
              <a:avLst/>
              <a:gdLst>
                <a:gd name="T0" fmla="*/ 143 w 151"/>
                <a:gd name="T1" fmla="*/ 2 h 154"/>
                <a:gd name="T2" fmla="*/ 130 w 151"/>
                <a:gd name="T3" fmla="*/ 8 h 154"/>
                <a:gd name="T4" fmla="*/ 8 w 151"/>
                <a:gd name="T5" fmla="*/ 133 h 154"/>
                <a:gd name="T6" fmla="*/ 2 w 151"/>
                <a:gd name="T7" fmla="*/ 146 h 154"/>
                <a:gd name="T8" fmla="*/ 16 w 151"/>
                <a:gd name="T9" fmla="*/ 152 h 154"/>
                <a:gd name="T10" fmla="*/ 17 w 151"/>
                <a:gd name="T11" fmla="*/ 151 h 154"/>
                <a:gd name="T12" fmla="*/ 149 w 151"/>
                <a:gd name="T13" fmla="*/ 16 h 154"/>
                <a:gd name="T14" fmla="*/ 143 w 151"/>
                <a:gd name="T15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54">
                  <a:moveTo>
                    <a:pt x="143" y="2"/>
                  </a:moveTo>
                  <a:cubicBezTo>
                    <a:pt x="138" y="0"/>
                    <a:pt x="132" y="3"/>
                    <a:pt x="130" y="8"/>
                  </a:cubicBezTo>
                  <a:cubicBezTo>
                    <a:pt x="106" y="66"/>
                    <a:pt x="61" y="110"/>
                    <a:pt x="8" y="133"/>
                  </a:cubicBezTo>
                  <a:cubicBezTo>
                    <a:pt x="3" y="135"/>
                    <a:pt x="0" y="141"/>
                    <a:pt x="2" y="146"/>
                  </a:cubicBezTo>
                  <a:cubicBezTo>
                    <a:pt x="5" y="152"/>
                    <a:pt x="11" y="154"/>
                    <a:pt x="16" y="152"/>
                  </a:cubicBezTo>
                  <a:cubicBezTo>
                    <a:pt x="16" y="152"/>
                    <a:pt x="16" y="152"/>
                    <a:pt x="17" y="151"/>
                  </a:cubicBezTo>
                  <a:cubicBezTo>
                    <a:pt x="75" y="126"/>
                    <a:pt x="124" y="79"/>
                    <a:pt x="149" y="16"/>
                  </a:cubicBezTo>
                  <a:cubicBezTo>
                    <a:pt x="151" y="10"/>
                    <a:pt x="149" y="4"/>
                    <a:pt x="14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3" name="Freeform 42"/>
            <p:cNvSpPr>
              <a:spLocks/>
            </p:cNvSpPr>
            <p:nvPr/>
          </p:nvSpPr>
          <p:spPr bwMode="auto">
            <a:xfrm>
              <a:off x="7562850" y="538163"/>
              <a:ext cx="485775" cy="493713"/>
            </a:xfrm>
            <a:custGeom>
              <a:avLst/>
              <a:gdLst>
                <a:gd name="T0" fmla="*/ 121 w 129"/>
                <a:gd name="T1" fmla="*/ 2 h 131"/>
                <a:gd name="T2" fmla="*/ 107 w 129"/>
                <a:gd name="T3" fmla="*/ 7 h 131"/>
                <a:gd name="T4" fmla="*/ 7 w 129"/>
                <a:gd name="T5" fmla="*/ 110 h 131"/>
                <a:gd name="T6" fmla="*/ 7 w 129"/>
                <a:gd name="T7" fmla="*/ 110 h 131"/>
                <a:gd name="T8" fmla="*/ 2 w 129"/>
                <a:gd name="T9" fmla="*/ 123 h 131"/>
                <a:gd name="T10" fmla="*/ 16 w 129"/>
                <a:gd name="T11" fmla="*/ 129 h 131"/>
                <a:gd name="T12" fmla="*/ 16 w 129"/>
                <a:gd name="T13" fmla="*/ 128 h 131"/>
                <a:gd name="T14" fmla="*/ 127 w 129"/>
                <a:gd name="T15" fmla="*/ 15 h 131"/>
                <a:gd name="T16" fmla="*/ 121 w 129"/>
                <a:gd name="T17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31">
                  <a:moveTo>
                    <a:pt x="121" y="2"/>
                  </a:moveTo>
                  <a:cubicBezTo>
                    <a:pt x="115" y="0"/>
                    <a:pt x="109" y="2"/>
                    <a:pt x="107" y="7"/>
                  </a:cubicBezTo>
                  <a:cubicBezTo>
                    <a:pt x="88" y="55"/>
                    <a:pt x="51" y="91"/>
                    <a:pt x="7" y="110"/>
                  </a:cubicBezTo>
                  <a:cubicBezTo>
                    <a:pt x="7" y="110"/>
                    <a:pt x="7" y="110"/>
                    <a:pt x="7" y="110"/>
                  </a:cubicBezTo>
                  <a:cubicBezTo>
                    <a:pt x="2" y="112"/>
                    <a:pt x="0" y="118"/>
                    <a:pt x="2" y="123"/>
                  </a:cubicBezTo>
                  <a:cubicBezTo>
                    <a:pt x="4" y="129"/>
                    <a:pt x="10" y="131"/>
                    <a:pt x="16" y="129"/>
                  </a:cubicBezTo>
                  <a:cubicBezTo>
                    <a:pt x="16" y="129"/>
                    <a:pt x="16" y="128"/>
                    <a:pt x="16" y="128"/>
                  </a:cubicBezTo>
                  <a:cubicBezTo>
                    <a:pt x="65" y="107"/>
                    <a:pt x="105" y="68"/>
                    <a:pt x="127" y="15"/>
                  </a:cubicBezTo>
                  <a:cubicBezTo>
                    <a:pt x="129" y="10"/>
                    <a:pt x="126" y="4"/>
                    <a:pt x="1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4" name="Freeform 43"/>
            <p:cNvSpPr>
              <a:spLocks/>
            </p:cNvSpPr>
            <p:nvPr/>
          </p:nvSpPr>
          <p:spPr bwMode="auto">
            <a:xfrm>
              <a:off x="6727825" y="-279400"/>
              <a:ext cx="401638" cy="411163"/>
            </a:xfrm>
            <a:custGeom>
              <a:avLst/>
              <a:gdLst>
                <a:gd name="T0" fmla="*/ 104 w 107"/>
                <a:gd name="T1" fmla="*/ 8 h 109"/>
                <a:gd name="T2" fmla="*/ 91 w 107"/>
                <a:gd name="T3" fmla="*/ 2 h 109"/>
                <a:gd name="T4" fmla="*/ 90 w 107"/>
                <a:gd name="T5" fmla="*/ 3 h 109"/>
                <a:gd name="T6" fmla="*/ 2 w 107"/>
                <a:gd name="T7" fmla="*/ 93 h 109"/>
                <a:gd name="T8" fmla="*/ 2 w 107"/>
                <a:gd name="T9" fmla="*/ 93 h 109"/>
                <a:gd name="T10" fmla="*/ 8 w 107"/>
                <a:gd name="T11" fmla="*/ 107 h 109"/>
                <a:gd name="T12" fmla="*/ 21 w 107"/>
                <a:gd name="T13" fmla="*/ 101 h 109"/>
                <a:gd name="T14" fmla="*/ 21 w 107"/>
                <a:gd name="T15" fmla="*/ 101 h 109"/>
                <a:gd name="T16" fmla="*/ 99 w 107"/>
                <a:gd name="T17" fmla="*/ 22 h 109"/>
                <a:gd name="T18" fmla="*/ 104 w 107"/>
                <a:gd name="T19" fmla="*/ 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09">
                  <a:moveTo>
                    <a:pt x="104" y="8"/>
                  </a:moveTo>
                  <a:cubicBezTo>
                    <a:pt x="102" y="3"/>
                    <a:pt x="96" y="0"/>
                    <a:pt x="91" y="2"/>
                  </a:cubicBezTo>
                  <a:cubicBezTo>
                    <a:pt x="91" y="3"/>
                    <a:pt x="90" y="3"/>
                    <a:pt x="90" y="3"/>
                  </a:cubicBezTo>
                  <a:cubicBezTo>
                    <a:pt x="51" y="20"/>
                    <a:pt x="19" y="51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0" y="99"/>
                    <a:pt x="2" y="105"/>
                    <a:pt x="8" y="107"/>
                  </a:cubicBezTo>
                  <a:cubicBezTo>
                    <a:pt x="13" y="109"/>
                    <a:pt x="19" y="106"/>
                    <a:pt x="21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36" y="64"/>
                    <a:pt x="65" y="36"/>
                    <a:pt x="99" y="22"/>
                  </a:cubicBezTo>
                  <a:cubicBezTo>
                    <a:pt x="104" y="19"/>
                    <a:pt x="107" y="13"/>
                    <a:pt x="10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5" name="Freeform 44"/>
            <p:cNvSpPr>
              <a:spLocks/>
            </p:cNvSpPr>
            <p:nvPr/>
          </p:nvSpPr>
          <p:spPr bwMode="auto">
            <a:xfrm>
              <a:off x="6437313" y="-565150"/>
              <a:ext cx="568325" cy="579438"/>
            </a:xfrm>
            <a:custGeom>
              <a:avLst/>
              <a:gdLst>
                <a:gd name="T0" fmla="*/ 149 w 151"/>
                <a:gd name="T1" fmla="*/ 8 h 154"/>
                <a:gd name="T2" fmla="*/ 135 w 151"/>
                <a:gd name="T3" fmla="*/ 2 h 154"/>
                <a:gd name="T4" fmla="*/ 134 w 151"/>
                <a:gd name="T5" fmla="*/ 3 h 154"/>
                <a:gd name="T6" fmla="*/ 2 w 151"/>
                <a:gd name="T7" fmla="*/ 138 h 154"/>
                <a:gd name="T8" fmla="*/ 8 w 151"/>
                <a:gd name="T9" fmla="*/ 152 h 154"/>
                <a:gd name="T10" fmla="*/ 21 w 151"/>
                <a:gd name="T11" fmla="*/ 146 h 154"/>
                <a:gd name="T12" fmla="*/ 143 w 151"/>
                <a:gd name="T13" fmla="*/ 21 h 154"/>
                <a:gd name="T14" fmla="*/ 149 w 151"/>
                <a:gd name="T15" fmla="*/ 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54">
                  <a:moveTo>
                    <a:pt x="149" y="8"/>
                  </a:moveTo>
                  <a:cubicBezTo>
                    <a:pt x="146" y="2"/>
                    <a:pt x="140" y="0"/>
                    <a:pt x="135" y="2"/>
                  </a:cubicBezTo>
                  <a:cubicBezTo>
                    <a:pt x="135" y="2"/>
                    <a:pt x="135" y="2"/>
                    <a:pt x="134" y="3"/>
                  </a:cubicBezTo>
                  <a:cubicBezTo>
                    <a:pt x="76" y="28"/>
                    <a:pt x="27" y="75"/>
                    <a:pt x="2" y="138"/>
                  </a:cubicBezTo>
                  <a:cubicBezTo>
                    <a:pt x="0" y="144"/>
                    <a:pt x="2" y="150"/>
                    <a:pt x="8" y="152"/>
                  </a:cubicBezTo>
                  <a:cubicBezTo>
                    <a:pt x="13" y="154"/>
                    <a:pt x="19" y="152"/>
                    <a:pt x="21" y="146"/>
                  </a:cubicBezTo>
                  <a:cubicBezTo>
                    <a:pt x="45" y="88"/>
                    <a:pt x="90" y="44"/>
                    <a:pt x="143" y="21"/>
                  </a:cubicBezTo>
                  <a:cubicBezTo>
                    <a:pt x="148" y="19"/>
                    <a:pt x="151" y="13"/>
                    <a:pt x="1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6" name="Freeform 45"/>
            <p:cNvSpPr>
              <a:spLocks/>
            </p:cNvSpPr>
            <p:nvPr/>
          </p:nvSpPr>
          <p:spPr bwMode="auto">
            <a:xfrm>
              <a:off x="6580188" y="-422275"/>
              <a:ext cx="485775" cy="496888"/>
            </a:xfrm>
            <a:custGeom>
              <a:avLst/>
              <a:gdLst>
                <a:gd name="T0" fmla="*/ 122 w 129"/>
                <a:gd name="T1" fmla="*/ 21 h 132"/>
                <a:gd name="T2" fmla="*/ 127 w 129"/>
                <a:gd name="T3" fmla="*/ 8 h 132"/>
                <a:gd name="T4" fmla="*/ 113 w 129"/>
                <a:gd name="T5" fmla="*/ 2 h 132"/>
                <a:gd name="T6" fmla="*/ 113 w 129"/>
                <a:gd name="T7" fmla="*/ 3 h 132"/>
                <a:gd name="T8" fmla="*/ 2 w 129"/>
                <a:gd name="T9" fmla="*/ 116 h 132"/>
                <a:gd name="T10" fmla="*/ 8 w 129"/>
                <a:gd name="T11" fmla="*/ 129 h 132"/>
                <a:gd name="T12" fmla="*/ 22 w 129"/>
                <a:gd name="T13" fmla="*/ 124 h 132"/>
                <a:gd name="T14" fmla="*/ 122 w 129"/>
                <a:gd name="T15" fmla="*/ 2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32">
                  <a:moveTo>
                    <a:pt x="122" y="21"/>
                  </a:moveTo>
                  <a:cubicBezTo>
                    <a:pt x="127" y="19"/>
                    <a:pt x="129" y="13"/>
                    <a:pt x="127" y="8"/>
                  </a:cubicBezTo>
                  <a:cubicBezTo>
                    <a:pt x="125" y="2"/>
                    <a:pt x="119" y="0"/>
                    <a:pt x="113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64" y="24"/>
                    <a:pt x="24" y="63"/>
                    <a:pt x="2" y="116"/>
                  </a:cubicBezTo>
                  <a:cubicBezTo>
                    <a:pt x="0" y="121"/>
                    <a:pt x="3" y="127"/>
                    <a:pt x="8" y="129"/>
                  </a:cubicBezTo>
                  <a:cubicBezTo>
                    <a:pt x="14" y="132"/>
                    <a:pt x="20" y="129"/>
                    <a:pt x="22" y="124"/>
                  </a:cubicBezTo>
                  <a:cubicBezTo>
                    <a:pt x="41" y="76"/>
                    <a:pt x="78" y="40"/>
                    <a:pt x="12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id-ID" sz="1013" b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835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7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95"/>
          <a:stretch/>
        </p:blipFill>
        <p:spPr>
          <a:xfrm>
            <a:off x="7202658" y="0"/>
            <a:ext cx="1937281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33"/>
          <a:stretch/>
        </p:blipFill>
        <p:spPr>
          <a:xfrm>
            <a:off x="4060" y="0"/>
            <a:ext cx="1979485" cy="51435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428394" y="1363992"/>
            <a:ext cx="118494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章</a:t>
            </a:r>
            <a:endParaRPr lang="zh-CN" altLang="en-US" sz="7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45894" y="2205586"/>
            <a:ext cx="11849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节</a:t>
            </a:r>
            <a:endParaRPr lang="zh-CN" altLang="en-US" sz="5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47183" y="2256295"/>
            <a:ext cx="400110" cy="12689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40000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沾染了  墨色淌</a:t>
            </a:r>
            <a:endParaRPr lang="zh-CN" altLang="en-US" sz="1400" dirty="0">
              <a:solidFill>
                <a:srgbClr val="040000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0" t="79617" r="59229" b="7723"/>
          <a:stretch/>
        </p:blipFill>
        <p:spPr>
          <a:xfrm>
            <a:off x="3530116" y="3419054"/>
            <a:ext cx="397043" cy="33688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33" b="83514"/>
          <a:stretch/>
        </p:blipFill>
        <p:spPr>
          <a:xfrm>
            <a:off x="4265561" y="1406984"/>
            <a:ext cx="591641" cy="43868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4" t="55658" r="15854" b="18927"/>
          <a:stretch/>
        </p:blipFill>
        <p:spPr>
          <a:xfrm>
            <a:off x="3791030" y="2782422"/>
            <a:ext cx="838201" cy="67627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76" y="2120513"/>
            <a:ext cx="1474772" cy="140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1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68367" y="1454491"/>
            <a:ext cx="3172904" cy="317290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hape 4330"/>
          <p:cNvSpPr/>
          <p:nvPr/>
        </p:nvSpPr>
        <p:spPr>
          <a:xfrm>
            <a:off x="5107420" y="1613090"/>
            <a:ext cx="3311593" cy="784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</a:t>
            </a: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" name="Shape 4331"/>
          <p:cNvSpPr/>
          <p:nvPr/>
        </p:nvSpPr>
        <p:spPr>
          <a:xfrm>
            <a:off x="5107420" y="2617612"/>
            <a:ext cx="3311593" cy="784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2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</a:t>
            </a: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" name="Shape 4332"/>
          <p:cNvSpPr/>
          <p:nvPr/>
        </p:nvSpPr>
        <p:spPr>
          <a:xfrm>
            <a:off x="5107420" y="3622134"/>
            <a:ext cx="3311593" cy="800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912613">
              <a:defRPr/>
            </a:pPr>
            <a:r>
              <a:rPr lang="zh-CN" altLang="en-US" dirty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dirty="0">
              <a:solidFill>
                <a:schemeClr val="accent3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 smtClean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</a:t>
            </a:r>
            <a:r>
              <a:rPr lang="zh-CN" altLang="en-US" sz="10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7" name="Group 4336"/>
          <p:cNvGrpSpPr/>
          <p:nvPr/>
        </p:nvGrpSpPr>
        <p:grpSpPr>
          <a:xfrm>
            <a:off x="4136364" y="1622971"/>
            <a:ext cx="858784" cy="693833"/>
            <a:chOff x="0" y="0"/>
            <a:chExt cx="2290090" cy="1850219"/>
          </a:xfrm>
        </p:grpSpPr>
        <p:sp>
          <p:nvSpPr>
            <p:cNvPr id="8" name="Shape 4334"/>
            <p:cNvSpPr/>
            <p:nvPr/>
          </p:nvSpPr>
          <p:spPr>
            <a:xfrm>
              <a:off x="496580" y="287153"/>
              <a:ext cx="1272266" cy="1258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4335" y="0"/>
                  </a:moveTo>
                  <a:cubicBezTo>
                    <a:pt x="1867" y="0"/>
                    <a:pt x="0" y="2257"/>
                    <a:pt x="0" y="4546"/>
                  </a:cubicBezTo>
                  <a:cubicBezTo>
                    <a:pt x="0" y="5777"/>
                    <a:pt x="424" y="6934"/>
                    <a:pt x="1294" y="7810"/>
                  </a:cubicBezTo>
                  <a:cubicBezTo>
                    <a:pt x="1546" y="8063"/>
                    <a:pt x="1856" y="8206"/>
                    <a:pt x="2215" y="8206"/>
                  </a:cubicBezTo>
                  <a:lnTo>
                    <a:pt x="3931" y="8206"/>
                  </a:lnTo>
                  <a:cubicBezTo>
                    <a:pt x="3938" y="8218"/>
                    <a:pt x="4249" y="9722"/>
                    <a:pt x="1262" y="13772"/>
                  </a:cubicBezTo>
                  <a:cubicBezTo>
                    <a:pt x="1262" y="13772"/>
                    <a:pt x="0" y="15306"/>
                    <a:pt x="0" y="17247"/>
                  </a:cubicBezTo>
                  <a:cubicBezTo>
                    <a:pt x="0" y="19598"/>
                    <a:pt x="1438" y="21382"/>
                    <a:pt x="3729" y="21595"/>
                  </a:cubicBezTo>
                  <a:cubicBezTo>
                    <a:pt x="3767" y="21600"/>
                    <a:pt x="16264" y="21576"/>
                    <a:pt x="16747" y="21576"/>
                  </a:cubicBezTo>
                  <a:cubicBezTo>
                    <a:pt x="19230" y="21576"/>
                    <a:pt x="21600" y="19756"/>
                    <a:pt x="21600" y="17247"/>
                  </a:cubicBezTo>
                  <a:cubicBezTo>
                    <a:pt x="21600" y="16486"/>
                    <a:pt x="21396" y="15720"/>
                    <a:pt x="21019" y="15034"/>
                  </a:cubicBezTo>
                  <a:cubicBezTo>
                    <a:pt x="20782" y="14604"/>
                    <a:pt x="20335" y="14333"/>
                    <a:pt x="19846" y="14333"/>
                  </a:cubicBezTo>
                  <a:lnTo>
                    <a:pt x="16628" y="14333"/>
                  </a:lnTo>
                  <a:cubicBezTo>
                    <a:pt x="18139" y="12776"/>
                    <a:pt x="21600" y="9024"/>
                    <a:pt x="21600" y="4546"/>
                  </a:cubicBezTo>
                  <a:cubicBezTo>
                    <a:pt x="21600" y="2040"/>
                    <a:pt x="19584" y="0"/>
                    <a:pt x="17101" y="0"/>
                  </a:cubicBezTo>
                  <a:lnTo>
                    <a:pt x="4335" y="0"/>
                  </a:lnTo>
                  <a:close/>
                  <a:moveTo>
                    <a:pt x="4247" y="1052"/>
                  </a:moveTo>
                  <a:lnTo>
                    <a:pt x="14804" y="1052"/>
                  </a:lnTo>
                  <a:cubicBezTo>
                    <a:pt x="13810" y="1755"/>
                    <a:pt x="13138" y="2918"/>
                    <a:pt x="13138" y="4234"/>
                  </a:cubicBezTo>
                  <a:cubicBezTo>
                    <a:pt x="13138" y="5094"/>
                    <a:pt x="13357" y="6175"/>
                    <a:pt x="13763" y="7065"/>
                  </a:cubicBezTo>
                  <a:cubicBezTo>
                    <a:pt x="13763" y="7065"/>
                    <a:pt x="2070" y="7071"/>
                    <a:pt x="2070" y="7071"/>
                  </a:cubicBezTo>
                  <a:cubicBezTo>
                    <a:pt x="2070" y="7071"/>
                    <a:pt x="1121" y="6122"/>
                    <a:pt x="1148" y="4234"/>
                  </a:cubicBezTo>
                  <a:cubicBezTo>
                    <a:pt x="1174" y="2528"/>
                    <a:pt x="2630" y="1052"/>
                    <a:pt x="4247" y="1052"/>
                  </a:cubicBezTo>
                  <a:close/>
                  <a:moveTo>
                    <a:pt x="17435" y="1313"/>
                  </a:moveTo>
                  <a:cubicBezTo>
                    <a:pt x="19207" y="1313"/>
                    <a:pt x="20600" y="2789"/>
                    <a:pt x="20521" y="4546"/>
                  </a:cubicBezTo>
                  <a:cubicBezTo>
                    <a:pt x="20301" y="9447"/>
                    <a:pt x="15170" y="14065"/>
                    <a:pt x="15170" y="14065"/>
                  </a:cubicBezTo>
                  <a:cubicBezTo>
                    <a:pt x="14150" y="14938"/>
                    <a:pt x="13447" y="15932"/>
                    <a:pt x="13447" y="17247"/>
                  </a:cubicBezTo>
                  <a:cubicBezTo>
                    <a:pt x="13447" y="18580"/>
                    <a:pt x="14192" y="19760"/>
                    <a:pt x="15208" y="20460"/>
                  </a:cubicBezTo>
                  <a:cubicBezTo>
                    <a:pt x="15208" y="20460"/>
                    <a:pt x="3938" y="20460"/>
                    <a:pt x="3938" y="20460"/>
                  </a:cubicBezTo>
                  <a:cubicBezTo>
                    <a:pt x="2339" y="20311"/>
                    <a:pt x="1079" y="18905"/>
                    <a:pt x="1079" y="17247"/>
                  </a:cubicBezTo>
                  <a:cubicBezTo>
                    <a:pt x="1079" y="16377"/>
                    <a:pt x="1404" y="15569"/>
                    <a:pt x="1931" y="14754"/>
                  </a:cubicBezTo>
                  <a:cubicBezTo>
                    <a:pt x="2979" y="13258"/>
                    <a:pt x="4881" y="10902"/>
                    <a:pt x="5137" y="8219"/>
                  </a:cubicBezTo>
                  <a:lnTo>
                    <a:pt x="14659" y="8206"/>
                  </a:lnTo>
                  <a:cubicBezTo>
                    <a:pt x="15424" y="8206"/>
                    <a:pt x="15343" y="7775"/>
                    <a:pt x="15271" y="7638"/>
                  </a:cubicBezTo>
                  <a:cubicBezTo>
                    <a:pt x="15199" y="7502"/>
                    <a:pt x="15112" y="7332"/>
                    <a:pt x="15018" y="7128"/>
                  </a:cubicBezTo>
                  <a:cubicBezTo>
                    <a:pt x="14056" y="5514"/>
                    <a:pt x="13607" y="1313"/>
                    <a:pt x="17435" y="1313"/>
                  </a:cubicBezTo>
                  <a:close/>
                  <a:moveTo>
                    <a:pt x="6500" y="9997"/>
                  </a:moveTo>
                  <a:cubicBezTo>
                    <a:pt x="6500" y="9997"/>
                    <a:pt x="5856" y="11451"/>
                    <a:pt x="5856" y="11451"/>
                  </a:cubicBezTo>
                  <a:lnTo>
                    <a:pt x="14457" y="11451"/>
                  </a:lnTo>
                  <a:lnTo>
                    <a:pt x="15138" y="9997"/>
                  </a:lnTo>
                  <a:lnTo>
                    <a:pt x="6500" y="9997"/>
                  </a:lnTo>
                  <a:close/>
                  <a:moveTo>
                    <a:pt x="5225" y="13058"/>
                  </a:moveTo>
                  <a:cubicBezTo>
                    <a:pt x="5225" y="13058"/>
                    <a:pt x="4442" y="14512"/>
                    <a:pt x="4442" y="14512"/>
                  </a:cubicBezTo>
                  <a:lnTo>
                    <a:pt x="13075" y="14512"/>
                  </a:lnTo>
                  <a:lnTo>
                    <a:pt x="13763" y="13058"/>
                  </a:lnTo>
                  <a:lnTo>
                    <a:pt x="5225" y="13058"/>
                  </a:lnTo>
                  <a:close/>
                  <a:moveTo>
                    <a:pt x="15542" y="15551"/>
                  </a:moveTo>
                  <a:lnTo>
                    <a:pt x="20067" y="15557"/>
                  </a:lnTo>
                  <a:cubicBezTo>
                    <a:pt x="20973" y="16661"/>
                    <a:pt x="20494" y="20205"/>
                    <a:pt x="17460" y="20205"/>
                  </a:cubicBezTo>
                  <a:cubicBezTo>
                    <a:pt x="15561" y="20205"/>
                    <a:pt x="13633" y="17369"/>
                    <a:pt x="15542" y="15551"/>
                  </a:cubicBezTo>
                  <a:close/>
                  <a:moveTo>
                    <a:pt x="3679" y="16118"/>
                  </a:moveTo>
                  <a:cubicBezTo>
                    <a:pt x="3679" y="16118"/>
                    <a:pt x="2827" y="17572"/>
                    <a:pt x="2827" y="17572"/>
                  </a:cubicBezTo>
                  <a:lnTo>
                    <a:pt x="11687" y="17572"/>
                  </a:lnTo>
                  <a:lnTo>
                    <a:pt x="12337" y="16118"/>
                  </a:lnTo>
                  <a:lnTo>
                    <a:pt x="3679" y="161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Shape 4335"/>
            <p:cNvSpPr/>
            <p:nvPr/>
          </p:nvSpPr>
          <p:spPr>
            <a:xfrm>
              <a:off x="0" y="0"/>
              <a:ext cx="2290091" cy="1850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9562" y="0"/>
                  </a:lnTo>
                  <a:lnTo>
                    <a:pt x="19562" y="9509"/>
                  </a:lnTo>
                  <a:lnTo>
                    <a:pt x="21600" y="10751"/>
                  </a:lnTo>
                  <a:lnTo>
                    <a:pt x="19573" y="11782"/>
                  </a:lnTo>
                  <a:lnTo>
                    <a:pt x="19573" y="21600"/>
                  </a:lnTo>
                  <a:lnTo>
                    <a:pt x="243" y="21600"/>
                  </a:lnTo>
                </a:path>
              </a:pathLst>
            </a:custGeom>
            <a:noFill/>
            <a:ln w="762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4339"/>
          <p:cNvGrpSpPr/>
          <p:nvPr/>
        </p:nvGrpSpPr>
        <p:grpSpPr>
          <a:xfrm>
            <a:off x="4136364" y="2614998"/>
            <a:ext cx="858784" cy="693833"/>
            <a:chOff x="0" y="0"/>
            <a:chExt cx="2290090" cy="1850219"/>
          </a:xfrm>
        </p:grpSpPr>
        <p:sp>
          <p:nvSpPr>
            <p:cNvPr id="11" name="Shape 4337"/>
            <p:cNvSpPr/>
            <p:nvPr/>
          </p:nvSpPr>
          <p:spPr>
            <a:xfrm>
              <a:off x="454052" y="305340"/>
              <a:ext cx="1258914" cy="1258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75" y="16200"/>
                  </a:moveTo>
                  <a:lnTo>
                    <a:pt x="8775" y="16200"/>
                  </a:lnTo>
                  <a:cubicBezTo>
                    <a:pt x="8402" y="16200"/>
                    <a:pt x="8100" y="16502"/>
                    <a:pt x="8100" y="16875"/>
                  </a:cubicBezTo>
                  <a:cubicBezTo>
                    <a:pt x="8100" y="17248"/>
                    <a:pt x="8402" y="17550"/>
                    <a:pt x="8775" y="17550"/>
                  </a:cubicBezTo>
                  <a:lnTo>
                    <a:pt x="14175" y="17550"/>
                  </a:lnTo>
                  <a:cubicBezTo>
                    <a:pt x="14548" y="17550"/>
                    <a:pt x="14850" y="17248"/>
                    <a:pt x="14850" y="16875"/>
                  </a:cubicBezTo>
                  <a:cubicBezTo>
                    <a:pt x="14850" y="16502"/>
                    <a:pt x="14548" y="16200"/>
                    <a:pt x="14175" y="16200"/>
                  </a:cubicBezTo>
                  <a:cubicBezTo>
                    <a:pt x="14175" y="16200"/>
                    <a:pt x="14175" y="16200"/>
                    <a:pt x="14175" y="16200"/>
                  </a:cubicBezTo>
                  <a:close/>
                  <a:moveTo>
                    <a:pt x="18225" y="13500"/>
                  </a:moveTo>
                  <a:lnTo>
                    <a:pt x="8775" y="13500"/>
                  </a:lnTo>
                  <a:cubicBezTo>
                    <a:pt x="8402" y="13500"/>
                    <a:pt x="8100" y="13802"/>
                    <a:pt x="8100" y="14175"/>
                  </a:cubicBezTo>
                  <a:cubicBezTo>
                    <a:pt x="8100" y="14548"/>
                    <a:pt x="8402" y="14850"/>
                    <a:pt x="8775" y="14850"/>
                  </a:cubicBezTo>
                  <a:lnTo>
                    <a:pt x="18225" y="14850"/>
                  </a:lnTo>
                  <a:cubicBezTo>
                    <a:pt x="18598" y="14850"/>
                    <a:pt x="18900" y="14548"/>
                    <a:pt x="18900" y="14175"/>
                  </a:cubicBezTo>
                  <a:cubicBezTo>
                    <a:pt x="18900" y="13802"/>
                    <a:pt x="18598" y="13500"/>
                    <a:pt x="18225" y="13500"/>
                  </a:cubicBezTo>
                  <a:cubicBezTo>
                    <a:pt x="18225" y="13500"/>
                    <a:pt x="18225" y="13500"/>
                    <a:pt x="18225" y="13500"/>
                  </a:cubicBezTo>
                  <a:close/>
                  <a:moveTo>
                    <a:pt x="18225" y="10800"/>
                  </a:moveTo>
                  <a:lnTo>
                    <a:pt x="8775" y="10800"/>
                  </a:lnTo>
                  <a:cubicBezTo>
                    <a:pt x="8402" y="10800"/>
                    <a:pt x="8100" y="11101"/>
                    <a:pt x="8100" y="11475"/>
                  </a:cubicBezTo>
                  <a:cubicBezTo>
                    <a:pt x="8100" y="11848"/>
                    <a:pt x="8402" y="12150"/>
                    <a:pt x="8775" y="12150"/>
                  </a:cubicBezTo>
                  <a:lnTo>
                    <a:pt x="18225" y="12150"/>
                  </a:lnTo>
                  <a:cubicBezTo>
                    <a:pt x="18598" y="12150"/>
                    <a:pt x="18900" y="11848"/>
                    <a:pt x="18900" y="11475"/>
                  </a:cubicBezTo>
                  <a:cubicBezTo>
                    <a:pt x="18900" y="11101"/>
                    <a:pt x="18598" y="10800"/>
                    <a:pt x="18225" y="10800"/>
                  </a:cubicBezTo>
                  <a:cubicBezTo>
                    <a:pt x="18225" y="10800"/>
                    <a:pt x="18225" y="10800"/>
                    <a:pt x="18225" y="10800"/>
                  </a:cubicBezTo>
                  <a:close/>
                  <a:moveTo>
                    <a:pt x="18225" y="8100"/>
                  </a:moveTo>
                  <a:lnTo>
                    <a:pt x="8775" y="8100"/>
                  </a:lnTo>
                  <a:cubicBezTo>
                    <a:pt x="8402" y="8100"/>
                    <a:pt x="8100" y="8402"/>
                    <a:pt x="8100" y="8775"/>
                  </a:cubicBezTo>
                  <a:cubicBezTo>
                    <a:pt x="8100" y="9148"/>
                    <a:pt x="8402" y="9450"/>
                    <a:pt x="8775" y="9450"/>
                  </a:cubicBezTo>
                  <a:lnTo>
                    <a:pt x="18225" y="9450"/>
                  </a:lnTo>
                  <a:cubicBezTo>
                    <a:pt x="18598" y="9450"/>
                    <a:pt x="18900" y="9148"/>
                    <a:pt x="18900" y="8775"/>
                  </a:cubicBezTo>
                  <a:cubicBezTo>
                    <a:pt x="18900" y="8402"/>
                    <a:pt x="18598" y="8100"/>
                    <a:pt x="18225" y="8100"/>
                  </a:cubicBezTo>
                  <a:cubicBezTo>
                    <a:pt x="18225" y="8100"/>
                    <a:pt x="18225" y="8100"/>
                    <a:pt x="18225" y="8100"/>
                  </a:cubicBezTo>
                  <a:close/>
                  <a:moveTo>
                    <a:pt x="18225" y="5400"/>
                  </a:moveTo>
                  <a:lnTo>
                    <a:pt x="8775" y="5400"/>
                  </a:lnTo>
                  <a:cubicBezTo>
                    <a:pt x="8402" y="5400"/>
                    <a:pt x="8100" y="5702"/>
                    <a:pt x="8100" y="6075"/>
                  </a:cubicBezTo>
                  <a:cubicBezTo>
                    <a:pt x="8100" y="6448"/>
                    <a:pt x="8402" y="6750"/>
                    <a:pt x="8775" y="6750"/>
                  </a:cubicBezTo>
                  <a:lnTo>
                    <a:pt x="18225" y="6750"/>
                  </a:lnTo>
                  <a:cubicBezTo>
                    <a:pt x="18598" y="6750"/>
                    <a:pt x="18900" y="6448"/>
                    <a:pt x="18900" y="6075"/>
                  </a:cubicBezTo>
                  <a:cubicBezTo>
                    <a:pt x="18900" y="5702"/>
                    <a:pt x="18598" y="5400"/>
                    <a:pt x="18225" y="5400"/>
                  </a:cubicBezTo>
                  <a:cubicBezTo>
                    <a:pt x="18225" y="5400"/>
                    <a:pt x="18225" y="5400"/>
                    <a:pt x="18225" y="5400"/>
                  </a:cubicBezTo>
                  <a:close/>
                  <a:moveTo>
                    <a:pt x="18225" y="2700"/>
                  </a:moveTo>
                  <a:lnTo>
                    <a:pt x="8775" y="2700"/>
                  </a:lnTo>
                  <a:cubicBezTo>
                    <a:pt x="8402" y="2700"/>
                    <a:pt x="8100" y="3002"/>
                    <a:pt x="8100" y="3375"/>
                  </a:cubicBezTo>
                  <a:cubicBezTo>
                    <a:pt x="8100" y="3748"/>
                    <a:pt x="8402" y="4050"/>
                    <a:pt x="8775" y="4050"/>
                  </a:cubicBezTo>
                  <a:lnTo>
                    <a:pt x="18225" y="4050"/>
                  </a:lnTo>
                  <a:cubicBezTo>
                    <a:pt x="18598" y="4050"/>
                    <a:pt x="18900" y="3748"/>
                    <a:pt x="18900" y="3375"/>
                  </a:cubicBezTo>
                  <a:cubicBezTo>
                    <a:pt x="18900" y="3002"/>
                    <a:pt x="18598" y="2700"/>
                    <a:pt x="18225" y="2700"/>
                  </a:cubicBezTo>
                  <a:cubicBezTo>
                    <a:pt x="18225" y="2700"/>
                    <a:pt x="18225" y="2700"/>
                    <a:pt x="18225" y="2700"/>
                  </a:cubicBezTo>
                  <a:close/>
                  <a:moveTo>
                    <a:pt x="675" y="5400"/>
                  </a:moveTo>
                  <a:lnTo>
                    <a:pt x="2025" y="5400"/>
                  </a:lnTo>
                  <a:cubicBezTo>
                    <a:pt x="2398" y="5400"/>
                    <a:pt x="2700" y="5098"/>
                    <a:pt x="2700" y="4725"/>
                  </a:cubicBezTo>
                  <a:cubicBezTo>
                    <a:pt x="2700" y="4352"/>
                    <a:pt x="2398" y="4050"/>
                    <a:pt x="2025" y="4050"/>
                  </a:cubicBezTo>
                  <a:lnTo>
                    <a:pt x="675" y="4050"/>
                  </a:lnTo>
                  <a:cubicBezTo>
                    <a:pt x="302" y="4050"/>
                    <a:pt x="0" y="4352"/>
                    <a:pt x="0" y="4725"/>
                  </a:cubicBezTo>
                  <a:cubicBezTo>
                    <a:pt x="0" y="5098"/>
                    <a:pt x="302" y="5400"/>
                    <a:pt x="675" y="5400"/>
                  </a:cubicBezTo>
                  <a:cubicBezTo>
                    <a:pt x="675" y="5400"/>
                    <a:pt x="675" y="5400"/>
                    <a:pt x="675" y="5400"/>
                  </a:cubicBezTo>
                  <a:close/>
                  <a:moveTo>
                    <a:pt x="20250" y="2700"/>
                  </a:moveTo>
                  <a:cubicBezTo>
                    <a:pt x="20250" y="1955"/>
                    <a:pt x="19645" y="1350"/>
                    <a:pt x="18900" y="1350"/>
                  </a:cubicBezTo>
                  <a:lnTo>
                    <a:pt x="6750" y="1350"/>
                  </a:lnTo>
                  <a:lnTo>
                    <a:pt x="6750" y="20250"/>
                  </a:lnTo>
                  <a:lnTo>
                    <a:pt x="18900" y="20250"/>
                  </a:lnTo>
                  <a:cubicBezTo>
                    <a:pt x="19645" y="20250"/>
                    <a:pt x="20250" y="19643"/>
                    <a:pt x="20250" y="18900"/>
                  </a:cubicBezTo>
                  <a:cubicBezTo>
                    <a:pt x="20250" y="18900"/>
                    <a:pt x="20250" y="2700"/>
                    <a:pt x="20250" y="2700"/>
                  </a:cubicBezTo>
                  <a:close/>
                  <a:moveTo>
                    <a:pt x="21600" y="2700"/>
                  </a:moveTo>
                  <a:lnTo>
                    <a:pt x="21600" y="18900"/>
                  </a:lnTo>
                  <a:cubicBezTo>
                    <a:pt x="21600" y="20391"/>
                    <a:pt x="20391" y="21600"/>
                    <a:pt x="18900" y="21600"/>
                  </a:cubicBezTo>
                  <a:lnTo>
                    <a:pt x="4050" y="21600"/>
                  </a:lnTo>
                  <a:cubicBezTo>
                    <a:pt x="2559" y="21600"/>
                    <a:pt x="1350" y="20391"/>
                    <a:pt x="1350" y="18900"/>
                  </a:cubicBezTo>
                  <a:lnTo>
                    <a:pt x="2025" y="18900"/>
                  </a:lnTo>
                  <a:cubicBezTo>
                    <a:pt x="3142" y="18900"/>
                    <a:pt x="4050" y="17991"/>
                    <a:pt x="4050" y="16875"/>
                  </a:cubicBezTo>
                  <a:cubicBezTo>
                    <a:pt x="4050" y="15758"/>
                    <a:pt x="3142" y="14850"/>
                    <a:pt x="2025" y="14850"/>
                  </a:cubicBezTo>
                  <a:lnTo>
                    <a:pt x="1350" y="14850"/>
                  </a:lnTo>
                  <a:lnTo>
                    <a:pt x="1350" y="6750"/>
                  </a:lnTo>
                  <a:lnTo>
                    <a:pt x="2025" y="6750"/>
                  </a:lnTo>
                  <a:cubicBezTo>
                    <a:pt x="3142" y="6750"/>
                    <a:pt x="4050" y="5842"/>
                    <a:pt x="4050" y="4725"/>
                  </a:cubicBezTo>
                  <a:cubicBezTo>
                    <a:pt x="4050" y="3609"/>
                    <a:pt x="3142" y="2700"/>
                    <a:pt x="2025" y="2700"/>
                  </a:cubicBezTo>
                  <a:lnTo>
                    <a:pt x="1350" y="2700"/>
                  </a:lnTo>
                  <a:cubicBezTo>
                    <a:pt x="1350" y="1209"/>
                    <a:pt x="2559" y="0"/>
                    <a:pt x="4050" y="0"/>
                  </a:cubicBezTo>
                  <a:lnTo>
                    <a:pt x="18900" y="0"/>
                  </a:lnTo>
                  <a:cubicBezTo>
                    <a:pt x="20391" y="0"/>
                    <a:pt x="21600" y="1209"/>
                    <a:pt x="21600" y="2700"/>
                  </a:cubicBezTo>
                  <a:cubicBezTo>
                    <a:pt x="21600" y="2700"/>
                    <a:pt x="21600" y="2700"/>
                    <a:pt x="21600" y="2700"/>
                  </a:cubicBezTo>
                  <a:close/>
                  <a:moveTo>
                    <a:pt x="2025" y="17550"/>
                  </a:moveTo>
                  <a:lnTo>
                    <a:pt x="675" y="17550"/>
                  </a:lnTo>
                  <a:cubicBezTo>
                    <a:pt x="302" y="17550"/>
                    <a:pt x="0" y="17248"/>
                    <a:pt x="0" y="16875"/>
                  </a:cubicBezTo>
                  <a:cubicBezTo>
                    <a:pt x="0" y="16502"/>
                    <a:pt x="302" y="16200"/>
                    <a:pt x="675" y="16200"/>
                  </a:cubicBezTo>
                  <a:lnTo>
                    <a:pt x="2025" y="16200"/>
                  </a:lnTo>
                  <a:cubicBezTo>
                    <a:pt x="2398" y="16200"/>
                    <a:pt x="2700" y="16502"/>
                    <a:pt x="2700" y="16875"/>
                  </a:cubicBezTo>
                  <a:cubicBezTo>
                    <a:pt x="2700" y="17248"/>
                    <a:pt x="2398" y="17550"/>
                    <a:pt x="2025" y="17550"/>
                  </a:cubicBezTo>
                  <a:cubicBezTo>
                    <a:pt x="2025" y="17550"/>
                    <a:pt x="2025" y="17550"/>
                    <a:pt x="2025" y="1755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Shape 4338"/>
            <p:cNvSpPr/>
            <p:nvPr/>
          </p:nvSpPr>
          <p:spPr>
            <a:xfrm>
              <a:off x="0" y="0"/>
              <a:ext cx="2290091" cy="1850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9562" y="0"/>
                  </a:lnTo>
                  <a:lnTo>
                    <a:pt x="19562" y="9509"/>
                  </a:lnTo>
                  <a:lnTo>
                    <a:pt x="21600" y="10751"/>
                  </a:lnTo>
                  <a:lnTo>
                    <a:pt x="19573" y="11782"/>
                  </a:lnTo>
                  <a:lnTo>
                    <a:pt x="19573" y="21600"/>
                  </a:lnTo>
                  <a:lnTo>
                    <a:pt x="243" y="21600"/>
                  </a:lnTo>
                </a:path>
              </a:pathLst>
            </a:custGeom>
            <a:noFill/>
            <a:ln w="762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4342"/>
          <p:cNvGrpSpPr/>
          <p:nvPr/>
        </p:nvGrpSpPr>
        <p:grpSpPr>
          <a:xfrm>
            <a:off x="4136364" y="3625018"/>
            <a:ext cx="858784" cy="693833"/>
            <a:chOff x="0" y="0"/>
            <a:chExt cx="2290090" cy="1850219"/>
          </a:xfrm>
        </p:grpSpPr>
        <p:sp>
          <p:nvSpPr>
            <p:cNvPr id="14" name="Shape 4340"/>
            <p:cNvSpPr/>
            <p:nvPr/>
          </p:nvSpPr>
          <p:spPr>
            <a:xfrm>
              <a:off x="338065" y="346257"/>
              <a:ext cx="1258915" cy="1157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96" y="0"/>
                  </a:moveTo>
                  <a:cubicBezTo>
                    <a:pt x="13403" y="0"/>
                    <a:pt x="12601" y="881"/>
                    <a:pt x="12601" y="1959"/>
                  </a:cubicBezTo>
                  <a:lnTo>
                    <a:pt x="897" y="1959"/>
                  </a:lnTo>
                  <a:cubicBezTo>
                    <a:pt x="405" y="1959"/>
                    <a:pt x="0" y="2392"/>
                    <a:pt x="0" y="2927"/>
                  </a:cubicBezTo>
                  <a:cubicBezTo>
                    <a:pt x="0" y="3472"/>
                    <a:pt x="405" y="3917"/>
                    <a:pt x="897" y="3917"/>
                  </a:cubicBezTo>
                  <a:lnTo>
                    <a:pt x="12601" y="3917"/>
                  </a:lnTo>
                  <a:cubicBezTo>
                    <a:pt x="12601" y="4996"/>
                    <a:pt x="13403" y="5862"/>
                    <a:pt x="14396" y="5862"/>
                  </a:cubicBezTo>
                  <a:lnTo>
                    <a:pt x="16197" y="5862"/>
                  </a:lnTo>
                  <a:cubicBezTo>
                    <a:pt x="17190" y="5862"/>
                    <a:pt x="17998" y="4996"/>
                    <a:pt x="17998" y="3917"/>
                  </a:cubicBezTo>
                  <a:lnTo>
                    <a:pt x="20696" y="3917"/>
                  </a:lnTo>
                  <a:cubicBezTo>
                    <a:pt x="21197" y="3917"/>
                    <a:pt x="21600" y="3472"/>
                    <a:pt x="21600" y="2927"/>
                  </a:cubicBezTo>
                  <a:cubicBezTo>
                    <a:pt x="21600" y="2392"/>
                    <a:pt x="21197" y="1959"/>
                    <a:pt x="20696" y="1959"/>
                  </a:cubicBezTo>
                  <a:lnTo>
                    <a:pt x="17998" y="1959"/>
                  </a:lnTo>
                  <a:cubicBezTo>
                    <a:pt x="17998" y="881"/>
                    <a:pt x="17190" y="0"/>
                    <a:pt x="16197" y="0"/>
                  </a:cubicBezTo>
                  <a:lnTo>
                    <a:pt x="14396" y="0"/>
                  </a:lnTo>
                  <a:close/>
                  <a:moveTo>
                    <a:pt x="14396" y="1959"/>
                  </a:moveTo>
                  <a:lnTo>
                    <a:pt x="16197" y="1959"/>
                  </a:lnTo>
                  <a:lnTo>
                    <a:pt x="16197" y="3917"/>
                  </a:lnTo>
                  <a:lnTo>
                    <a:pt x="14396" y="3917"/>
                  </a:lnTo>
                  <a:cubicBezTo>
                    <a:pt x="14396" y="3917"/>
                    <a:pt x="14396" y="1959"/>
                    <a:pt x="14396" y="1959"/>
                  </a:cubicBezTo>
                  <a:close/>
                  <a:moveTo>
                    <a:pt x="5397" y="7862"/>
                  </a:moveTo>
                  <a:cubicBezTo>
                    <a:pt x="4404" y="7862"/>
                    <a:pt x="3602" y="8741"/>
                    <a:pt x="3602" y="9821"/>
                  </a:cubicBezTo>
                  <a:lnTo>
                    <a:pt x="897" y="9821"/>
                  </a:lnTo>
                  <a:cubicBezTo>
                    <a:pt x="405" y="9821"/>
                    <a:pt x="0" y="10254"/>
                    <a:pt x="0" y="10789"/>
                  </a:cubicBezTo>
                  <a:cubicBezTo>
                    <a:pt x="0" y="11334"/>
                    <a:pt x="405" y="11779"/>
                    <a:pt x="897" y="11779"/>
                  </a:cubicBezTo>
                  <a:lnTo>
                    <a:pt x="3602" y="11779"/>
                  </a:lnTo>
                  <a:cubicBezTo>
                    <a:pt x="3602" y="12859"/>
                    <a:pt x="4404" y="13738"/>
                    <a:pt x="5397" y="13738"/>
                  </a:cubicBezTo>
                  <a:lnTo>
                    <a:pt x="7198" y="13738"/>
                  </a:lnTo>
                  <a:cubicBezTo>
                    <a:pt x="8191" y="13738"/>
                    <a:pt x="8999" y="12859"/>
                    <a:pt x="8999" y="11779"/>
                  </a:cubicBezTo>
                  <a:lnTo>
                    <a:pt x="20696" y="11779"/>
                  </a:lnTo>
                  <a:cubicBezTo>
                    <a:pt x="21197" y="11779"/>
                    <a:pt x="21600" y="11334"/>
                    <a:pt x="21600" y="10789"/>
                  </a:cubicBezTo>
                  <a:cubicBezTo>
                    <a:pt x="21600" y="10254"/>
                    <a:pt x="21197" y="9821"/>
                    <a:pt x="20696" y="9821"/>
                  </a:cubicBezTo>
                  <a:lnTo>
                    <a:pt x="8999" y="9821"/>
                  </a:lnTo>
                  <a:cubicBezTo>
                    <a:pt x="8999" y="8741"/>
                    <a:pt x="8191" y="7862"/>
                    <a:pt x="7198" y="7862"/>
                  </a:cubicBezTo>
                  <a:lnTo>
                    <a:pt x="5397" y="7862"/>
                  </a:lnTo>
                  <a:close/>
                  <a:moveTo>
                    <a:pt x="5397" y="9821"/>
                  </a:moveTo>
                  <a:lnTo>
                    <a:pt x="7198" y="9821"/>
                  </a:lnTo>
                  <a:cubicBezTo>
                    <a:pt x="7198" y="9821"/>
                    <a:pt x="7198" y="11779"/>
                    <a:pt x="7198" y="11779"/>
                  </a:cubicBezTo>
                  <a:lnTo>
                    <a:pt x="5397" y="11779"/>
                  </a:lnTo>
                  <a:lnTo>
                    <a:pt x="5397" y="9821"/>
                  </a:lnTo>
                  <a:close/>
                  <a:moveTo>
                    <a:pt x="10800" y="15724"/>
                  </a:moveTo>
                  <a:cubicBezTo>
                    <a:pt x="9807" y="15724"/>
                    <a:pt x="8999" y="16603"/>
                    <a:pt x="8999" y="17683"/>
                  </a:cubicBezTo>
                  <a:lnTo>
                    <a:pt x="897" y="17683"/>
                  </a:lnTo>
                  <a:cubicBezTo>
                    <a:pt x="405" y="17683"/>
                    <a:pt x="0" y="18121"/>
                    <a:pt x="0" y="18666"/>
                  </a:cubicBezTo>
                  <a:cubicBezTo>
                    <a:pt x="0" y="19199"/>
                    <a:pt x="405" y="19641"/>
                    <a:pt x="897" y="19641"/>
                  </a:cubicBezTo>
                  <a:lnTo>
                    <a:pt x="8999" y="19641"/>
                  </a:lnTo>
                  <a:cubicBezTo>
                    <a:pt x="8999" y="20719"/>
                    <a:pt x="9807" y="21600"/>
                    <a:pt x="10800" y="21600"/>
                  </a:cubicBezTo>
                  <a:lnTo>
                    <a:pt x="12601" y="21600"/>
                  </a:lnTo>
                  <a:cubicBezTo>
                    <a:pt x="13594" y="21600"/>
                    <a:pt x="14396" y="20719"/>
                    <a:pt x="14396" y="19641"/>
                  </a:cubicBezTo>
                  <a:lnTo>
                    <a:pt x="20696" y="19641"/>
                  </a:lnTo>
                  <a:cubicBezTo>
                    <a:pt x="21197" y="19641"/>
                    <a:pt x="21600" y="19199"/>
                    <a:pt x="21600" y="18666"/>
                  </a:cubicBezTo>
                  <a:cubicBezTo>
                    <a:pt x="21600" y="18121"/>
                    <a:pt x="21197" y="17683"/>
                    <a:pt x="20696" y="17683"/>
                  </a:cubicBezTo>
                  <a:lnTo>
                    <a:pt x="14396" y="17683"/>
                  </a:lnTo>
                  <a:cubicBezTo>
                    <a:pt x="14396" y="16603"/>
                    <a:pt x="13594" y="15724"/>
                    <a:pt x="12601" y="15724"/>
                  </a:cubicBezTo>
                  <a:lnTo>
                    <a:pt x="10800" y="15724"/>
                  </a:lnTo>
                  <a:close/>
                  <a:moveTo>
                    <a:pt x="10800" y="17683"/>
                  </a:moveTo>
                  <a:lnTo>
                    <a:pt x="12601" y="17683"/>
                  </a:lnTo>
                  <a:cubicBezTo>
                    <a:pt x="12601" y="17683"/>
                    <a:pt x="12601" y="19641"/>
                    <a:pt x="12601" y="19641"/>
                  </a:cubicBezTo>
                  <a:lnTo>
                    <a:pt x="10800" y="19641"/>
                  </a:lnTo>
                  <a:lnTo>
                    <a:pt x="10800" y="17683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Shape 4341"/>
            <p:cNvSpPr/>
            <p:nvPr/>
          </p:nvSpPr>
          <p:spPr>
            <a:xfrm>
              <a:off x="0" y="0"/>
              <a:ext cx="2290091" cy="1850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9562" y="0"/>
                  </a:lnTo>
                  <a:lnTo>
                    <a:pt x="19562" y="9509"/>
                  </a:lnTo>
                  <a:lnTo>
                    <a:pt x="21600" y="10751"/>
                  </a:lnTo>
                  <a:lnTo>
                    <a:pt x="19573" y="11782"/>
                  </a:lnTo>
                  <a:lnTo>
                    <a:pt x="19573" y="21600"/>
                  </a:lnTo>
                  <a:lnTo>
                    <a:pt x="243" y="21600"/>
                  </a:lnTo>
                </a:path>
              </a:pathLst>
            </a:custGeom>
            <a:noFill/>
            <a:ln w="76200" cap="flat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304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 advAuto="0"/>
      <p:bldP spid="5" grpId="0" animBg="1" advAuto="0"/>
      <p:bldP spid="6" grpId="0" animBg="1" advAuto="0"/>
      <p:bldP spid="7" grpId="0" advAuto="0"/>
      <p:bldP spid="10" grpId="0" advAuto="0"/>
      <p:bldP spid="13" grpId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68829" y="1201479"/>
            <a:ext cx="3102428" cy="2892479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方正兰亭纤黑简体" panose="03000509000000000000" pitchFamily="65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70753" y="1247734"/>
            <a:ext cx="3102428" cy="279722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方正兰亭纤黑简体" panose="03000509000000000000" pitchFamily="65" charset="-122"/>
            </a:endParaRPr>
          </a:p>
        </p:txBody>
      </p:sp>
      <p:sp>
        <p:nvSpPr>
          <p:cNvPr id="24" name="AutoShape 6"/>
          <p:cNvSpPr>
            <a:spLocks/>
          </p:cNvSpPr>
          <p:nvPr/>
        </p:nvSpPr>
        <p:spPr bwMode="auto">
          <a:xfrm>
            <a:off x="4870753" y="4093958"/>
            <a:ext cx="3102428" cy="4344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Lato" pitchFamily="34" charset="0"/>
                <a:sym typeface="Lato" pitchFamily="34" charset="0"/>
              </a:rPr>
              <a:t>此处添加详细文本描述，建议与标题相关并符合整体语言风格，语言描述尽量简洁生动。</a:t>
            </a:r>
            <a:endParaRPr lang="id-ID" altLang="zh-CN" sz="788" dirty="0">
              <a:solidFill>
                <a:schemeClr val="tx1">
                  <a:lumMod val="75000"/>
                  <a:lumOff val="25000"/>
                </a:schemeClr>
              </a:solidFill>
              <a:latin typeface="方正兰亭纤黑简体" panose="03000509000000000000" pitchFamily="65" charset="-122"/>
              <a:ea typeface="方正兰亭纤黑简体" panose="03000509000000000000" pitchFamily="65" charset="-122"/>
            </a:endParaRPr>
          </a:p>
        </p:txBody>
      </p:sp>
      <p:sp>
        <p:nvSpPr>
          <p:cNvPr id="25" name="AutoShape 6"/>
          <p:cNvSpPr>
            <a:spLocks/>
          </p:cNvSpPr>
          <p:nvPr/>
        </p:nvSpPr>
        <p:spPr bwMode="auto">
          <a:xfrm>
            <a:off x="968829" y="4093958"/>
            <a:ext cx="3102428" cy="4344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8100" tIns="38100" rIns="38100" bIns="38100" anchor="ctr"/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Lato" pitchFamily="34" charset="0"/>
                <a:sym typeface="Lato" pitchFamily="34" charset="0"/>
              </a:rPr>
              <a:t>此处添加详细文本描述，建议与标题相关并符合整体语言风格，语言描述尽量简洁生动。</a:t>
            </a:r>
            <a:endParaRPr lang="id-ID" sz="788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Rectangle 11"/>
          <p:cNvSpPr/>
          <p:nvPr/>
        </p:nvSpPr>
        <p:spPr>
          <a:xfrm>
            <a:off x="4870754" y="3554368"/>
            <a:ext cx="2317029" cy="411432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ctr">
            <a:noAutofit/>
          </a:bodyPr>
          <a:lstStyle/>
          <a:p>
            <a:pPr defTabSz="685562">
              <a:spcBef>
                <a:spcPct val="0"/>
              </a:spcBef>
            </a:pPr>
            <a:r>
              <a:rPr lang="zh-CN" altLang="en-US" sz="2100" noProof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Lato Light" panose="020F0402020204030203" pitchFamily="34" charset="0"/>
              </a:rPr>
              <a:t>无名氏</a:t>
            </a:r>
            <a:endParaRPr lang="en-US" altLang="zh-CN" sz="2100" noProof="1">
              <a:solidFill>
                <a:schemeClr val="bg1"/>
              </a:solidFill>
              <a:latin typeface="方正兰亭纤黑简体" panose="03000509000000000000" pitchFamily="65" charset="-122"/>
              <a:ea typeface="方正兰亭纤黑简体" panose="03000509000000000000" pitchFamily="65" charset="-122"/>
              <a:cs typeface="Lato Light" panose="020F0402020204030203" pitchFamily="34" charset="0"/>
            </a:endParaRPr>
          </a:p>
        </p:txBody>
      </p:sp>
      <p:sp>
        <p:nvSpPr>
          <p:cNvPr id="27" name="Rectangle 7"/>
          <p:cNvSpPr/>
          <p:nvPr/>
        </p:nvSpPr>
        <p:spPr>
          <a:xfrm>
            <a:off x="968829" y="3554368"/>
            <a:ext cx="2317029" cy="411432"/>
          </a:xfrm>
          <a:prstGeom prst="rect">
            <a:avLst/>
          </a:prstGeom>
          <a:solidFill>
            <a:schemeClr val="accent1"/>
          </a:solidFill>
        </p:spPr>
        <p:txBody>
          <a:bodyPr vert="horz" lIns="68580" tIns="34290" rIns="68580" bIns="34290" rtlCol="0" anchor="ctr">
            <a:noAutofit/>
          </a:bodyPr>
          <a:lstStyle/>
          <a:p>
            <a:pPr defTabSz="685562">
              <a:spcBef>
                <a:spcPct val="0"/>
              </a:spcBef>
            </a:pPr>
            <a:r>
              <a:rPr lang="zh-CN" altLang="en-US" sz="2100" noProof="1">
                <a:solidFill>
                  <a:schemeClr val="bg1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Lato Light" panose="020F0402020204030203" pitchFamily="34" charset="0"/>
              </a:rPr>
              <a:t>无名氏</a:t>
            </a:r>
            <a:endParaRPr lang="en-US" sz="2100" noProof="1">
              <a:solidFill>
                <a:schemeClr val="bg1"/>
              </a:solidFill>
              <a:latin typeface="+mn-ea"/>
              <a:cs typeface="Lato Light" panose="020F04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  <p:bldP spid="25" grpId="0"/>
      <p:bldP spid="26" grpId="0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8213"/>
          <p:cNvSpPr/>
          <p:nvPr/>
        </p:nvSpPr>
        <p:spPr>
          <a:xfrm>
            <a:off x="403411" y="4357412"/>
            <a:ext cx="137152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8214"/>
          <p:cNvSpPr/>
          <p:nvPr/>
        </p:nvSpPr>
        <p:spPr>
          <a:xfrm>
            <a:off x="2123754" y="4357412"/>
            <a:ext cx="137152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8215"/>
          <p:cNvSpPr/>
          <p:nvPr/>
        </p:nvSpPr>
        <p:spPr>
          <a:xfrm>
            <a:off x="3844098" y="4357412"/>
            <a:ext cx="137152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8216"/>
          <p:cNvSpPr/>
          <p:nvPr/>
        </p:nvSpPr>
        <p:spPr>
          <a:xfrm>
            <a:off x="5564442" y="4357412"/>
            <a:ext cx="137152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8217"/>
          <p:cNvSpPr/>
          <p:nvPr/>
        </p:nvSpPr>
        <p:spPr>
          <a:xfrm>
            <a:off x="7284785" y="4357412"/>
            <a:ext cx="137152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defTabSz="912613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Group 8220"/>
          <p:cNvGrpSpPr/>
          <p:nvPr/>
        </p:nvGrpSpPr>
        <p:grpSpPr>
          <a:xfrm>
            <a:off x="7745202" y="3837342"/>
            <a:ext cx="450691" cy="450691"/>
            <a:chOff x="0" y="0"/>
            <a:chExt cx="1201842" cy="1201842"/>
          </a:xfrm>
        </p:grpSpPr>
        <p:sp>
          <p:nvSpPr>
            <p:cNvPr id="9" name="Shape 8218"/>
            <p:cNvSpPr/>
            <p:nvPr/>
          </p:nvSpPr>
          <p:spPr>
            <a:xfrm>
              <a:off x="0" y="0"/>
              <a:ext cx="1201843" cy="1201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/>
            </a:p>
          </p:txBody>
        </p:sp>
        <p:sp>
          <p:nvSpPr>
            <p:cNvPr id="10" name="Shape 8219"/>
            <p:cNvSpPr/>
            <p:nvPr/>
          </p:nvSpPr>
          <p:spPr>
            <a:xfrm>
              <a:off x="327426" y="281627"/>
              <a:ext cx="546992" cy="656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02" y="0"/>
                  </a:moveTo>
                  <a:cubicBezTo>
                    <a:pt x="5690" y="0"/>
                    <a:pt x="5359" y="281"/>
                    <a:pt x="5359" y="624"/>
                  </a:cubicBezTo>
                  <a:lnTo>
                    <a:pt x="5359" y="2230"/>
                  </a:lnTo>
                  <a:lnTo>
                    <a:pt x="3351" y="2230"/>
                  </a:lnTo>
                  <a:cubicBezTo>
                    <a:pt x="1503" y="2230"/>
                    <a:pt x="0" y="3483"/>
                    <a:pt x="0" y="5023"/>
                  </a:cubicBezTo>
                  <a:lnTo>
                    <a:pt x="0" y="18803"/>
                  </a:lnTo>
                  <a:cubicBezTo>
                    <a:pt x="0" y="20343"/>
                    <a:pt x="1503" y="21600"/>
                    <a:pt x="3351" y="21600"/>
                  </a:cubicBezTo>
                  <a:lnTo>
                    <a:pt x="18249" y="21600"/>
                  </a:lnTo>
                  <a:cubicBezTo>
                    <a:pt x="20097" y="21600"/>
                    <a:pt x="21600" y="20343"/>
                    <a:pt x="21600" y="18803"/>
                  </a:cubicBezTo>
                  <a:lnTo>
                    <a:pt x="21600" y="5023"/>
                  </a:lnTo>
                  <a:cubicBezTo>
                    <a:pt x="21600" y="3483"/>
                    <a:pt x="20097" y="2230"/>
                    <a:pt x="18249" y="2230"/>
                  </a:cubicBezTo>
                  <a:lnTo>
                    <a:pt x="16037" y="2230"/>
                  </a:lnTo>
                  <a:lnTo>
                    <a:pt x="16037" y="624"/>
                  </a:lnTo>
                  <a:cubicBezTo>
                    <a:pt x="16037" y="281"/>
                    <a:pt x="15700" y="0"/>
                    <a:pt x="15288" y="0"/>
                  </a:cubicBezTo>
                  <a:cubicBezTo>
                    <a:pt x="14877" y="0"/>
                    <a:pt x="14546" y="281"/>
                    <a:pt x="14546" y="624"/>
                  </a:cubicBezTo>
                  <a:lnTo>
                    <a:pt x="14546" y="2230"/>
                  </a:lnTo>
                  <a:lnTo>
                    <a:pt x="6850" y="2230"/>
                  </a:lnTo>
                  <a:lnTo>
                    <a:pt x="6850" y="624"/>
                  </a:lnTo>
                  <a:cubicBezTo>
                    <a:pt x="6850" y="281"/>
                    <a:pt x="6513" y="0"/>
                    <a:pt x="6102" y="0"/>
                  </a:cubicBezTo>
                  <a:close/>
                  <a:moveTo>
                    <a:pt x="3351" y="3473"/>
                  </a:moveTo>
                  <a:lnTo>
                    <a:pt x="5359" y="3473"/>
                  </a:lnTo>
                  <a:lnTo>
                    <a:pt x="5359" y="4243"/>
                  </a:lnTo>
                  <a:cubicBezTo>
                    <a:pt x="5359" y="4586"/>
                    <a:pt x="5690" y="4862"/>
                    <a:pt x="6102" y="4862"/>
                  </a:cubicBezTo>
                  <a:cubicBezTo>
                    <a:pt x="6513" y="4862"/>
                    <a:pt x="6850" y="4586"/>
                    <a:pt x="6850" y="4243"/>
                  </a:cubicBezTo>
                  <a:lnTo>
                    <a:pt x="6850" y="3473"/>
                  </a:lnTo>
                  <a:lnTo>
                    <a:pt x="14546" y="3473"/>
                  </a:lnTo>
                  <a:lnTo>
                    <a:pt x="14546" y="4243"/>
                  </a:lnTo>
                  <a:cubicBezTo>
                    <a:pt x="14546" y="4586"/>
                    <a:pt x="14877" y="4862"/>
                    <a:pt x="15288" y="4862"/>
                  </a:cubicBezTo>
                  <a:cubicBezTo>
                    <a:pt x="15700" y="4862"/>
                    <a:pt x="16037" y="4586"/>
                    <a:pt x="16037" y="4243"/>
                  </a:cubicBezTo>
                  <a:lnTo>
                    <a:pt x="16037" y="3473"/>
                  </a:lnTo>
                  <a:lnTo>
                    <a:pt x="18249" y="3473"/>
                  </a:lnTo>
                  <a:cubicBezTo>
                    <a:pt x="19275" y="3473"/>
                    <a:pt x="20114" y="4167"/>
                    <a:pt x="20114" y="5023"/>
                  </a:cubicBezTo>
                  <a:lnTo>
                    <a:pt x="20114" y="6573"/>
                  </a:lnTo>
                  <a:lnTo>
                    <a:pt x="1491" y="6573"/>
                  </a:lnTo>
                  <a:lnTo>
                    <a:pt x="1491" y="5023"/>
                  </a:lnTo>
                  <a:cubicBezTo>
                    <a:pt x="1491" y="4167"/>
                    <a:pt x="2325" y="3473"/>
                    <a:pt x="3351" y="3473"/>
                  </a:cubicBezTo>
                  <a:close/>
                  <a:moveTo>
                    <a:pt x="1491" y="7811"/>
                  </a:moveTo>
                  <a:lnTo>
                    <a:pt x="20114" y="7811"/>
                  </a:lnTo>
                  <a:lnTo>
                    <a:pt x="20114" y="18803"/>
                  </a:lnTo>
                  <a:cubicBezTo>
                    <a:pt x="20114" y="19658"/>
                    <a:pt x="19275" y="20357"/>
                    <a:pt x="18249" y="20357"/>
                  </a:cubicBezTo>
                  <a:lnTo>
                    <a:pt x="3351" y="20357"/>
                  </a:lnTo>
                  <a:cubicBezTo>
                    <a:pt x="2325" y="20357"/>
                    <a:pt x="1491" y="19659"/>
                    <a:pt x="1491" y="18803"/>
                  </a:cubicBezTo>
                  <a:lnTo>
                    <a:pt x="1491" y="7811"/>
                  </a:lnTo>
                  <a:close/>
                  <a:moveTo>
                    <a:pt x="3828" y="9526"/>
                  </a:moveTo>
                  <a:cubicBezTo>
                    <a:pt x="3416" y="9526"/>
                    <a:pt x="3085" y="9807"/>
                    <a:pt x="3085" y="10150"/>
                  </a:cubicBezTo>
                  <a:lnTo>
                    <a:pt x="3085" y="12693"/>
                  </a:lnTo>
                  <a:cubicBezTo>
                    <a:pt x="3085" y="13036"/>
                    <a:pt x="3416" y="13312"/>
                    <a:pt x="3828" y="13312"/>
                  </a:cubicBezTo>
                  <a:lnTo>
                    <a:pt x="6879" y="13312"/>
                  </a:lnTo>
                  <a:cubicBezTo>
                    <a:pt x="7290" y="13312"/>
                    <a:pt x="7627" y="13036"/>
                    <a:pt x="7627" y="12693"/>
                  </a:cubicBezTo>
                  <a:lnTo>
                    <a:pt x="7627" y="10150"/>
                  </a:lnTo>
                  <a:cubicBezTo>
                    <a:pt x="7627" y="9807"/>
                    <a:pt x="7290" y="9526"/>
                    <a:pt x="6879" y="9526"/>
                  </a:cubicBezTo>
                  <a:lnTo>
                    <a:pt x="3828" y="9526"/>
                  </a:lnTo>
                  <a:close/>
                  <a:moveTo>
                    <a:pt x="9272" y="9526"/>
                  </a:moveTo>
                  <a:cubicBezTo>
                    <a:pt x="8860" y="9526"/>
                    <a:pt x="8529" y="9807"/>
                    <a:pt x="8529" y="10150"/>
                  </a:cubicBezTo>
                  <a:lnTo>
                    <a:pt x="8529" y="12693"/>
                  </a:lnTo>
                  <a:cubicBezTo>
                    <a:pt x="8529" y="13036"/>
                    <a:pt x="8860" y="13312"/>
                    <a:pt x="9272" y="13312"/>
                  </a:cubicBezTo>
                  <a:lnTo>
                    <a:pt x="12323" y="13312"/>
                  </a:lnTo>
                  <a:cubicBezTo>
                    <a:pt x="12734" y="13312"/>
                    <a:pt x="13071" y="13036"/>
                    <a:pt x="13071" y="12693"/>
                  </a:cubicBezTo>
                  <a:lnTo>
                    <a:pt x="13071" y="10150"/>
                  </a:lnTo>
                  <a:cubicBezTo>
                    <a:pt x="13071" y="9807"/>
                    <a:pt x="12734" y="9526"/>
                    <a:pt x="12323" y="9526"/>
                  </a:cubicBezTo>
                  <a:lnTo>
                    <a:pt x="9272" y="9526"/>
                  </a:lnTo>
                  <a:close/>
                  <a:moveTo>
                    <a:pt x="14534" y="9526"/>
                  </a:moveTo>
                  <a:cubicBezTo>
                    <a:pt x="14123" y="9526"/>
                    <a:pt x="13791" y="9807"/>
                    <a:pt x="13791" y="10150"/>
                  </a:cubicBezTo>
                  <a:lnTo>
                    <a:pt x="13791" y="12693"/>
                  </a:lnTo>
                  <a:cubicBezTo>
                    <a:pt x="13791" y="13036"/>
                    <a:pt x="14123" y="13312"/>
                    <a:pt x="14534" y="13312"/>
                  </a:cubicBezTo>
                  <a:lnTo>
                    <a:pt x="17585" y="13312"/>
                  </a:lnTo>
                  <a:cubicBezTo>
                    <a:pt x="17997" y="13312"/>
                    <a:pt x="18334" y="13036"/>
                    <a:pt x="18334" y="12693"/>
                  </a:cubicBezTo>
                  <a:lnTo>
                    <a:pt x="18334" y="10150"/>
                  </a:lnTo>
                  <a:cubicBezTo>
                    <a:pt x="18334" y="9807"/>
                    <a:pt x="17997" y="9526"/>
                    <a:pt x="17585" y="9526"/>
                  </a:cubicBezTo>
                  <a:lnTo>
                    <a:pt x="14534" y="9526"/>
                  </a:lnTo>
                  <a:close/>
                  <a:moveTo>
                    <a:pt x="4576" y="10769"/>
                  </a:moveTo>
                  <a:lnTo>
                    <a:pt x="6136" y="10769"/>
                  </a:lnTo>
                  <a:cubicBezTo>
                    <a:pt x="6136" y="10769"/>
                    <a:pt x="6136" y="12069"/>
                    <a:pt x="6136" y="12069"/>
                  </a:cubicBezTo>
                  <a:lnTo>
                    <a:pt x="4576" y="12069"/>
                  </a:lnTo>
                  <a:lnTo>
                    <a:pt x="4576" y="10769"/>
                  </a:lnTo>
                  <a:close/>
                  <a:moveTo>
                    <a:pt x="10020" y="10769"/>
                  </a:moveTo>
                  <a:lnTo>
                    <a:pt x="11580" y="10769"/>
                  </a:lnTo>
                  <a:lnTo>
                    <a:pt x="11580" y="12069"/>
                  </a:lnTo>
                  <a:lnTo>
                    <a:pt x="10020" y="12069"/>
                  </a:lnTo>
                  <a:lnTo>
                    <a:pt x="10020" y="10769"/>
                  </a:lnTo>
                  <a:close/>
                  <a:moveTo>
                    <a:pt x="15283" y="10769"/>
                  </a:moveTo>
                  <a:lnTo>
                    <a:pt x="16842" y="10769"/>
                  </a:lnTo>
                  <a:cubicBezTo>
                    <a:pt x="16842" y="10769"/>
                    <a:pt x="16842" y="12069"/>
                    <a:pt x="16842" y="12069"/>
                  </a:cubicBezTo>
                  <a:lnTo>
                    <a:pt x="15283" y="12069"/>
                  </a:lnTo>
                  <a:lnTo>
                    <a:pt x="15283" y="10769"/>
                  </a:lnTo>
                  <a:close/>
                  <a:moveTo>
                    <a:pt x="3828" y="14214"/>
                  </a:moveTo>
                  <a:cubicBezTo>
                    <a:pt x="3416" y="14214"/>
                    <a:pt x="3085" y="14495"/>
                    <a:pt x="3085" y="14838"/>
                  </a:cubicBezTo>
                  <a:lnTo>
                    <a:pt x="3085" y="17380"/>
                  </a:lnTo>
                  <a:cubicBezTo>
                    <a:pt x="3085" y="17723"/>
                    <a:pt x="3416" y="17999"/>
                    <a:pt x="3828" y="17999"/>
                  </a:cubicBezTo>
                  <a:lnTo>
                    <a:pt x="6879" y="17999"/>
                  </a:lnTo>
                  <a:cubicBezTo>
                    <a:pt x="7290" y="17999"/>
                    <a:pt x="7627" y="17723"/>
                    <a:pt x="7627" y="17380"/>
                  </a:cubicBezTo>
                  <a:lnTo>
                    <a:pt x="7627" y="14838"/>
                  </a:lnTo>
                  <a:cubicBezTo>
                    <a:pt x="7627" y="14495"/>
                    <a:pt x="7290" y="14214"/>
                    <a:pt x="6879" y="14214"/>
                  </a:cubicBezTo>
                  <a:lnTo>
                    <a:pt x="3828" y="14214"/>
                  </a:lnTo>
                  <a:close/>
                  <a:moveTo>
                    <a:pt x="9090" y="14214"/>
                  </a:moveTo>
                  <a:cubicBezTo>
                    <a:pt x="8679" y="14214"/>
                    <a:pt x="8347" y="14495"/>
                    <a:pt x="8347" y="14838"/>
                  </a:cubicBezTo>
                  <a:lnTo>
                    <a:pt x="8347" y="17380"/>
                  </a:lnTo>
                  <a:cubicBezTo>
                    <a:pt x="8347" y="17723"/>
                    <a:pt x="8679" y="17999"/>
                    <a:pt x="9090" y="17999"/>
                  </a:cubicBezTo>
                  <a:lnTo>
                    <a:pt x="12141" y="17999"/>
                  </a:lnTo>
                  <a:cubicBezTo>
                    <a:pt x="12553" y="17999"/>
                    <a:pt x="12890" y="17723"/>
                    <a:pt x="12890" y="17380"/>
                  </a:cubicBezTo>
                  <a:lnTo>
                    <a:pt x="12890" y="14838"/>
                  </a:lnTo>
                  <a:cubicBezTo>
                    <a:pt x="12890" y="14495"/>
                    <a:pt x="12553" y="14214"/>
                    <a:pt x="12141" y="14214"/>
                  </a:cubicBezTo>
                  <a:lnTo>
                    <a:pt x="9090" y="14214"/>
                  </a:lnTo>
                  <a:close/>
                  <a:moveTo>
                    <a:pt x="14534" y="14214"/>
                  </a:moveTo>
                  <a:cubicBezTo>
                    <a:pt x="14123" y="14214"/>
                    <a:pt x="13791" y="14495"/>
                    <a:pt x="13791" y="14838"/>
                  </a:cubicBezTo>
                  <a:lnTo>
                    <a:pt x="13791" y="17380"/>
                  </a:lnTo>
                  <a:cubicBezTo>
                    <a:pt x="13791" y="17723"/>
                    <a:pt x="14123" y="17999"/>
                    <a:pt x="14534" y="17999"/>
                  </a:cubicBezTo>
                  <a:lnTo>
                    <a:pt x="17585" y="17999"/>
                  </a:lnTo>
                  <a:cubicBezTo>
                    <a:pt x="17996" y="17999"/>
                    <a:pt x="18334" y="17723"/>
                    <a:pt x="18334" y="17380"/>
                  </a:cubicBezTo>
                  <a:lnTo>
                    <a:pt x="18334" y="14838"/>
                  </a:lnTo>
                  <a:cubicBezTo>
                    <a:pt x="18334" y="14495"/>
                    <a:pt x="17996" y="14214"/>
                    <a:pt x="17585" y="14214"/>
                  </a:cubicBezTo>
                  <a:lnTo>
                    <a:pt x="14534" y="14214"/>
                  </a:lnTo>
                  <a:close/>
                  <a:moveTo>
                    <a:pt x="4576" y="15457"/>
                  </a:moveTo>
                  <a:lnTo>
                    <a:pt x="6136" y="15457"/>
                  </a:lnTo>
                  <a:cubicBezTo>
                    <a:pt x="6136" y="15457"/>
                    <a:pt x="6136" y="16761"/>
                    <a:pt x="6136" y="16761"/>
                  </a:cubicBezTo>
                  <a:lnTo>
                    <a:pt x="4576" y="16761"/>
                  </a:lnTo>
                  <a:lnTo>
                    <a:pt x="4576" y="15457"/>
                  </a:lnTo>
                  <a:close/>
                  <a:moveTo>
                    <a:pt x="9839" y="15457"/>
                  </a:moveTo>
                  <a:lnTo>
                    <a:pt x="11398" y="15457"/>
                  </a:lnTo>
                  <a:cubicBezTo>
                    <a:pt x="11398" y="15457"/>
                    <a:pt x="11398" y="16761"/>
                    <a:pt x="11398" y="16761"/>
                  </a:cubicBezTo>
                  <a:lnTo>
                    <a:pt x="9839" y="16761"/>
                  </a:lnTo>
                  <a:lnTo>
                    <a:pt x="9839" y="15457"/>
                  </a:lnTo>
                  <a:close/>
                  <a:moveTo>
                    <a:pt x="15283" y="15457"/>
                  </a:moveTo>
                  <a:lnTo>
                    <a:pt x="16842" y="15457"/>
                  </a:lnTo>
                  <a:cubicBezTo>
                    <a:pt x="16842" y="15457"/>
                    <a:pt x="16842" y="16761"/>
                    <a:pt x="16842" y="16761"/>
                  </a:cubicBezTo>
                  <a:lnTo>
                    <a:pt x="15283" y="16761"/>
                  </a:lnTo>
                  <a:lnTo>
                    <a:pt x="15283" y="15457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/>
            </a:p>
          </p:txBody>
        </p:sp>
      </p:grpSp>
      <p:grpSp>
        <p:nvGrpSpPr>
          <p:cNvPr id="11" name="Group 8223"/>
          <p:cNvGrpSpPr/>
          <p:nvPr/>
        </p:nvGrpSpPr>
        <p:grpSpPr>
          <a:xfrm>
            <a:off x="4304515" y="3837342"/>
            <a:ext cx="450691" cy="450691"/>
            <a:chOff x="0" y="0"/>
            <a:chExt cx="1201842" cy="1201842"/>
          </a:xfrm>
        </p:grpSpPr>
        <p:sp>
          <p:nvSpPr>
            <p:cNvPr id="12" name="Shape 8221"/>
            <p:cNvSpPr/>
            <p:nvPr/>
          </p:nvSpPr>
          <p:spPr>
            <a:xfrm>
              <a:off x="0" y="0"/>
              <a:ext cx="1201843" cy="1201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/>
            </a:p>
          </p:txBody>
        </p:sp>
        <p:sp>
          <p:nvSpPr>
            <p:cNvPr id="13" name="Shape 8222"/>
            <p:cNvSpPr/>
            <p:nvPr/>
          </p:nvSpPr>
          <p:spPr>
            <a:xfrm>
              <a:off x="344277" y="251807"/>
              <a:ext cx="513289" cy="648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600" extrusionOk="0">
                  <a:moveTo>
                    <a:pt x="1543" y="20438"/>
                  </a:moveTo>
                  <a:lnTo>
                    <a:pt x="1685" y="19305"/>
                  </a:lnTo>
                  <a:lnTo>
                    <a:pt x="19891" y="19305"/>
                  </a:lnTo>
                  <a:lnTo>
                    <a:pt x="20032" y="20438"/>
                  </a:lnTo>
                  <a:cubicBezTo>
                    <a:pt x="20032" y="20438"/>
                    <a:pt x="1543" y="20438"/>
                    <a:pt x="1543" y="20438"/>
                  </a:cubicBezTo>
                  <a:close/>
                  <a:moveTo>
                    <a:pt x="3165" y="7427"/>
                  </a:moveTo>
                  <a:lnTo>
                    <a:pt x="5783" y="7427"/>
                  </a:lnTo>
                  <a:lnTo>
                    <a:pt x="5783" y="8603"/>
                  </a:lnTo>
                  <a:cubicBezTo>
                    <a:pt x="5783" y="8924"/>
                    <a:pt x="6112" y="9185"/>
                    <a:pt x="6517" y="9185"/>
                  </a:cubicBezTo>
                  <a:cubicBezTo>
                    <a:pt x="6922" y="9185"/>
                    <a:pt x="7251" y="8924"/>
                    <a:pt x="7251" y="8603"/>
                  </a:cubicBezTo>
                  <a:lnTo>
                    <a:pt x="7251" y="7427"/>
                  </a:lnTo>
                  <a:lnTo>
                    <a:pt x="14325" y="7427"/>
                  </a:lnTo>
                  <a:lnTo>
                    <a:pt x="14325" y="8603"/>
                  </a:lnTo>
                  <a:cubicBezTo>
                    <a:pt x="14325" y="8924"/>
                    <a:pt x="14653" y="9185"/>
                    <a:pt x="15058" y="9185"/>
                  </a:cubicBezTo>
                  <a:cubicBezTo>
                    <a:pt x="15464" y="9185"/>
                    <a:pt x="15792" y="8924"/>
                    <a:pt x="15792" y="8603"/>
                  </a:cubicBezTo>
                  <a:lnTo>
                    <a:pt x="15792" y="7427"/>
                  </a:lnTo>
                  <a:lnTo>
                    <a:pt x="18411" y="7427"/>
                  </a:lnTo>
                  <a:lnTo>
                    <a:pt x="19746" y="18142"/>
                  </a:lnTo>
                  <a:lnTo>
                    <a:pt x="1829" y="18142"/>
                  </a:lnTo>
                  <a:cubicBezTo>
                    <a:pt x="1829" y="18142"/>
                    <a:pt x="3165" y="7427"/>
                    <a:pt x="3165" y="7427"/>
                  </a:cubicBezTo>
                  <a:close/>
                  <a:moveTo>
                    <a:pt x="7251" y="3965"/>
                  </a:moveTo>
                  <a:cubicBezTo>
                    <a:pt x="7251" y="2420"/>
                    <a:pt x="8838" y="1163"/>
                    <a:pt x="10788" y="1163"/>
                  </a:cubicBezTo>
                  <a:cubicBezTo>
                    <a:pt x="12738" y="1163"/>
                    <a:pt x="14325" y="2420"/>
                    <a:pt x="14325" y="3965"/>
                  </a:cubicBezTo>
                  <a:lnTo>
                    <a:pt x="14325" y="6265"/>
                  </a:lnTo>
                  <a:lnTo>
                    <a:pt x="7251" y="6265"/>
                  </a:lnTo>
                  <a:cubicBezTo>
                    <a:pt x="7251" y="6265"/>
                    <a:pt x="7251" y="3965"/>
                    <a:pt x="7251" y="3965"/>
                  </a:cubicBezTo>
                  <a:close/>
                  <a:moveTo>
                    <a:pt x="21562" y="20880"/>
                  </a:moveTo>
                  <a:lnTo>
                    <a:pt x="19806" y="6789"/>
                  </a:lnTo>
                  <a:cubicBezTo>
                    <a:pt x="19769" y="6491"/>
                    <a:pt x="19453" y="6265"/>
                    <a:pt x="19076" y="6265"/>
                  </a:cubicBezTo>
                  <a:lnTo>
                    <a:pt x="15792" y="6265"/>
                  </a:lnTo>
                  <a:lnTo>
                    <a:pt x="15792" y="3965"/>
                  </a:lnTo>
                  <a:cubicBezTo>
                    <a:pt x="15792" y="1779"/>
                    <a:pt x="13547" y="0"/>
                    <a:pt x="10788" y="0"/>
                  </a:cubicBezTo>
                  <a:cubicBezTo>
                    <a:pt x="8028" y="0"/>
                    <a:pt x="5783" y="1779"/>
                    <a:pt x="5783" y="3965"/>
                  </a:cubicBezTo>
                  <a:lnTo>
                    <a:pt x="5783" y="6265"/>
                  </a:lnTo>
                  <a:lnTo>
                    <a:pt x="2499" y="6265"/>
                  </a:lnTo>
                  <a:cubicBezTo>
                    <a:pt x="2122" y="6265"/>
                    <a:pt x="1807" y="6491"/>
                    <a:pt x="1769" y="6789"/>
                  </a:cubicBezTo>
                  <a:lnTo>
                    <a:pt x="4" y="20962"/>
                  </a:lnTo>
                  <a:cubicBezTo>
                    <a:pt x="-17" y="21125"/>
                    <a:pt x="51" y="21288"/>
                    <a:pt x="190" y="21409"/>
                  </a:cubicBezTo>
                  <a:cubicBezTo>
                    <a:pt x="329" y="21531"/>
                    <a:pt x="527" y="21600"/>
                    <a:pt x="734" y="21600"/>
                  </a:cubicBezTo>
                  <a:lnTo>
                    <a:pt x="20849" y="21600"/>
                  </a:lnTo>
                  <a:cubicBezTo>
                    <a:pt x="21254" y="21600"/>
                    <a:pt x="21583" y="21340"/>
                    <a:pt x="21583" y="21019"/>
                  </a:cubicBezTo>
                  <a:cubicBezTo>
                    <a:pt x="21583" y="20971"/>
                    <a:pt x="21576" y="20924"/>
                    <a:pt x="21562" y="20880"/>
                  </a:cubicBezTo>
                  <a:cubicBezTo>
                    <a:pt x="21562" y="20880"/>
                    <a:pt x="21562" y="20880"/>
                    <a:pt x="21562" y="208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/>
            </a:p>
          </p:txBody>
        </p:sp>
      </p:grpSp>
      <p:grpSp>
        <p:nvGrpSpPr>
          <p:cNvPr id="14" name="Group 8226"/>
          <p:cNvGrpSpPr/>
          <p:nvPr/>
        </p:nvGrpSpPr>
        <p:grpSpPr>
          <a:xfrm>
            <a:off x="6024859" y="3837342"/>
            <a:ext cx="450691" cy="450691"/>
            <a:chOff x="0" y="0"/>
            <a:chExt cx="1201842" cy="1201842"/>
          </a:xfrm>
        </p:grpSpPr>
        <p:sp>
          <p:nvSpPr>
            <p:cNvPr id="15" name="Shape 8224"/>
            <p:cNvSpPr/>
            <p:nvPr/>
          </p:nvSpPr>
          <p:spPr>
            <a:xfrm>
              <a:off x="0" y="0"/>
              <a:ext cx="1201843" cy="1201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/>
            </a:p>
          </p:txBody>
        </p:sp>
        <p:sp>
          <p:nvSpPr>
            <p:cNvPr id="16" name="Shape 8225"/>
            <p:cNvSpPr/>
            <p:nvPr/>
          </p:nvSpPr>
          <p:spPr>
            <a:xfrm>
              <a:off x="269778" y="263314"/>
              <a:ext cx="662285" cy="66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2" h="21543" extrusionOk="0">
                  <a:moveTo>
                    <a:pt x="11184" y="20032"/>
                  </a:moveTo>
                  <a:cubicBezTo>
                    <a:pt x="10203" y="18605"/>
                    <a:pt x="10197" y="16407"/>
                    <a:pt x="10388" y="14726"/>
                  </a:cubicBezTo>
                  <a:cubicBezTo>
                    <a:pt x="10408" y="14548"/>
                    <a:pt x="10349" y="14369"/>
                    <a:pt x="10226" y="14239"/>
                  </a:cubicBezTo>
                  <a:lnTo>
                    <a:pt x="4544" y="8207"/>
                  </a:lnTo>
                  <a:cubicBezTo>
                    <a:pt x="4431" y="8088"/>
                    <a:pt x="4275" y="8019"/>
                    <a:pt x="4111" y="8016"/>
                  </a:cubicBezTo>
                  <a:lnTo>
                    <a:pt x="4103" y="8016"/>
                  </a:lnTo>
                  <a:cubicBezTo>
                    <a:pt x="3942" y="8016"/>
                    <a:pt x="3787" y="8081"/>
                    <a:pt x="3673" y="8195"/>
                  </a:cubicBezTo>
                  <a:lnTo>
                    <a:pt x="2382" y="9490"/>
                  </a:lnTo>
                  <a:lnTo>
                    <a:pt x="1466" y="8572"/>
                  </a:lnTo>
                  <a:lnTo>
                    <a:pt x="8551" y="1464"/>
                  </a:lnTo>
                  <a:lnTo>
                    <a:pt x="9467" y="2383"/>
                  </a:lnTo>
                  <a:lnTo>
                    <a:pt x="8176" y="3678"/>
                  </a:lnTo>
                  <a:cubicBezTo>
                    <a:pt x="8060" y="3795"/>
                    <a:pt x="7996" y="3953"/>
                    <a:pt x="7998" y="4118"/>
                  </a:cubicBezTo>
                  <a:cubicBezTo>
                    <a:pt x="8001" y="4282"/>
                    <a:pt x="8069" y="4439"/>
                    <a:pt x="8188" y="4552"/>
                  </a:cubicBezTo>
                  <a:lnTo>
                    <a:pt x="14201" y="10251"/>
                  </a:lnTo>
                  <a:cubicBezTo>
                    <a:pt x="14331" y="10375"/>
                    <a:pt x="14508" y="10435"/>
                    <a:pt x="14686" y="10414"/>
                  </a:cubicBezTo>
                  <a:cubicBezTo>
                    <a:pt x="15254" y="10349"/>
                    <a:pt x="15801" y="10316"/>
                    <a:pt x="16312" y="10316"/>
                  </a:cubicBezTo>
                  <a:cubicBezTo>
                    <a:pt x="17889" y="10316"/>
                    <a:pt x="19117" y="10617"/>
                    <a:pt x="19976" y="11213"/>
                  </a:cubicBezTo>
                  <a:cubicBezTo>
                    <a:pt x="19976" y="11213"/>
                    <a:pt x="11184" y="20032"/>
                    <a:pt x="11184" y="20032"/>
                  </a:cubicBezTo>
                  <a:close/>
                  <a:moveTo>
                    <a:pt x="21304" y="10743"/>
                  </a:moveTo>
                  <a:cubicBezTo>
                    <a:pt x="20216" y="9651"/>
                    <a:pt x="18537" y="9098"/>
                    <a:pt x="16312" y="9098"/>
                  </a:cubicBezTo>
                  <a:cubicBezTo>
                    <a:pt x="15842" y="9098"/>
                    <a:pt x="15345" y="9123"/>
                    <a:pt x="14832" y="9173"/>
                  </a:cubicBezTo>
                  <a:lnTo>
                    <a:pt x="9477" y="4096"/>
                  </a:lnTo>
                  <a:lnTo>
                    <a:pt x="10755" y="2814"/>
                  </a:lnTo>
                  <a:cubicBezTo>
                    <a:pt x="10992" y="2576"/>
                    <a:pt x="10992" y="2190"/>
                    <a:pt x="10755" y="1952"/>
                  </a:cubicBezTo>
                  <a:lnTo>
                    <a:pt x="8981" y="172"/>
                  </a:lnTo>
                  <a:cubicBezTo>
                    <a:pt x="8753" y="-57"/>
                    <a:pt x="8350" y="-57"/>
                    <a:pt x="8122" y="172"/>
                  </a:cubicBezTo>
                  <a:lnTo>
                    <a:pt x="178" y="8141"/>
                  </a:lnTo>
                  <a:cubicBezTo>
                    <a:pt x="-59" y="8379"/>
                    <a:pt x="-59" y="8765"/>
                    <a:pt x="178" y="9002"/>
                  </a:cubicBezTo>
                  <a:lnTo>
                    <a:pt x="1952" y="10782"/>
                  </a:lnTo>
                  <a:cubicBezTo>
                    <a:pt x="2067" y="10897"/>
                    <a:pt x="2221" y="10961"/>
                    <a:pt x="2382" y="10961"/>
                  </a:cubicBezTo>
                  <a:cubicBezTo>
                    <a:pt x="2543" y="10961"/>
                    <a:pt x="2697" y="10897"/>
                    <a:pt x="2811" y="10782"/>
                  </a:cubicBezTo>
                  <a:lnTo>
                    <a:pt x="4090" y="9500"/>
                  </a:lnTo>
                  <a:lnTo>
                    <a:pt x="9151" y="14872"/>
                  </a:lnTo>
                  <a:cubicBezTo>
                    <a:pt x="8947" y="16984"/>
                    <a:pt x="9080" y="19725"/>
                    <a:pt x="10715" y="21365"/>
                  </a:cubicBezTo>
                  <a:cubicBezTo>
                    <a:pt x="10834" y="21484"/>
                    <a:pt x="10989" y="21543"/>
                    <a:pt x="11145" y="21543"/>
                  </a:cubicBezTo>
                  <a:cubicBezTo>
                    <a:pt x="11300" y="21543"/>
                    <a:pt x="11456" y="21484"/>
                    <a:pt x="11574" y="21365"/>
                  </a:cubicBezTo>
                  <a:lnTo>
                    <a:pt x="16010" y="16915"/>
                  </a:lnTo>
                  <a:lnTo>
                    <a:pt x="19407" y="20323"/>
                  </a:lnTo>
                  <a:cubicBezTo>
                    <a:pt x="19526" y="20442"/>
                    <a:pt x="19681" y="20502"/>
                    <a:pt x="19836" y="20502"/>
                  </a:cubicBezTo>
                  <a:cubicBezTo>
                    <a:pt x="19992" y="20502"/>
                    <a:pt x="20147" y="20442"/>
                    <a:pt x="20266" y="20323"/>
                  </a:cubicBezTo>
                  <a:cubicBezTo>
                    <a:pt x="20503" y="20085"/>
                    <a:pt x="20503" y="19699"/>
                    <a:pt x="20266" y="19461"/>
                  </a:cubicBezTo>
                  <a:lnTo>
                    <a:pt x="16869" y="16053"/>
                  </a:lnTo>
                  <a:lnTo>
                    <a:pt x="21304" y="11604"/>
                  </a:lnTo>
                  <a:cubicBezTo>
                    <a:pt x="21541" y="11366"/>
                    <a:pt x="21541" y="10980"/>
                    <a:pt x="21304" y="10743"/>
                  </a:cubicBezTo>
                  <a:cubicBezTo>
                    <a:pt x="21304" y="10743"/>
                    <a:pt x="21304" y="10743"/>
                    <a:pt x="21304" y="1074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/>
            </a:p>
          </p:txBody>
        </p:sp>
      </p:grpSp>
      <p:grpSp>
        <p:nvGrpSpPr>
          <p:cNvPr id="17" name="Group 8229"/>
          <p:cNvGrpSpPr/>
          <p:nvPr/>
        </p:nvGrpSpPr>
        <p:grpSpPr>
          <a:xfrm>
            <a:off x="2584172" y="3837342"/>
            <a:ext cx="450691" cy="450691"/>
            <a:chOff x="0" y="0"/>
            <a:chExt cx="1201842" cy="1201842"/>
          </a:xfrm>
        </p:grpSpPr>
        <p:sp>
          <p:nvSpPr>
            <p:cNvPr id="18" name="Shape 8227"/>
            <p:cNvSpPr/>
            <p:nvPr/>
          </p:nvSpPr>
          <p:spPr>
            <a:xfrm>
              <a:off x="0" y="0"/>
              <a:ext cx="1201843" cy="1201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/>
            </a:p>
          </p:txBody>
        </p:sp>
        <p:sp>
          <p:nvSpPr>
            <p:cNvPr id="20" name="Shape 8228"/>
            <p:cNvSpPr/>
            <p:nvPr/>
          </p:nvSpPr>
          <p:spPr>
            <a:xfrm>
              <a:off x="285997" y="338771"/>
              <a:ext cx="629848" cy="551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17" y="0"/>
                  </a:moveTo>
                  <a:lnTo>
                    <a:pt x="4417" y="3995"/>
                  </a:lnTo>
                  <a:lnTo>
                    <a:pt x="5910" y="3995"/>
                  </a:lnTo>
                  <a:lnTo>
                    <a:pt x="5910" y="1711"/>
                  </a:lnTo>
                  <a:lnTo>
                    <a:pt x="20107" y="1711"/>
                  </a:lnTo>
                  <a:lnTo>
                    <a:pt x="20107" y="11677"/>
                  </a:lnTo>
                  <a:lnTo>
                    <a:pt x="18099" y="11677"/>
                  </a:lnTo>
                  <a:lnTo>
                    <a:pt x="18099" y="13381"/>
                  </a:lnTo>
                  <a:lnTo>
                    <a:pt x="21600" y="13381"/>
                  </a:lnTo>
                  <a:lnTo>
                    <a:pt x="21600" y="0"/>
                  </a:lnTo>
                  <a:cubicBezTo>
                    <a:pt x="21600" y="0"/>
                    <a:pt x="4417" y="0"/>
                    <a:pt x="4417" y="0"/>
                  </a:cubicBezTo>
                  <a:close/>
                  <a:moveTo>
                    <a:pt x="0" y="5040"/>
                  </a:moveTo>
                  <a:lnTo>
                    <a:pt x="0" y="18421"/>
                  </a:lnTo>
                  <a:lnTo>
                    <a:pt x="6775" y="18421"/>
                  </a:lnTo>
                  <a:lnTo>
                    <a:pt x="6775" y="19660"/>
                  </a:lnTo>
                  <a:lnTo>
                    <a:pt x="5307" y="19660"/>
                  </a:lnTo>
                  <a:lnTo>
                    <a:pt x="5307" y="21600"/>
                  </a:lnTo>
                  <a:lnTo>
                    <a:pt x="11876" y="21600"/>
                  </a:lnTo>
                  <a:lnTo>
                    <a:pt x="11876" y="19660"/>
                  </a:lnTo>
                  <a:lnTo>
                    <a:pt x="10414" y="19660"/>
                  </a:lnTo>
                  <a:lnTo>
                    <a:pt x="10414" y="18421"/>
                  </a:lnTo>
                  <a:cubicBezTo>
                    <a:pt x="10414" y="18421"/>
                    <a:pt x="17190" y="18421"/>
                    <a:pt x="17190" y="18421"/>
                  </a:cubicBezTo>
                  <a:lnTo>
                    <a:pt x="17183" y="5040"/>
                  </a:lnTo>
                  <a:lnTo>
                    <a:pt x="0" y="5040"/>
                  </a:lnTo>
                  <a:close/>
                  <a:moveTo>
                    <a:pt x="1493" y="6751"/>
                  </a:moveTo>
                  <a:lnTo>
                    <a:pt x="15690" y="6751"/>
                  </a:lnTo>
                  <a:lnTo>
                    <a:pt x="15690" y="16717"/>
                  </a:lnTo>
                  <a:cubicBezTo>
                    <a:pt x="15690" y="16717"/>
                    <a:pt x="1493" y="16717"/>
                    <a:pt x="1493" y="16717"/>
                  </a:cubicBezTo>
                  <a:lnTo>
                    <a:pt x="1493" y="675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/>
            </a:p>
          </p:txBody>
        </p:sp>
      </p:grpSp>
      <p:grpSp>
        <p:nvGrpSpPr>
          <p:cNvPr id="21" name="Group 8232"/>
          <p:cNvGrpSpPr/>
          <p:nvPr/>
        </p:nvGrpSpPr>
        <p:grpSpPr>
          <a:xfrm>
            <a:off x="863828" y="3837342"/>
            <a:ext cx="450692" cy="450691"/>
            <a:chOff x="0" y="0"/>
            <a:chExt cx="1201842" cy="1201842"/>
          </a:xfrm>
        </p:grpSpPr>
        <p:sp>
          <p:nvSpPr>
            <p:cNvPr id="22" name="Shape 8230"/>
            <p:cNvSpPr/>
            <p:nvPr/>
          </p:nvSpPr>
          <p:spPr>
            <a:xfrm>
              <a:off x="0" y="0"/>
              <a:ext cx="1201843" cy="1201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1200"/>
            </a:p>
          </p:txBody>
        </p:sp>
        <p:sp>
          <p:nvSpPr>
            <p:cNvPr id="23" name="Shape 8231"/>
            <p:cNvSpPr/>
            <p:nvPr/>
          </p:nvSpPr>
          <p:spPr>
            <a:xfrm>
              <a:off x="328908" y="289093"/>
              <a:ext cx="544026" cy="542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2" extrusionOk="0">
                  <a:moveTo>
                    <a:pt x="7809" y="10"/>
                  </a:moveTo>
                  <a:cubicBezTo>
                    <a:pt x="7664" y="39"/>
                    <a:pt x="7528" y="126"/>
                    <a:pt x="7440" y="267"/>
                  </a:cubicBezTo>
                  <a:cubicBezTo>
                    <a:pt x="7246" y="579"/>
                    <a:pt x="7099" y="952"/>
                    <a:pt x="7113" y="1555"/>
                  </a:cubicBezTo>
                  <a:cubicBezTo>
                    <a:pt x="7120" y="1862"/>
                    <a:pt x="7204" y="2152"/>
                    <a:pt x="7345" y="2414"/>
                  </a:cubicBezTo>
                  <a:cubicBezTo>
                    <a:pt x="7996" y="3632"/>
                    <a:pt x="9851" y="4291"/>
                    <a:pt x="12892" y="4400"/>
                  </a:cubicBezTo>
                  <a:cubicBezTo>
                    <a:pt x="14866" y="4470"/>
                    <a:pt x="16127" y="4912"/>
                    <a:pt x="16457" y="5640"/>
                  </a:cubicBezTo>
                  <a:cubicBezTo>
                    <a:pt x="16824" y="6446"/>
                    <a:pt x="16108" y="7586"/>
                    <a:pt x="15803" y="7978"/>
                  </a:cubicBezTo>
                  <a:cubicBezTo>
                    <a:pt x="15771" y="8009"/>
                    <a:pt x="15740" y="8050"/>
                    <a:pt x="15719" y="8092"/>
                  </a:cubicBezTo>
                  <a:lnTo>
                    <a:pt x="1280" y="8092"/>
                  </a:lnTo>
                  <a:cubicBezTo>
                    <a:pt x="561" y="8092"/>
                    <a:pt x="0" y="8667"/>
                    <a:pt x="0" y="9386"/>
                  </a:cubicBezTo>
                  <a:lnTo>
                    <a:pt x="0" y="20312"/>
                  </a:lnTo>
                  <a:cubicBezTo>
                    <a:pt x="0" y="21031"/>
                    <a:pt x="561" y="21582"/>
                    <a:pt x="1280" y="21582"/>
                  </a:cubicBezTo>
                  <a:lnTo>
                    <a:pt x="20320" y="21582"/>
                  </a:lnTo>
                  <a:cubicBezTo>
                    <a:pt x="20669" y="21582"/>
                    <a:pt x="20974" y="21453"/>
                    <a:pt x="21219" y="21212"/>
                  </a:cubicBezTo>
                  <a:cubicBezTo>
                    <a:pt x="21470" y="20967"/>
                    <a:pt x="21600" y="20671"/>
                    <a:pt x="21600" y="20312"/>
                  </a:cubicBezTo>
                  <a:lnTo>
                    <a:pt x="21600" y="9386"/>
                  </a:lnTo>
                  <a:cubicBezTo>
                    <a:pt x="21600" y="9027"/>
                    <a:pt x="21466" y="8721"/>
                    <a:pt x="21219" y="8473"/>
                  </a:cubicBezTo>
                  <a:cubicBezTo>
                    <a:pt x="20971" y="8224"/>
                    <a:pt x="20669" y="8092"/>
                    <a:pt x="20320" y="8092"/>
                  </a:cubicBezTo>
                  <a:lnTo>
                    <a:pt x="17124" y="8092"/>
                  </a:lnTo>
                  <a:cubicBezTo>
                    <a:pt x="17769" y="6949"/>
                    <a:pt x="17885" y="5981"/>
                    <a:pt x="17511" y="5163"/>
                  </a:cubicBezTo>
                  <a:cubicBezTo>
                    <a:pt x="16967" y="3971"/>
                    <a:pt x="15447" y="3321"/>
                    <a:pt x="12934" y="3237"/>
                  </a:cubicBezTo>
                  <a:cubicBezTo>
                    <a:pt x="11340" y="3183"/>
                    <a:pt x="10123" y="2968"/>
                    <a:pt x="9482" y="2676"/>
                  </a:cubicBezTo>
                  <a:cubicBezTo>
                    <a:pt x="8845" y="2386"/>
                    <a:pt x="8555" y="2136"/>
                    <a:pt x="8416" y="1871"/>
                  </a:cubicBezTo>
                  <a:cubicBezTo>
                    <a:pt x="8206" y="1469"/>
                    <a:pt x="8352" y="1123"/>
                    <a:pt x="8404" y="965"/>
                  </a:cubicBezTo>
                  <a:lnTo>
                    <a:pt x="8434" y="899"/>
                  </a:lnTo>
                  <a:cubicBezTo>
                    <a:pt x="8582" y="603"/>
                    <a:pt x="8521" y="257"/>
                    <a:pt x="8255" y="100"/>
                  </a:cubicBezTo>
                  <a:cubicBezTo>
                    <a:pt x="8113" y="14"/>
                    <a:pt x="7955" y="-18"/>
                    <a:pt x="7809" y="10"/>
                  </a:cubicBezTo>
                  <a:close/>
                  <a:moveTo>
                    <a:pt x="1280" y="9254"/>
                  </a:moveTo>
                  <a:lnTo>
                    <a:pt x="20320" y="9254"/>
                  </a:lnTo>
                  <a:cubicBezTo>
                    <a:pt x="20362" y="9254"/>
                    <a:pt x="20427" y="9333"/>
                    <a:pt x="20427" y="9386"/>
                  </a:cubicBezTo>
                  <a:cubicBezTo>
                    <a:pt x="20427" y="9386"/>
                    <a:pt x="20427" y="20312"/>
                    <a:pt x="20427" y="20312"/>
                  </a:cubicBezTo>
                  <a:cubicBezTo>
                    <a:pt x="20427" y="20386"/>
                    <a:pt x="20394" y="20419"/>
                    <a:pt x="20320" y="20419"/>
                  </a:cubicBezTo>
                  <a:lnTo>
                    <a:pt x="1280" y="20419"/>
                  </a:lnTo>
                  <a:cubicBezTo>
                    <a:pt x="1205" y="20419"/>
                    <a:pt x="1173" y="20386"/>
                    <a:pt x="1173" y="20312"/>
                  </a:cubicBezTo>
                  <a:lnTo>
                    <a:pt x="1173" y="9386"/>
                  </a:lnTo>
                  <a:cubicBezTo>
                    <a:pt x="1173" y="9301"/>
                    <a:pt x="1205" y="9254"/>
                    <a:pt x="1280" y="9254"/>
                  </a:cubicBezTo>
                  <a:close/>
                  <a:moveTo>
                    <a:pt x="4643" y="11449"/>
                  </a:moveTo>
                  <a:cubicBezTo>
                    <a:pt x="4390" y="11449"/>
                    <a:pt x="4190" y="11653"/>
                    <a:pt x="4190" y="11908"/>
                  </a:cubicBezTo>
                  <a:lnTo>
                    <a:pt x="4190" y="12469"/>
                  </a:lnTo>
                  <a:cubicBezTo>
                    <a:pt x="4190" y="12723"/>
                    <a:pt x="4390" y="12922"/>
                    <a:pt x="4643" y="12922"/>
                  </a:cubicBezTo>
                  <a:lnTo>
                    <a:pt x="5190" y="12922"/>
                  </a:lnTo>
                  <a:cubicBezTo>
                    <a:pt x="5444" y="12922"/>
                    <a:pt x="5648" y="12723"/>
                    <a:pt x="5648" y="12469"/>
                  </a:cubicBezTo>
                  <a:lnTo>
                    <a:pt x="5648" y="11908"/>
                  </a:lnTo>
                  <a:cubicBezTo>
                    <a:pt x="5648" y="11653"/>
                    <a:pt x="5444" y="11449"/>
                    <a:pt x="5190" y="11449"/>
                  </a:cubicBezTo>
                  <a:lnTo>
                    <a:pt x="4643" y="11449"/>
                  </a:lnTo>
                  <a:close/>
                  <a:moveTo>
                    <a:pt x="7690" y="11449"/>
                  </a:moveTo>
                  <a:cubicBezTo>
                    <a:pt x="7448" y="11449"/>
                    <a:pt x="7238" y="11664"/>
                    <a:pt x="7238" y="11908"/>
                  </a:cubicBezTo>
                  <a:lnTo>
                    <a:pt x="7238" y="12469"/>
                  </a:lnTo>
                  <a:cubicBezTo>
                    <a:pt x="7238" y="12712"/>
                    <a:pt x="7448" y="12922"/>
                    <a:pt x="7690" y="12922"/>
                  </a:cubicBezTo>
                  <a:lnTo>
                    <a:pt x="8250" y="12922"/>
                  </a:lnTo>
                  <a:cubicBezTo>
                    <a:pt x="8493" y="12922"/>
                    <a:pt x="8708" y="12712"/>
                    <a:pt x="8708" y="12469"/>
                  </a:cubicBezTo>
                  <a:lnTo>
                    <a:pt x="8708" y="11908"/>
                  </a:lnTo>
                  <a:cubicBezTo>
                    <a:pt x="8708" y="11664"/>
                    <a:pt x="8493" y="11449"/>
                    <a:pt x="8250" y="11449"/>
                  </a:cubicBezTo>
                  <a:lnTo>
                    <a:pt x="7690" y="11449"/>
                  </a:lnTo>
                  <a:close/>
                  <a:moveTo>
                    <a:pt x="10547" y="11449"/>
                  </a:moveTo>
                  <a:cubicBezTo>
                    <a:pt x="10294" y="11449"/>
                    <a:pt x="10095" y="11653"/>
                    <a:pt x="10095" y="11908"/>
                  </a:cubicBezTo>
                  <a:lnTo>
                    <a:pt x="10095" y="12469"/>
                  </a:lnTo>
                  <a:cubicBezTo>
                    <a:pt x="10095" y="12723"/>
                    <a:pt x="10294" y="12922"/>
                    <a:pt x="10547" y="12922"/>
                  </a:cubicBezTo>
                  <a:lnTo>
                    <a:pt x="11095" y="12922"/>
                  </a:lnTo>
                  <a:cubicBezTo>
                    <a:pt x="11349" y="12922"/>
                    <a:pt x="11553" y="12723"/>
                    <a:pt x="11553" y="12469"/>
                  </a:cubicBezTo>
                  <a:lnTo>
                    <a:pt x="11553" y="11908"/>
                  </a:lnTo>
                  <a:cubicBezTo>
                    <a:pt x="11553" y="11653"/>
                    <a:pt x="11349" y="11449"/>
                    <a:pt x="11095" y="11449"/>
                  </a:cubicBezTo>
                  <a:lnTo>
                    <a:pt x="10547" y="11449"/>
                  </a:lnTo>
                  <a:close/>
                  <a:moveTo>
                    <a:pt x="13594" y="11449"/>
                  </a:moveTo>
                  <a:cubicBezTo>
                    <a:pt x="13342" y="11449"/>
                    <a:pt x="13142" y="11653"/>
                    <a:pt x="13142" y="11908"/>
                  </a:cubicBezTo>
                  <a:lnTo>
                    <a:pt x="13142" y="12469"/>
                  </a:lnTo>
                  <a:cubicBezTo>
                    <a:pt x="13142" y="12723"/>
                    <a:pt x="13342" y="12922"/>
                    <a:pt x="13594" y="12922"/>
                  </a:cubicBezTo>
                  <a:lnTo>
                    <a:pt x="14136" y="12922"/>
                  </a:lnTo>
                  <a:cubicBezTo>
                    <a:pt x="14389" y="12922"/>
                    <a:pt x="14588" y="12723"/>
                    <a:pt x="14588" y="12469"/>
                  </a:cubicBezTo>
                  <a:lnTo>
                    <a:pt x="14588" y="11908"/>
                  </a:lnTo>
                  <a:cubicBezTo>
                    <a:pt x="14588" y="11653"/>
                    <a:pt x="14389" y="11449"/>
                    <a:pt x="14136" y="11449"/>
                  </a:cubicBezTo>
                  <a:lnTo>
                    <a:pt x="13594" y="11449"/>
                  </a:lnTo>
                  <a:close/>
                  <a:moveTo>
                    <a:pt x="16451" y="11449"/>
                  </a:moveTo>
                  <a:cubicBezTo>
                    <a:pt x="16208" y="11449"/>
                    <a:pt x="15999" y="11664"/>
                    <a:pt x="15999" y="11908"/>
                  </a:cubicBezTo>
                  <a:lnTo>
                    <a:pt x="15999" y="12469"/>
                  </a:lnTo>
                  <a:cubicBezTo>
                    <a:pt x="15999" y="12712"/>
                    <a:pt x="16208" y="12922"/>
                    <a:pt x="16451" y="12922"/>
                  </a:cubicBezTo>
                  <a:lnTo>
                    <a:pt x="17023" y="12922"/>
                  </a:lnTo>
                  <a:cubicBezTo>
                    <a:pt x="17265" y="12922"/>
                    <a:pt x="17475" y="12712"/>
                    <a:pt x="17475" y="12469"/>
                  </a:cubicBezTo>
                  <a:lnTo>
                    <a:pt x="17475" y="11908"/>
                  </a:lnTo>
                  <a:cubicBezTo>
                    <a:pt x="17475" y="11664"/>
                    <a:pt x="17265" y="11449"/>
                    <a:pt x="17023" y="11449"/>
                  </a:cubicBezTo>
                  <a:lnTo>
                    <a:pt x="16451" y="11449"/>
                  </a:lnTo>
                  <a:close/>
                  <a:moveTo>
                    <a:pt x="6166" y="12976"/>
                  </a:moveTo>
                  <a:cubicBezTo>
                    <a:pt x="5913" y="12976"/>
                    <a:pt x="5714" y="13181"/>
                    <a:pt x="5714" y="13435"/>
                  </a:cubicBezTo>
                  <a:lnTo>
                    <a:pt x="5714" y="14008"/>
                  </a:lnTo>
                  <a:cubicBezTo>
                    <a:pt x="5714" y="14262"/>
                    <a:pt x="5913" y="14461"/>
                    <a:pt x="6166" y="14461"/>
                  </a:cubicBezTo>
                  <a:lnTo>
                    <a:pt x="6708" y="14461"/>
                  </a:lnTo>
                  <a:cubicBezTo>
                    <a:pt x="6961" y="14461"/>
                    <a:pt x="7160" y="14262"/>
                    <a:pt x="7160" y="14008"/>
                  </a:cubicBezTo>
                  <a:lnTo>
                    <a:pt x="7160" y="13435"/>
                  </a:lnTo>
                  <a:cubicBezTo>
                    <a:pt x="7160" y="13181"/>
                    <a:pt x="6961" y="12976"/>
                    <a:pt x="6708" y="12976"/>
                  </a:cubicBezTo>
                  <a:lnTo>
                    <a:pt x="6166" y="12976"/>
                  </a:lnTo>
                  <a:close/>
                  <a:moveTo>
                    <a:pt x="9214" y="12976"/>
                  </a:moveTo>
                  <a:cubicBezTo>
                    <a:pt x="8971" y="12976"/>
                    <a:pt x="8761" y="13192"/>
                    <a:pt x="8761" y="13435"/>
                  </a:cubicBezTo>
                  <a:cubicBezTo>
                    <a:pt x="8761" y="13435"/>
                    <a:pt x="8761" y="14008"/>
                    <a:pt x="8761" y="14008"/>
                  </a:cubicBezTo>
                  <a:cubicBezTo>
                    <a:pt x="8761" y="14251"/>
                    <a:pt x="8971" y="14461"/>
                    <a:pt x="9214" y="14461"/>
                  </a:cubicBezTo>
                  <a:lnTo>
                    <a:pt x="9773" y="14461"/>
                  </a:lnTo>
                  <a:cubicBezTo>
                    <a:pt x="10026" y="14461"/>
                    <a:pt x="10226" y="14262"/>
                    <a:pt x="10226" y="14008"/>
                  </a:cubicBezTo>
                  <a:lnTo>
                    <a:pt x="10226" y="13435"/>
                  </a:lnTo>
                  <a:cubicBezTo>
                    <a:pt x="10226" y="13181"/>
                    <a:pt x="10026" y="12976"/>
                    <a:pt x="9773" y="12976"/>
                  </a:cubicBezTo>
                  <a:lnTo>
                    <a:pt x="9214" y="12976"/>
                  </a:lnTo>
                  <a:close/>
                  <a:moveTo>
                    <a:pt x="12071" y="12976"/>
                  </a:moveTo>
                  <a:cubicBezTo>
                    <a:pt x="11828" y="12976"/>
                    <a:pt x="11618" y="13192"/>
                    <a:pt x="11618" y="13435"/>
                  </a:cubicBezTo>
                  <a:lnTo>
                    <a:pt x="11618" y="14008"/>
                  </a:lnTo>
                  <a:cubicBezTo>
                    <a:pt x="11618" y="14251"/>
                    <a:pt x="11828" y="14461"/>
                    <a:pt x="12071" y="14461"/>
                  </a:cubicBezTo>
                  <a:lnTo>
                    <a:pt x="12630" y="14461"/>
                  </a:lnTo>
                  <a:cubicBezTo>
                    <a:pt x="12873" y="14461"/>
                    <a:pt x="13089" y="14251"/>
                    <a:pt x="13089" y="14008"/>
                  </a:cubicBezTo>
                  <a:lnTo>
                    <a:pt x="13089" y="13435"/>
                  </a:lnTo>
                  <a:cubicBezTo>
                    <a:pt x="13089" y="13192"/>
                    <a:pt x="12873" y="12976"/>
                    <a:pt x="12630" y="12976"/>
                  </a:cubicBezTo>
                  <a:lnTo>
                    <a:pt x="12071" y="12976"/>
                  </a:lnTo>
                  <a:close/>
                  <a:moveTo>
                    <a:pt x="14928" y="12976"/>
                  </a:moveTo>
                  <a:cubicBezTo>
                    <a:pt x="14674" y="12976"/>
                    <a:pt x="14475" y="13181"/>
                    <a:pt x="14475" y="13435"/>
                  </a:cubicBezTo>
                  <a:lnTo>
                    <a:pt x="14475" y="14008"/>
                  </a:lnTo>
                  <a:cubicBezTo>
                    <a:pt x="14475" y="14262"/>
                    <a:pt x="14674" y="14461"/>
                    <a:pt x="14928" y="14461"/>
                  </a:cubicBezTo>
                  <a:lnTo>
                    <a:pt x="15469" y="14461"/>
                  </a:lnTo>
                  <a:cubicBezTo>
                    <a:pt x="15733" y="14461"/>
                    <a:pt x="15940" y="14251"/>
                    <a:pt x="15940" y="14008"/>
                  </a:cubicBezTo>
                  <a:lnTo>
                    <a:pt x="15940" y="13435"/>
                  </a:lnTo>
                  <a:cubicBezTo>
                    <a:pt x="15940" y="13192"/>
                    <a:pt x="15733" y="12976"/>
                    <a:pt x="15469" y="12976"/>
                  </a:cubicBezTo>
                  <a:lnTo>
                    <a:pt x="14928" y="12976"/>
                  </a:lnTo>
                  <a:close/>
                  <a:moveTo>
                    <a:pt x="4643" y="14503"/>
                  </a:moveTo>
                  <a:cubicBezTo>
                    <a:pt x="4390" y="14503"/>
                    <a:pt x="4190" y="14708"/>
                    <a:pt x="4190" y="14962"/>
                  </a:cubicBezTo>
                  <a:lnTo>
                    <a:pt x="4190" y="15523"/>
                  </a:lnTo>
                  <a:cubicBezTo>
                    <a:pt x="4190" y="15778"/>
                    <a:pt x="4390" y="15976"/>
                    <a:pt x="4643" y="15976"/>
                  </a:cubicBezTo>
                  <a:lnTo>
                    <a:pt x="5190" y="15976"/>
                  </a:lnTo>
                  <a:cubicBezTo>
                    <a:pt x="5444" y="15976"/>
                    <a:pt x="5648" y="15778"/>
                    <a:pt x="5648" y="15523"/>
                  </a:cubicBezTo>
                  <a:lnTo>
                    <a:pt x="5648" y="14962"/>
                  </a:lnTo>
                  <a:cubicBezTo>
                    <a:pt x="5648" y="14708"/>
                    <a:pt x="5444" y="14503"/>
                    <a:pt x="5190" y="14503"/>
                  </a:cubicBezTo>
                  <a:lnTo>
                    <a:pt x="4643" y="14503"/>
                  </a:lnTo>
                  <a:close/>
                  <a:moveTo>
                    <a:pt x="7690" y="14503"/>
                  </a:moveTo>
                  <a:cubicBezTo>
                    <a:pt x="7448" y="14503"/>
                    <a:pt x="7238" y="14719"/>
                    <a:pt x="7238" y="14962"/>
                  </a:cubicBezTo>
                  <a:lnTo>
                    <a:pt x="7238" y="15523"/>
                  </a:lnTo>
                  <a:cubicBezTo>
                    <a:pt x="7238" y="15766"/>
                    <a:pt x="7448" y="15976"/>
                    <a:pt x="7690" y="15976"/>
                  </a:cubicBezTo>
                  <a:lnTo>
                    <a:pt x="8250" y="15976"/>
                  </a:lnTo>
                  <a:cubicBezTo>
                    <a:pt x="8493" y="15976"/>
                    <a:pt x="8708" y="15766"/>
                    <a:pt x="8708" y="15523"/>
                  </a:cubicBezTo>
                  <a:lnTo>
                    <a:pt x="8708" y="14962"/>
                  </a:lnTo>
                  <a:cubicBezTo>
                    <a:pt x="8708" y="14719"/>
                    <a:pt x="8493" y="14503"/>
                    <a:pt x="8250" y="14503"/>
                  </a:cubicBezTo>
                  <a:lnTo>
                    <a:pt x="7690" y="14503"/>
                  </a:lnTo>
                  <a:close/>
                  <a:moveTo>
                    <a:pt x="10547" y="14503"/>
                  </a:moveTo>
                  <a:cubicBezTo>
                    <a:pt x="10294" y="14503"/>
                    <a:pt x="10095" y="14708"/>
                    <a:pt x="10095" y="14962"/>
                  </a:cubicBezTo>
                  <a:lnTo>
                    <a:pt x="10095" y="15523"/>
                  </a:lnTo>
                  <a:cubicBezTo>
                    <a:pt x="10095" y="15778"/>
                    <a:pt x="10294" y="15976"/>
                    <a:pt x="10547" y="15976"/>
                  </a:cubicBezTo>
                  <a:lnTo>
                    <a:pt x="11095" y="15976"/>
                  </a:lnTo>
                  <a:cubicBezTo>
                    <a:pt x="11349" y="15976"/>
                    <a:pt x="11553" y="15778"/>
                    <a:pt x="11553" y="15523"/>
                  </a:cubicBezTo>
                  <a:lnTo>
                    <a:pt x="11553" y="14962"/>
                  </a:lnTo>
                  <a:cubicBezTo>
                    <a:pt x="11553" y="14708"/>
                    <a:pt x="11349" y="14503"/>
                    <a:pt x="11095" y="14503"/>
                  </a:cubicBezTo>
                  <a:lnTo>
                    <a:pt x="10547" y="14503"/>
                  </a:lnTo>
                  <a:close/>
                  <a:moveTo>
                    <a:pt x="13594" y="14503"/>
                  </a:moveTo>
                  <a:cubicBezTo>
                    <a:pt x="13342" y="14503"/>
                    <a:pt x="13142" y="14708"/>
                    <a:pt x="13142" y="14962"/>
                  </a:cubicBezTo>
                  <a:lnTo>
                    <a:pt x="13142" y="15523"/>
                  </a:lnTo>
                  <a:cubicBezTo>
                    <a:pt x="13142" y="15778"/>
                    <a:pt x="13342" y="15976"/>
                    <a:pt x="13594" y="15976"/>
                  </a:cubicBezTo>
                  <a:lnTo>
                    <a:pt x="14136" y="15976"/>
                  </a:lnTo>
                  <a:cubicBezTo>
                    <a:pt x="14389" y="15976"/>
                    <a:pt x="14588" y="15778"/>
                    <a:pt x="14588" y="15523"/>
                  </a:cubicBezTo>
                  <a:lnTo>
                    <a:pt x="14588" y="14962"/>
                  </a:lnTo>
                  <a:cubicBezTo>
                    <a:pt x="14588" y="14708"/>
                    <a:pt x="14389" y="14503"/>
                    <a:pt x="14136" y="14503"/>
                  </a:cubicBezTo>
                  <a:lnTo>
                    <a:pt x="13594" y="14503"/>
                  </a:lnTo>
                  <a:close/>
                  <a:moveTo>
                    <a:pt x="16451" y="14503"/>
                  </a:moveTo>
                  <a:cubicBezTo>
                    <a:pt x="16208" y="14503"/>
                    <a:pt x="15999" y="14719"/>
                    <a:pt x="15999" y="14962"/>
                  </a:cubicBezTo>
                  <a:lnTo>
                    <a:pt x="15999" y="15523"/>
                  </a:lnTo>
                  <a:cubicBezTo>
                    <a:pt x="15999" y="15766"/>
                    <a:pt x="16208" y="15976"/>
                    <a:pt x="16451" y="15976"/>
                  </a:cubicBezTo>
                  <a:lnTo>
                    <a:pt x="17023" y="15976"/>
                  </a:lnTo>
                  <a:cubicBezTo>
                    <a:pt x="17265" y="15976"/>
                    <a:pt x="17475" y="15766"/>
                    <a:pt x="17475" y="15523"/>
                  </a:cubicBezTo>
                  <a:lnTo>
                    <a:pt x="17475" y="14962"/>
                  </a:lnTo>
                  <a:cubicBezTo>
                    <a:pt x="17475" y="14719"/>
                    <a:pt x="17265" y="14503"/>
                    <a:pt x="17023" y="14503"/>
                  </a:cubicBezTo>
                  <a:lnTo>
                    <a:pt x="16451" y="14503"/>
                  </a:lnTo>
                  <a:close/>
                  <a:moveTo>
                    <a:pt x="5916" y="17938"/>
                  </a:moveTo>
                  <a:cubicBezTo>
                    <a:pt x="5589" y="17938"/>
                    <a:pt x="5333" y="18207"/>
                    <a:pt x="5333" y="18534"/>
                  </a:cubicBezTo>
                  <a:cubicBezTo>
                    <a:pt x="5333" y="18863"/>
                    <a:pt x="5589" y="19113"/>
                    <a:pt x="5916" y="19113"/>
                  </a:cubicBezTo>
                  <a:lnTo>
                    <a:pt x="16005" y="19113"/>
                  </a:lnTo>
                  <a:cubicBezTo>
                    <a:pt x="16332" y="19113"/>
                    <a:pt x="16594" y="18863"/>
                    <a:pt x="16594" y="18534"/>
                  </a:cubicBezTo>
                  <a:cubicBezTo>
                    <a:pt x="16594" y="18207"/>
                    <a:pt x="16332" y="17938"/>
                    <a:pt x="16005" y="17938"/>
                  </a:cubicBezTo>
                  <a:lnTo>
                    <a:pt x="5916" y="1793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4288" tIns="14288" rIns="14288" bIns="14288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8737" y="1880107"/>
            <a:ext cx="1281842" cy="1281842"/>
            <a:chOff x="668737" y="1880107"/>
            <a:chExt cx="1281842" cy="1281842"/>
          </a:xfrm>
        </p:grpSpPr>
        <p:sp>
          <p:nvSpPr>
            <p:cNvPr id="25" name="Shape 8203"/>
            <p:cNvSpPr/>
            <p:nvPr/>
          </p:nvSpPr>
          <p:spPr>
            <a:xfrm rot="522462">
              <a:off x="668737" y="1880107"/>
              <a:ext cx="1281842" cy="1281842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  <a:effectLst>
              <a:outerShdw blurRad="190500" dist="63500" dir="5400000" rotWithShape="0">
                <a:srgbClr val="000000">
                  <a:alpha val="66220"/>
                </a:srgbClr>
              </a:outerShdw>
            </a:effectLst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1200"/>
            </a:p>
          </p:txBody>
        </p:sp>
        <p:pic>
          <p:nvPicPr>
            <p:cNvPr id="26" name="04_Portfolio Square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522462">
              <a:off x="764566" y="1975932"/>
              <a:ext cx="1090167" cy="109016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7" name="矩形 26"/>
            <p:cNvSpPr/>
            <p:nvPr/>
          </p:nvSpPr>
          <p:spPr>
            <a:xfrm rot="536861">
              <a:off x="753559" y="1962346"/>
              <a:ext cx="1113705" cy="110007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771718" y="1561949"/>
            <a:ext cx="1647575" cy="1647575"/>
            <a:chOff x="1771718" y="1561949"/>
            <a:chExt cx="1647575" cy="1647575"/>
          </a:xfrm>
        </p:grpSpPr>
        <p:sp>
          <p:nvSpPr>
            <p:cNvPr id="29" name="Shape 8205"/>
            <p:cNvSpPr/>
            <p:nvPr/>
          </p:nvSpPr>
          <p:spPr>
            <a:xfrm rot="1946799">
              <a:off x="1771718" y="1561949"/>
              <a:ext cx="1647575" cy="1647575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  <a:effectLst>
              <a:outerShdw blurRad="190500" dist="63500" dir="5400000" rotWithShape="0">
                <a:srgbClr val="000000">
                  <a:alpha val="66220"/>
                </a:srgbClr>
              </a:outerShdw>
            </a:effectLst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1200"/>
            </a:p>
          </p:txBody>
        </p:sp>
        <p:pic>
          <p:nvPicPr>
            <p:cNvPr id="30" name="04_Portfolio Square.jp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946799">
              <a:off x="1894894" y="1685115"/>
              <a:ext cx="1401217" cy="1401217"/>
            </a:xfrm>
            <a:prstGeom prst="rect">
              <a:avLst/>
            </a:prstGeom>
            <a:solidFill>
              <a:schemeClr val="tx2">
                <a:lumMod val="25000"/>
              </a:schemeClr>
            </a:solidFill>
            <a:ln w="12700">
              <a:miter lim="400000"/>
            </a:ln>
          </p:spPr>
        </p:pic>
        <p:sp>
          <p:nvSpPr>
            <p:cNvPr id="31" name="矩形 30"/>
            <p:cNvSpPr/>
            <p:nvPr/>
          </p:nvSpPr>
          <p:spPr>
            <a:xfrm rot="2014092">
              <a:off x="1866449" y="1689007"/>
              <a:ext cx="1440118" cy="139740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097018" y="1368033"/>
            <a:ext cx="1834196" cy="1834196"/>
            <a:chOff x="3097018" y="1368033"/>
            <a:chExt cx="1834196" cy="1834196"/>
          </a:xfrm>
        </p:grpSpPr>
        <p:sp>
          <p:nvSpPr>
            <p:cNvPr id="33" name="Shape 8207"/>
            <p:cNvSpPr/>
            <p:nvPr/>
          </p:nvSpPr>
          <p:spPr>
            <a:xfrm rot="20382616">
              <a:off x="3097018" y="1368033"/>
              <a:ext cx="1834196" cy="1834196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  <a:effectLst>
              <a:outerShdw blurRad="190500" dist="63500" dir="5400000" rotWithShape="0">
                <a:srgbClr val="000000">
                  <a:alpha val="66220"/>
                </a:srgbClr>
              </a:outerShdw>
            </a:effectLst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1200"/>
            </a:p>
          </p:txBody>
        </p:sp>
        <p:pic>
          <p:nvPicPr>
            <p:cNvPr id="34" name="04_Portfolio Square.jpg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 rot="20382616">
              <a:off x="3234147" y="1505141"/>
              <a:ext cx="1560017" cy="156001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5" name="矩形 34"/>
            <p:cNvSpPr/>
            <p:nvPr/>
          </p:nvSpPr>
          <p:spPr>
            <a:xfrm rot="20355307">
              <a:off x="3194437" y="1480457"/>
              <a:ext cx="1594167" cy="1577152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018324" y="1533757"/>
            <a:ext cx="1675937" cy="1675937"/>
            <a:chOff x="5018324" y="1533757"/>
            <a:chExt cx="1675937" cy="1675937"/>
          </a:xfrm>
        </p:grpSpPr>
        <p:sp>
          <p:nvSpPr>
            <p:cNvPr id="37" name="Shape 8209"/>
            <p:cNvSpPr/>
            <p:nvPr/>
          </p:nvSpPr>
          <p:spPr>
            <a:xfrm rot="1478152">
              <a:off x="5018324" y="1533757"/>
              <a:ext cx="1675937" cy="1675937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  <a:effectLst>
              <a:outerShdw blurRad="190500" dist="63500" dir="5400000" rotWithShape="0">
                <a:srgbClr val="000000">
                  <a:alpha val="66220"/>
                </a:srgbClr>
              </a:outerShdw>
            </a:effectLst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1200"/>
            </a:p>
          </p:txBody>
        </p:sp>
        <p:pic>
          <p:nvPicPr>
            <p:cNvPr id="38" name="04_Portfolio Square.jpg"/>
            <p:cNvPicPr/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 rot="1478152">
              <a:off x="5143622" y="1659041"/>
              <a:ext cx="1425327" cy="142532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9" name="矩形 38"/>
            <p:cNvSpPr/>
            <p:nvPr/>
          </p:nvSpPr>
          <p:spPr>
            <a:xfrm rot="1451471">
              <a:off x="5136729" y="1659184"/>
              <a:ext cx="1439109" cy="1423749"/>
            </a:xfrm>
            <a:prstGeom prst="rect">
              <a:avLst/>
            </a:prstGeom>
            <a:blipFill>
              <a:blip r:embed="rId9"/>
              <a:stretch>
                <a:fillRect/>
              </a:stretch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541799" y="1231722"/>
            <a:ext cx="1822536" cy="1822536"/>
            <a:chOff x="6541799" y="1231722"/>
            <a:chExt cx="1822536" cy="1822536"/>
          </a:xfrm>
        </p:grpSpPr>
        <p:sp>
          <p:nvSpPr>
            <p:cNvPr id="41" name="Shape 8211"/>
            <p:cNvSpPr/>
            <p:nvPr/>
          </p:nvSpPr>
          <p:spPr>
            <a:xfrm rot="58070">
              <a:off x="6541799" y="1231722"/>
              <a:ext cx="1822536" cy="1822536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  <a:effectLst>
              <a:outerShdw blurRad="190500" dist="63500" dir="5400000" rotWithShape="0">
                <a:srgbClr val="000000">
                  <a:alpha val="66220"/>
                </a:srgbClr>
              </a:outerShdw>
            </a:effectLst>
          </p:spPr>
          <p:txBody>
            <a:bodyPr lIns="0" tIns="0" rIns="0" bIns="0" anchor="ctr"/>
            <a:lstStyle/>
            <a:p>
              <a:pPr lvl="0">
                <a:defRPr sz="3200"/>
              </a:pPr>
              <a:endParaRPr sz="1200"/>
            </a:p>
          </p:txBody>
        </p:sp>
        <p:pic>
          <p:nvPicPr>
            <p:cNvPr id="42" name="04_Portfolio Square.jpg"/>
            <p:cNvPicPr/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 rot="58070">
              <a:off x="6678048" y="1367971"/>
              <a:ext cx="1550045" cy="155004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3" name="矩形 42"/>
            <p:cNvSpPr/>
            <p:nvPr/>
          </p:nvSpPr>
          <p:spPr>
            <a:xfrm>
              <a:off x="6641254" y="1355460"/>
              <a:ext cx="1599820" cy="1575537"/>
            </a:xfrm>
            <a:prstGeom prst="rect">
              <a:avLst/>
            </a:prstGeom>
            <a:blipFill>
              <a:blip r:embed="rId11"/>
              <a:stretch>
                <a:fillRect/>
              </a:stretch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609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8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8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8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dvAuto="0"/>
      <p:bldP spid="4" grpId="0" animBg="1" advAuto="0"/>
      <p:bldP spid="5" grpId="0" animBg="1" advAuto="0"/>
      <p:bldP spid="6" grpId="0" animBg="1" advAuto="0"/>
      <p:bldP spid="7" grpId="0" animBg="1" advAuto="0"/>
      <p:bldP spid="8" grpId="0" animBg="1" advAuto="0"/>
      <p:bldP spid="11" grpId="0" animBg="1" advAuto="0"/>
      <p:bldP spid="14" grpId="0" animBg="1" advAuto="0"/>
      <p:bldP spid="17" grpId="0" animBg="1" advAuto="0"/>
      <p:bldP spid="21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Freeform 7"/>
          <p:cNvSpPr>
            <a:spLocks/>
          </p:cNvSpPr>
          <p:nvPr/>
        </p:nvSpPr>
        <p:spPr bwMode="auto">
          <a:xfrm>
            <a:off x="1399295" y="2344688"/>
            <a:ext cx="1123529" cy="560070"/>
          </a:xfrm>
          <a:prstGeom prst="curvedDownArrow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Freeform 7"/>
          <p:cNvSpPr>
            <a:spLocks/>
          </p:cNvSpPr>
          <p:nvPr/>
        </p:nvSpPr>
        <p:spPr bwMode="auto">
          <a:xfrm flipV="1">
            <a:off x="2371545" y="2889728"/>
            <a:ext cx="1123529" cy="560070"/>
          </a:xfrm>
          <a:prstGeom prst="curvedDownArrow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Freeform 7"/>
          <p:cNvSpPr>
            <a:spLocks/>
          </p:cNvSpPr>
          <p:nvPr/>
        </p:nvSpPr>
        <p:spPr bwMode="auto">
          <a:xfrm>
            <a:off x="3347442" y="2344688"/>
            <a:ext cx="1123529" cy="560070"/>
          </a:xfrm>
          <a:prstGeom prst="curvedDownArrow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Freeform 7"/>
          <p:cNvSpPr>
            <a:spLocks/>
          </p:cNvSpPr>
          <p:nvPr/>
        </p:nvSpPr>
        <p:spPr bwMode="auto">
          <a:xfrm flipV="1">
            <a:off x="4312951" y="2889728"/>
            <a:ext cx="1123529" cy="560070"/>
          </a:xfrm>
          <a:prstGeom prst="curvedDownArrow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Freeform 7"/>
          <p:cNvSpPr>
            <a:spLocks/>
          </p:cNvSpPr>
          <p:nvPr/>
        </p:nvSpPr>
        <p:spPr bwMode="auto">
          <a:xfrm>
            <a:off x="5288647" y="2329658"/>
            <a:ext cx="1123529" cy="560070"/>
          </a:xfrm>
          <a:prstGeom prst="curvedDownArrow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Freeform 7"/>
          <p:cNvSpPr>
            <a:spLocks/>
          </p:cNvSpPr>
          <p:nvPr/>
        </p:nvSpPr>
        <p:spPr bwMode="auto">
          <a:xfrm flipV="1">
            <a:off x="6261346" y="2884588"/>
            <a:ext cx="1123529" cy="560070"/>
          </a:xfrm>
          <a:prstGeom prst="curvedDownArrow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Content Placeholder 2"/>
          <p:cNvSpPr txBox="1">
            <a:spLocks/>
          </p:cNvSpPr>
          <p:nvPr/>
        </p:nvSpPr>
        <p:spPr>
          <a:xfrm>
            <a:off x="914400" y="1630237"/>
            <a:ext cx="1809345" cy="58585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dirty="0">
                <a:solidFill>
                  <a:schemeClr val="accent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</a:t>
            </a:r>
            <a:r>
              <a:rPr lang="zh-CN" altLang="en-US" dirty="0" smtClean="0">
                <a:solidFill>
                  <a:schemeClr val="accent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标题</a:t>
            </a:r>
            <a: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Content Placeholder 2"/>
          <p:cNvSpPr txBox="1">
            <a:spLocks/>
          </p:cNvSpPr>
          <p:nvPr/>
        </p:nvSpPr>
        <p:spPr>
          <a:xfrm>
            <a:off x="3000437" y="1630237"/>
            <a:ext cx="1809345" cy="58585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dirty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</a:t>
            </a:r>
            <a:r>
              <a:rPr lang="zh-CN" altLang="en-US" dirty="0" smtClean="0">
                <a:solidFill>
                  <a:schemeClr val="accent3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标题</a:t>
            </a:r>
            <a: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Content Placeholder 2"/>
          <p:cNvSpPr txBox="1">
            <a:spLocks/>
          </p:cNvSpPr>
          <p:nvPr/>
        </p:nvSpPr>
        <p:spPr>
          <a:xfrm>
            <a:off x="4907129" y="1627432"/>
            <a:ext cx="1809345" cy="58585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dirty="0">
                <a:solidFill>
                  <a:schemeClr val="accent5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</a:t>
            </a:r>
            <a:r>
              <a:rPr lang="zh-CN" altLang="en-US" dirty="0" smtClean="0">
                <a:solidFill>
                  <a:schemeClr val="accent5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标题</a:t>
            </a:r>
            <a: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Content Placeholder 2"/>
          <p:cNvSpPr txBox="1">
            <a:spLocks/>
          </p:cNvSpPr>
          <p:nvPr/>
        </p:nvSpPr>
        <p:spPr>
          <a:xfrm>
            <a:off x="1926199" y="3576461"/>
            <a:ext cx="1809345" cy="58585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dirty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</a:t>
            </a:r>
            <a:r>
              <a:rPr lang="zh-CN" altLang="en-US" dirty="0" smtClean="0">
                <a:solidFill>
                  <a:schemeClr val="accent2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标题</a:t>
            </a:r>
            <a: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Content Placeholder 2"/>
          <p:cNvSpPr txBox="1">
            <a:spLocks/>
          </p:cNvSpPr>
          <p:nvPr/>
        </p:nvSpPr>
        <p:spPr>
          <a:xfrm>
            <a:off x="3905109" y="3576461"/>
            <a:ext cx="1809345" cy="58585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dirty="0">
                <a:solidFill>
                  <a:schemeClr val="accent4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</a:t>
            </a:r>
            <a:r>
              <a:rPr lang="zh-CN" altLang="en-US" dirty="0" smtClean="0">
                <a:solidFill>
                  <a:schemeClr val="accent4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标题</a:t>
            </a:r>
            <a: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Content Placeholder 2"/>
          <p:cNvSpPr txBox="1">
            <a:spLocks/>
          </p:cNvSpPr>
          <p:nvPr/>
        </p:nvSpPr>
        <p:spPr>
          <a:xfrm>
            <a:off x="5858932" y="3576461"/>
            <a:ext cx="1809345" cy="58585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613">
              <a:defRPr/>
            </a:pPr>
            <a:r>
              <a:rPr lang="zh-CN" altLang="en-US" dirty="0">
                <a:solidFill>
                  <a:schemeClr val="accent6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</a:t>
            </a:r>
            <a:r>
              <a:rPr lang="zh-CN" altLang="en-US" dirty="0" smtClean="0">
                <a:solidFill>
                  <a:schemeClr val="accent6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标题</a:t>
            </a:r>
            <a: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10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Oval 39"/>
          <p:cNvSpPr/>
          <p:nvPr/>
        </p:nvSpPr>
        <p:spPr>
          <a:xfrm>
            <a:off x="1631964" y="2538524"/>
            <a:ext cx="658188" cy="658188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3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Oval 40"/>
          <p:cNvSpPr/>
          <p:nvPr/>
        </p:nvSpPr>
        <p:spPr>
          <a:xfrm>
            <a:off x="2625513" y="2529137"/>
            <a:ext cx="658188" cy="658188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3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Oval 41"/>
          <p:cNvSpPr/>
          <p:nvPr/>
        </p:nvSpPr>
        <p:spPr>
          <a:xfrm>
            <a:off x="3596655" y="2537668"/>
            <a:ext cx="658188" cy="658188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sz="3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Oval 42"/>
          <p:cNvSpPr/>
          <p:nvPr/>
        </p:nvSpPr>
        <p:spPr>
          <a:xfrm>
            <a:off x="4555705" y="2534695"/>
            <a:ext cx="658188" cy="658188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3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Oval 43"/>
          <p:cNvSpPr/>
          <p:nvPr/>
        </p:nvSpPr>
        <p:spPr>
          <a:xfrm>
            <a:off x="5521907" y="2529461"/>
            <a:ext cx="658188" cy="658188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en-US" sz="3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Oval 44"/>
          <p:cNvSpPr/>
          <p:nvPr/>
        </p:nvSpPr>
        <p:spPr>
          <a:xfrm>
            <a:off x="6497602" y="2536627"/>
            <a:ext cx="658188" cy="658188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sz="3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996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 txBox="1">
            <a:spLocks/>
          </p:cNvSpPr>
          <p:nvPr/>
        </p:nvSpPr>
        <p:spPr>
          <a:xfrm>
            <a:off x="2978080" y="27369"/>
            <a:ext cx="2893705" cy="498692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6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zh-CN" altLang="en-US" sz="1800" b="0" dirty="0" smtClean="0">
                <a:solidFill>
                  <a:schemeClr val="tx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sz="1800" b="0" dirty="0">
              <a:solidFill>
                <a:schemeClr val="tx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Group 98"/>
          <p:cNvGrpSpPr>
            <a:grpSpLocks/>
          </p:cNvGrpSpPr>
          <p:nvPr/>
        </p:nvGrpSpPr>
        <p:grpSpPr bwMode="auto">
          <a:xfrm>
            <a:off x="304800" y="3914775"/>
            <a:ext cx="8466138" cy="850900"/>
            <a:chOff x="304800" y="3915549"/>
            <a:chExt cx="8466496" cy="849350"/>
          </a:xfrm>
        </p:grpSpPr>
        <p:sp>
          <p:nvSpPr>
            <p:cNvPr id="79" name="Content Placeholder 2"/>
            <p:cNvSpPr txBox="1">
              <a:spLocks/>
            </p:cNvSpPr>
            <p:nvPr/>
          </p:nvSpPr>
          <p:spPr>
            <a:xfrm>
              <a:off x="304800" y="3915549"/>
              <a:ext cx="1684409" cy="74476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Content Placeholder 2"/>
            <p:cNvSpPr txBox="1">
              <a:spLocks/>
            </p:cNvSpPr>
            <p:nvPr/>
          </p:nvSpPr>
          <p:spPr>
            <a:xfrm>
              <a:off x="2067000" y="3942488"/>
              <a:ext cx="1684409" cy="74476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Content Placeholder 2"/>
            <p:cNvSpPr txBox="1">
              <a:spLocks/>
            </p:cNvSpPr>
            <p:nvPr/>
          </p:nvSpPr>
          <p:spPr>
            <a:xfrm>
              <a:off x="3699019" y="3937734"/>
              <a:ext cx="1722511" cy="82716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Content Placeholder 2"/>
            <p:cNvSpPr txBox="1">
              <a:spLocks/>
            </p:cNvSpPr>
            <p:nvPr/>
          </p:nvSpPr>
          <p:spPr>
            <a:xfrm>
              <a:off x="5408829" y="3915549"/>
              <a:ext cx="1722510" cy="75110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Content Placeholder 2"/>
            <p:cNvSpPr txBox="1">
              <a:spLocks/>
            </p:cNvSpPr>
            <p:nvPr/>
          </p:nvSpPr>
          <p:spPr>
            <a:xfrm>
              <a:off x="7086887" y="3932980"/>
              <a:ext cx="1684409" cy="74476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2613">
                <a:defRPr/>
              </a:pPr>
              <a:r>
                <a:rPr lang="zh-CN" altLang="en-US" sz="10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93"/>
          <p:cNvGrpSpPr/>
          <p:nvPr/>
        </p:nvGrpSpPr>
        <p:grpSpPr>
          <a:xfrm>
            <a:off x="3738563" y="1320418"/>
            <a:ext cx="1652588" cy="2544332"/>
            <a:chOff x="3738563" y="1320418"/>
            <a:chExt cx="1652588" cy="2544332"/>
          </a:xfrm>
          <a:solidFill>
            <a:schemeClr val="accent3"/>
          </a:solidFill>
        </p:grpSpPr>
        <p:grpSp>
          <p:nvGrpSpPr>
            <p:cNvPr id="85" name="Group 39"/>
            <p:cNvGrpSpPr/>
            <p:nvPr/>
          </p:nvGrpSpPr>
          <p:grpSpPr>
            <a:xfrm>
              <a:off x="3738563" y="2470924"/>
              <a:ext cx="1652588" cy="1393826"/>
              <a:chOff x="3738563" y="2470924"/>
              <a:chExt cx="1652588" cy="1393826"/>
            </a:xfrm>
            <a:grpFill/>
          </p:grpSpPr>
          <p:sp>
            <p:nvSpPr>
              <p:cNvPr id="89" name="Freeform 792"/>
              <p:cNvSpPr>
                <a:spLocks/>
              </p:cNvSpPr>
              <p:nvPr/>
            </p:nvSpPr>
            <p:spPr bwMode="auto">
              <a:xfrm>
                <a:off x="3738563" y="2470924"/>
                <a:ext cx="1652588" cy="173038"/>
              </a:xfrm>
              <a:custGeom>
                <a:avLst/>
                <a:gdLst/>
                <a:ahLst/>
                <a:cxnLst>
                  <a:cxn ang="0">
                    <a:pos x="996" y="109"/>
                  </a:cxn>
                  <a:cxn ang="0">
                    <a:pos x="497" y="109"/>
                  </a:cxn>
                  <a:cxn ang="0">
                    <a:pos x="0" y="109"/>
                  </a:cxn>
                  <a:cxn ang="0">
                    <a:pos x="45" y="54"/>
                  </a:cxn>
                  <a:cxn ang="0">
                    <a:pos x="0" y="0"/>
                  </a:cxn>
                  <a:cxn ang="0">
                    <a:pos x="497" y="0"/>
                  </a:cxn>
                  <a:cxn ang="0">
                    <a:pos x="996" y="0"/>
                  </a:cxn>
                  <a:cxn ang="0">
                    <a:pos x="1041" y="54"/>
                  </a:cxn>
                  <a:cxn ang="0">
                    <a:pos x="996" y="109"/>
                  </a:cxn>
                </a:cxnLst>
                <a:rect l="0" t="0" r="r" b="b"/>
                <a:pathLst>
                  <a:path w="1041" h="109">
                    <a:moveTo>
                      <a:pt x="996" y="109"/>
                    </a:moveTo>
                    <a:lnTo>
                      <a:pt x="497" y="109"/>
                    </a:lnTo>
                    <a:lnTo>
                      <a:pt x="0" y="109"/>
                    </a:lnTo>
                    <a:lnTo>
                      <a:pt x="45" y="54"/>
                    </a:lnTo>
                    <a:lnTo>
                      <a:pt x="0" y="0"/>
                    </a:lnTo>
                    <a:lnTo>
                      <a:pt x="497" y="0"/>
                    </a:lnTo>
                    <a:lnTo>
                      <a:pt x="996" y="0"/>
                    </a:lnTo>
                    <a:lnTo>
                      <a:pt x="1041" y="54"/>
                    </a:lnTo>
                    <a:lnTo>
                      <a:pt x="996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Rectangle 797"/>
              <p:cNvSpPr>
                <a:spLocks noChangeArrowheads="1"/>
              </p:cNvSpPr>
              <p:nvPr/>
            </p:nvSpPr>
            <p:spPr bwMode="auto">
              <a:xfrm>
                <a:off x="4556125" y="2556649"/>
                <a:ext cx="17463" cy="5937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817"/>
              <p:cNvSpPr>
                <a:spLocks noEditPoints="1"/>
              </p:cNvSpPr>
              <p:nvPr/>
            </p:nvSpPr>
            <p:spPr bwMode="auto">
              <a:xfrm>
                <a:off x="4206875" y="3139262"/>
                <a:ext cx="717550" cy="725488"/>
              </a:xfrm>
              <a:custGeom>
                <a:avLst/>
                <a:gdLst/>
                <a:ahLst/>
                <a:cxnLst>
                  <a:cxn ang="0">
                    <a:pos x="100" y="202"/>
                  </a:cxn>
                  <a:cxn ang="0">
                    <a:pos x="0" y="101"/>
                  </a:cxn>
                  <a:cxn ang="0">
                    <a:pos x="100" y="0"/>
                  </a:cxn>
                  <a:cxn ang="0">
                    <a:pos x="201" y="101"/>
                  </a:cxn>
                  <a:cxn ang="0">
                    <a:pos x="100" y="202"/>
                  </a:cxn>
                  <a:cxn ang="0">
                    <a:pos x="100" y="5"/>
                  </a:cxn>
                  <a:cxn ang="0">
                    <a:pos x="5" y="101"/>
                  </a:cxn>
                  <a:cxn ang="0">
                    <a:pos x="100" y="197"/>
                  </a:cxn>
                  <a:cxn ang="0">
                    <a:pos x="196" y="101"/>
                  </a:cxn>
                  <a:cxn ang="0">
                    <a:pos x="100" y="5"/>
                  </a:cxn>
                </a:cxnLst>
                <a:rect l="0" t="0" r="r" b="b"/>
                <a:pathLst>
                  <a:path w="201" h="202">
                    <a:moveTo>
                      <a:pt x="100" y="202"/>
                    </a:moveTo>
                    <a:cubicBezTo>
                      <a:pt x="45" y="202"/>
                      <a:pt x="0" y="156"/>
                      <a:pt x="0" y="101"/>
                    </a:cubicBezTo>
                    <a:cubicBezTo>
                      <a:pt x="0" y="46"/>
                      <a:pt x="45" y="0"/>
                      <a:pt x="100" y="0"/>
                    </a:cubicBezTo>
                    <a:cubicBezTo>
                      <a:pt x="156" y="0"/>
                      <a:pt x="201" y="46"/>
                      <a:pt x="201" y="101"/>
                    </a:cubicBezTo>
                    <a:cubicBezTo>
                      <a:pt x="201" y="156"/>
                      <a:pt x="156" y="202"/>
                      <a:pt x="100" y="202"/>
                    </a:cubicBezTo>
                    <a:close/>
                    <a:moveTo>
                      <a:pt x="100" y="5"/>
                    </a:moveTo>
                    <a:cubicBezTo>
                      <a:pt x="48" y="5"/>
                      <a:pt x="5" y="48"/>
                      <a:pt x="5" y="101"/>
                    </a:cubicBezTo>
                    <a:cubicBezTo>
                      <a:pt x="5" y="154"/>
                      <a:pt x="48" y="197"/>
                      <a:pt x="100" y="197"/>
                    </a:cubicBezTo>
                    <a:cubicBezTo>
                      <a:pt x="153" y="197"/>
                      <a:pt x="196" y="154"/>
                      <a:pt x="196" y="101"/>
                    </a:cubicBezTo>
                    <a:cubicBezTo>
                      <a:pt x="196" y="48"/>
                      <a:pt x="153" y="5"/>
                      <a:pt x="10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2" name="Group 79"/>
              <p:cNvGrpSpPr/>
              <p:nvPr/>
            </p:nvGrpSpPr>
            <p:grpSpPr>
              <a:xfrm>
                <a:off x="4381500" y="3355162"/>
                <a:ext cx="363538" cy="293688"/>
                <a:chOff x="4381500" y="2925763"/>
                <a:chExt cx="363538" cy="293688"/>
              </a:xfrm>
              <a:grpFill/>
            </p:grpSpPr>
            <p:sp>
              <p:nvSpPr>
                <p:cNvPr id="94" name="Freeform 818"/>
                <p:cNvSpPr>
                  <a:spLocks/>
                </p:cNvSpPr>
                <p:nvPr/>
              </p:nvSpPr>
              <p:spPr bwMode="auto">
                <a:xfrm>
                  <a:off x="4570413" y="3076575"/>
                  <a:ext cx="82550" cy="142875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5" y="0"/>
                    </a:cxn>
                    <a:cxn ang="0">
                      <a:pos x="0" y="4"/>
                    </a:cxn>
                    <a:cxn ang="0">
                      <a:pos x="0" y="36"/>
                    </a:cxn>
                    <a:cxn ang="0">
                      <a:pos x="5" y="40"/>
                    </a:cxn>
                    <a:cxn ang="0">
                      <a:pos x="18" y="40"/>
                    </a:cxn>
                    <a:cxn ang="0">
                      <a:pos x="23" y="36"/>
                    </a:cxn>
                    <a:cxn ang="0">
                      <a:pos x="23" y="4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23" h="40">
                      <a:moveTo>
                        <a:pt x="18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8"/>
                        <a:pt x="2" y="40"/>
                        <a:pt x="5" y="4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21" y="40"/>
                        <a:pt x="23" y="38"/>
                        <a:pt x="23" y="36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3" y="2"/>
                        <a:pt x="21" y="0"/>
                        <a:pt x="1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5" name="Freeform 819"/>
                <p:cNvSpPr>
                  <a:spLocks/>
                </p:cNvSpPr>
                <p:nvPr/>
              </p:nvSpPr>
              <p:spPr bwMode="auto">
                <a:xfrm>
                  <a:off x="4667250" y="2925763"/>
                  <a:ext cx="77788" cy="293688"/>
                </a:xfrm>
                <a:custGeom>
                  <a:avLst/>
                  <a:gdLst/>
                  <a:ahLst/>
                  <a:cxnLst>
                    <a:cxn ang="0">
                      <a:pos x="5" y="82"/>
                    </a:cxn>
                    <a:cxn ang="0">
                      <a:pos x="18" y="82"/>
                    </a:cxn>
                    <a:cxn ang="0">
                      <a:pos x="22" y="78"/>
                    </a:cxn>
                    <a:cxn ang="0">
                      <a:pos x="22" y="4"/>
                    </a:cxn>
                    <a:cxn ang="0">
                      <a:pos x="18" y="0"/>
                    </a:cxn>
                    <a:cxn ang="0">
                      <a:pos x="5" y="0"/>
                    </a:cxn>
                    <a:cxn ang="0">
                      <a:pos x="0" y="4"/>
                    </a:cxn>
                    <a:cxn ang="0">
                      <a:pos x="0" y="46"/>
                    </a:cxn>
                    <a:cxn ang="0">
                      <a:pos x="0" y="78"/>
                    </a:cxn>
                    <a:cxn ang="0">
                      <a:pos x="5" y="82"/>
                    </a:cxn>
                  </a:cxnLst>
                  <a:rect l="0" t="0" r="r" b="b"/>
                  <a:pathLst>
                    <a:path w="22" h="82">
                      <a:moveTo>
                        <a:pt x="5" y="82"/>
                      </a:moveTo>
                      <a:cubicBezTo>
                        <a:pt x="18" y="82"/>
                        <a:pt x="18" y="82"/>
                        <a:pt x="18" y="82"/>
                      </a:cubicBezTo>
                      <a:cubicBezTo>
                        <a:pt x="20" y="82"/>
                        <a:pt x="22" y="80"/>
                        <a:pt x="22" y="78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2"/>
                        <a:pt x="20" y="0"/>
                        <a:pt x="18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80"/>
                        <a:pt x="2" y="82"/>
                        <a:pt x="5" y="8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6" name="Freeform 820"/>
                <p:cNvSpPr>
                  <a:spLocks/>
                </p:cNvSpPr>
                <p:nvPr/>
              </p:nvSpPr>
              <p:spPr bwMode="auto">
                <a:xfrm>
                  <a:off x="4478338" y="3008313"/>
                  <a:ext cx="77788" cy="211138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4" y="0"/>
                    </a:cxn>
                    <a:cxn ang="0">
                      <a:pos x="0" y="5"/>
                    </a:cxn>
                    <a:cxn ang="0">
                      <a:pos x="0" y="42"/>
                    </a:cxn>
                    <a:cxn ang="0">
                      <a:pos x="0" y="55"/>
                    </a:cxn>
                    <a:cxn ang="0">
                      <a:pos x="4" y="59"/>
                    </a:cxn>
                    <a:cxn ang="0">
                      <a:pos x="18" y="59"/>
                    </a:cxn>
                    <a:cxn ang="0">
                      <a:pos x="22" y="55"/>
                    </a:cxn>
                    <a:cxn ang="0">
                      <a:pos x="22" y="23"/>
                    </a:cxn>
                    <a:cxn ang="0">
                      <a:pos x="22" y="5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22" h="59">
                      <a:moveTo>
                        <a:pt x="18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57"/>
                        <a:pt x="2" y="59"/>
                        <a:pt x="4" y="59"/>
                      </a:cubicBezTo>
                      <a:cubicBezTo>
                        <a:pt x="18" y="59"/>
                        <a:pt x="18" y="59"/>
                        <a:pt x="18" y="59"/>
                      </a:cubicBezTo>
                      <a:cubicBezTo>
                        <a:pt x="20" y="59"/>
                        <a:pt x="22" y="57"/>
                        <a:pt x="22" y="55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2" y="5"/>
                        <a:pt x="22" y="5"/>
                        <a:pt x="22" y="5"/>
                      </a:cubicBezTo>
                      <a:cubicBezTo>
                        <a:pt x="22" y="2"/>
                        <a:pt x="20" y="0"/>
                        <a:pt x="1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7" name="Freeform 821"/>
                <p:cNvSpPr>
                  <a:spLocks/>
                </p:cNvSpPr>
                <p:nvPr/>
              </p:nvSpPr>
              <p:spPr bwMode="auto">
                <a:xfrm>
                  <a:off x="4381500" y="3144838"/>
                  <a:ext cx="82550" cy="74613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5" y="0"/>
                    </a:cxn>
                    <a:cxn ang="0">
                      <a:pos x="0" y="4"/>
                    </a:cxn>
                    <a:cxn ang="0">
                      <a:pos x="0" y="17"/>
                    </a:cxn>
                    <a:cxn ang="0">
                      <a:pos x="5" y="21"/>
                    </a:cxn>
                    <a:cxn ang="0">
                      <a:pos x="18" y="21"/>
                    </a:cxn>
                    <a:cxn ang="0">
                      <a:pos x="23" y="17"/>
                    </a:cxn>
                    <a:cxn ang="0">
                      <a:pos x="23" y="4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23" h="21">
                      <a:moveTo>
                        <a:pt x="18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9"/>
                        <a:pt x="2" y="21"/>
                        <a:pt x="5" y="21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21" y="21"/>
                        <a:pt x="23" y="19"/>
                        <a:pt x="23" y="17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3" y="2"/>
                        <a:pt x="21" y="0"/>
                        <a:pt x="1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93" name="Oval 836"/>
              <p:cNvSpPr>
                <a:spLocks noChangeArrowheads="1"/>
              </p:cNvSpPr>
              <p:nvPr/>
            </p:nvSpPr>
            <p:spPr bwMode="auto">
              <a:xfrm>
                <a:off x="4521200" y="2513787"/>
                <a:ext cx="85725" cy="8731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6" name="Group 87"/>
            <p:cNvGrpSpPr/>
            <p:nvPr/>
          </p:nvGrpSpPr>
          <p:grpSpPr>
            <a:xfrm>
              <a:off x="3832034" y="1320418"/>
              <a:ext cx="1457898" cy="1066800"/>
              <a:chOff x="3832034" y="1320418"/>
              <a:chExt cx="1457898" cy="1066800"/>
            </a:xfrm>
            <a:grpFill/>
          </p:grpSpPr>
          <p:sp>
            <p:nvSpPr>
              <p:cNvPr id="87" name="Freeform 5"/>
              <p:cNvSpPr>
                <a:spLocks/>
              </p:cNvSpPr>
              <p:nvPr/>
            </p:nvSpPr>
            <p:spPr bwMode="auto">
              <a:xfrm rot="10800000">
                <a:off x="3832034" y="1320418"/>
                <a:ext cx="1455420" cy="1066800"/>
              </a:xfrm>
              <a:custGeom>
                <a:avLst/>
                <a:gdLst>
                  <a:gd name="T0" fmla="*/ 640 w 1130"/>
                  <a:gd name="T1" fmla="*/ 163 h 820"/>
                  <a:gd name="T2" fmla="*/ 562 w 1130"/>
                  <a:gd name="T3" fmla="*/ 0 h 820"/>
                  <a:gd name="T4" fmla="*/ 490 w 1130"/>
                  <a:gd name="T5" fmla="*/ 163 h 820"/>
                  <a:gd name="T6" fmla="*/ 50 w 1130"/>
                  <a:gd name="T7" fmla="*/ 163 h 820"/>
                  <a:gd name="T8" fmla="*/ 0 w 1130"/>
                  <a:gd name="T9" fmla="*/ 213 h 820"/>
                  <a:gd name="T10" fmla="*/ 0 w 1130"/>
                  <a:gd name="T11" fmla="*/ 770 h 820"/>
                  <a:gd name="T12" fmla="*/ 50 w 1130"/>
                  <a:gd name="T13" fmla="*/ 820 h 820"/>
                  <a:gd name="T14" fmla="*/ 1080 w 1130"/>
                  <a:gd name="T15" fmla="*/ 820 h 820"/>
                  <a:gd name="T16" fmla="*/ 1130 w 1130"/>
                  <a:gd name="T17" fmla="*/ 770 h 820"/>
                  <a:gd name="T18" fmla="*/ 1130 w 1130"/>
                  <a:gd name="T19" fmla="*/ 213 h 820"/>
                  <a:gd name="T20" fmla="*/ 1080 w 1130"/>
                  <a:gd name="T21" fmla="*/ 163 h 820"/>
                  <a:gd name="T22" fmla="*/ 640 w 1130"/>
                  <a:gd name="T23" fmla="*/ 163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30" h="820">
                    <a:moveTo>
                      <a:pt x="640" y="163"/>
                    </a:moveTo>
                    <a:cubicBezTo>
                      <a:pt x="562" y="0"/>
                      <a:pt x="562" y="0"/>
                      <a:pt x="562" y="0"/>
                    </a:cubicBezTo>
                    <a:cubicBezTo>
                      <a:pt x="490" y="163"/>
                      <a:pt x="490" y="163"/>
                      <a:pt x="490" y="163"/>
                    </a:cubicBezTo>
                    <a:cubicBezTo>
                      <a:pt x="50" y="163"/>
                      <a:pt x="50" y="163"/>
                      <a:pt x="50" y="163"/>
                    </a:cubicBezTo>
                    <a:cubicBezTo>
                      <a:pt x="22" y="163"/>
                      <a:pt x="0" y="186"/>
                      <a:pt x="0" y="213"/>
                    </a:cubicBezTo>
                    <a:cubicBezTo>
                      <a:pt x="0" y="770"/>
                      <a:pt x="0" y="770"/>
                      <a:pt x="0" y="770"/>
                    </a:cubicBezTo>
                    <a:cubicBezTo>
                      <a:pt x="0" y="798"/>
                      <a:pt x="22" y="820"/>
                      <a:pt x="50" y="820"/>
                    </a:cubicBezTo>
                    <a:cubicBezTo>
                      <a:pt x="1080" y="820"/>
                      <a:pt x="1080" y="820"/>
                      <a:pt x="1080" y="820"/>
                    </a:cubicBezTo>
                    <a:cubicBezTo>
                      <a:pt x="1108" y="820"/>
                      <a:pt x="1130" y="798"/>
                      <a:pt x="1130" y="770"/>
                    </a:cubicBezTo>
                    <a:cubicBezTo>
                      <a:pt x="1130" y="213"/>
                      <a:pt x="1130" y="213"/>
                      <a:pt x="1130" y="213"/>
                    </a:cubicBezTo>
                    <a:cubicBezTo>
                      <a:pt x="1130" y="186"/>
                      <a:pt x="1108" y="163"/>
                      <a:pt x="1080" y="163"/>
                    </a:cubicBezTo>
                    <a:lnTo>
                      <a:pt x="640" y="16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Text Box 10"/>
              <p:cNvSpPr txBox="1">
                <a:spLocks noChangeArrowheads="1"/>
              </p:cNvSpPr>
              <p:nvPr/>
            </p:nvSpPr>
            <p:spPr bwMode="auto">
              <a:xfrm>
                <a:off x="3842132" y="1352550"/>
                <a:ext cx="1447800" cy="26161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45720" tIns="22860" rIns="45720" bIns="22860">
                <a:spAutoFit/>
              </a:bodyPr>
              <a:lstStyle/>
              <a:p>
                <a:pPr defTabSz="912613"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itchFamily="34" charset="0"/>
                    <a:ea typeface="微软雅黑" pitchFamily="34" charset="-122"/>
                    <a:sym typeface="Arial" pitchFamily="34" charset="0"/>
                  </a:rPr>
                  <a:t>单击编辑标题</a:t>
                </a:r>
                <a:endParaRPr lang="en-US" altLang="zh-CN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</p:grpSp>
      </p:grpSp>
      <p:grpSp>
        <p:nvGrpSpPr>
          <p:cNvPr id="98" name="Group 92"/>
          <p:cNvGrpSpPr/>
          <p:nvPr/>
        </p:nvGrpSpPr>
        <p:grpSpPr>
          <a:xfrm>
            <a:off x="5416550" y="1331435"/>
            <a:ext cx="1647825" cy="2533315"/>
            <a:chOff x="5416550" y="1331435"/>
            <a:chExt cx="1647825" cy="2533315"/>
          </a:xfrm>
          <a:solidFill>
            <a:schemeClr val="accent4"/>
          </a:solidFill>
        </p:grpSpPr>
        <p:grpSp>
          <p:nvGrpSpPr>
            <p:cNvPr id="99" name="Group 49"/>
            <p:cNvGrpSpPr/>
            <p:nvPr/>
          </p:nvGrpSpPr>
          <p:grpSpPr>
            <a:xfrm>
              <a:off x="5416550" y="2470924"/>
              <a:ext cx="1647825" cy="1393826"/>
              <a:chOff x="5416550" y="2470924"/>
              <a:chExt cx="1647825" cy="1393826"/>
            </a:xfrm>
            <a:grpFill/>
          </p:grpSpPr>
          <p:sp>
            <p:nvSpPr>
              <p:cNvPr id="103" name="Freeform 793"/>
              <p:cNvSpPr>
                <a:spLocks/>
              </p:cNvSpPr>
              <p:nvPr/>
            </p:nvSpPr>
            <p:spPr bwMode="auto">
              <a:xfrm>
                <a:off x="5416550" y="2470924"/>
                <a:ext cx="1647825" cy="173038"/>
              </a:xfrm>
              <a:custGeom>
                <a:avLst/>
                <a:gdLst/>
                <a:ahLst/>
                <a:cxnLst>
                  <a:cxn ang="0">
                    <a:pos x="993" y="109"/>
                  </a:cxn>
                  <a:cxn ang="0">
                    <a:pos x="497" y="109"/>
                  </a:cxn>
                  <a:cxn ang="0">
                    <a:pos x="0" y="109"/>
                  </a:cxn>
                  <a:cxn ang="0">
                    <a:pos x="45" y="54"/>
                  </a:cxn>
                  <a:cxn ang="0">
                    <a:pos x="0" y="0"/>
                  </a:cxn>
                  <a:cxn ang="0">
                    <a:pos x="497" y="0"/>
                  </a:cxn>
                  <a:cxn ang="0">
                    <a:pos x="993" y="0"/>
                  </a:cxn>
                  <a:cxn ang="0">
                    <a:pos x="1038" y="54"/>
                  </a:cxn>
                  <a:cxn ang="0">
                    <a:pos x="993" y="109"/>
                  </a:cxn>
                </a:cxnLst>
                <a:rect l="0" t="0" r="r" b="b"/>
                <a:pathLst>
                  <a:path w="1038" h="109">
                    <a:moveTo>
                      <a:pt x="993" y="109"/>
                    </a:moveTo>
                    <a:lnTo>
                      <a:pt x="497" y="109"/>
                    </a:lnTo>
                    <a:lnTo>
                      <a:pt x="0" y="109"/>
                    </a:lnTo>
                    <a:lnTo>
                      <a:pt x="45" y="54"/>
                    </a:lnTo>
                    <a:lnTo>
                      <a:pt x="0" y="0"/>
                    </a:lnTo>
                    <a:lnTo>
                      <a:pt x="497" y="0"/>
                    </a:lnTo>
                    <a:lnTo>
                      <a:pt x="993" y="0"/>
                    </a:lnTo>
                    <a:lnTo>
                      <a:pt x="1038" y="54"/>
                    </a:lnTo>
                    <a:lnTo>
                      <a:pt x="993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Rectangle 798"/>
              <p:cNvSpPr>
                <a:spLocks noChangeArrowheads="1"/>
              </p:cNvSpPr>
              <p:nvPr/>
            </p:nvSpPr>
            <p:spPr bwMode="auto">
              <a:xfrm>
                <a:off x="6234113" y="2556649"/>
                <a:ext cx="14288" cy="5937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822"/>
              <p:cNvSpPr>
                <a:spLocks noEditPoints="1"/>
              </p:cNvSpPr>
              <p:nvPr/>
            </p:nvSpPr>
            <p:spPr bwMode="auto">
              <a:xfrm>
                <a:off x="5883275" y="3139262"/>
                <a:ext cx="717550" cy="725488"/>
              </a:xfrm>
              <a:custGeom>
                <a:avLst/>
                <a:gdLst/>
                <a:ahLst/>
                <a:cxnLst>
                  <a:cxn ang="0">
                    <a:pos x="100" y="202"/>
                  </a:cxn>
                  <a:cxn ang="0">
                    <a:pos x="0" y="101"/>
                  </a:cxn>
                  <a:cxn ang="0">
                    <a:pos x="100" y="0"/>
                  </a:cxn>
                  <a:cxn ang="0">
                    <a:pos x="201" y="101"/>
                  </a:cxn>
                  <a:cxn ang="0">
                    <a:pos x="100" y="202"/>
                  </a:cxn>
                  <a:cxn ang="0">
                    <a:pos x="100" y="5"/>
                  </a:cxn>
                  <a:cxn ang="0">
                    <a:pos x="4" y="101"/>
                  </a:cxn>
                  <a:cxn ang="0">
                    <a:pos x="100" y="197"/>
                  </a:cxn>
                  <a:cxn ang="0">
                    <a:pos x="196" y="101"/>
                  </a:cxn>
                  <a:cxn ang="0">
                    <a:pos x="100" y="5"/>
                  </a:cxn>
                </a:cxnLst>
                <a:rect l="0" t="0" r="r" b="b"/>
                <a:pathLst>
                  <a:path w="201" h="202">
                    <a:moveTo>
                      <a:pt x="100" y="202"/>
                    </a:moveTo>
                    <a:cubicBezTo>
                      <a:pt x="45" y="202"/>
                      <a:pt x="0" y="156"/>
                      <a:pt x="0" y="101"/>
                    </a:cubicBezTo>
                    <a:cubicBezTo>
                      <a:pt x="0" y="46"/>
                      <a:pt x="45" y="0"/>
                      <a:pt x="100" y="0"/>
                    </a:cubicBezTo>
                    <a:cubicBezTo>
                      <a:pt x="156" y="0"/>
                      <a:pt x="201" y="46"/>
                      <a:pt x="201" y="101"/>
                    </a:cubicBezTo>
                    <a:cubicBezTo>
                      <a:pt x="201" y="156"/>
                      <a:pt x="156" y="202"/>
                      <a:pt x="100" y="202"/>
                    </a:cubicBezTo>
                    <a:close/>
                    <a:moveTo>
                      <a:pt x="100" y="5"/>
                    </a:moveTo>
                    <a:cubicBezTo>
                      <a:pt x="47" y="5"/>
                      <a:pt x="4" y="48"/>
                      <a:pt x="4" y="101"/>
                    </a:cubicBezTo>
                    <a:cubicBezTo>
                      <a:pt x="4" y="154"/>
                      <a:pt x="47" y="197"/>
                      <a:pt x="100" y="197"/>
                    </a:cubicBezTo>
                    <a:cubicBezTo>
                      <a:pt x="153" y="197"/>
                      <a:pt x="196" y="154"/>
                      <a:pt x="196" y="101"/>
                    </a:cubicBezTo>
                    <a:cubicBezTo>
                      <a:pt x="196" y="48"/>
                      <a:pt x="153" y="5"/>
                      <a:pt x="10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6" name="Group 80"/>
              <p:cNvGrpSpPr/>
              <p:nvPr/>
            </p:nvGrpSpPr>
            <p:grpSpPr>
              <a:xfrm>
                <a:off x="6051550" y="3340874"/>
                <a:ext cx="382588" cy="322263"/>
                <a:chOff x="6051550" y="2911475"/>
                <a:chExt cx="382588" cy="322263"/>
              </a:xfrm>
              <a:grpFill/>
            </p:grpSpPr>
            <p:sp>
              <p:nvSpPr>
                <p:cNvPr id="108" name="Freeform 823"/>
                <p:cNvSpPr>
                  <a:spLocks noEditPoints="1"/>
                </p:cNvSpPr>
                <p:nvPr/>
              </p:nvSpPr>
              <p:spPr bwMode="auto">
                <a:xfrm>
                  <a:off x="6080125" y="2911475"/>
                  <a:ext cx="320675" cy="236538"/>
                </a:xfrm>
                <a:custGeom>
                  <a:avLst/>
                  <a:gdLst/>
                  <a:ahLst/>
                  <a:cxnLst>
                    <a:cxn ang="0">
                      <a:pos x="6" y="66"/>
                    </a:cxn>
                    <a:cxn ang="0">
                      <a:pos x="85" y="66"/>
                    </a:cxn>
                    <a:cxn ang="0">
                      <a:pos x="90" y="60"/>
                    </a:cxn>
                    <a:cxn ang="0">
                      <a:pos x="90" y="6"/>
                    </a:cxn>
                    <a:cxn ang="0">
                      <a:pos x="85" y="0"/>
                    </a:cxn>
                    <a:cxn ang="0">
                      <a:pos x="6" y="0"/>
                    </a:cxn>
                    <a:cxn ang="0">
                      <a:pos x="0" y="6"/>
                    </a:cxn>
                    <a:cxn ang="0">
                      <a:pos x="0" y="60"/>
                    </a:cxn>
                    <a:cxn ang="0">
                      <a:pos x="6" y="66"/>
                    </a:cxn>
                    <a:cxn ang="0">
                      <a:pos x="7" y="10"/>
                    </a:cxn>
                    <a:cxn ang="0">
                      <a:pos x="10" y="6"/>
                    </a:cxn>
                    <a:cxn ang="0">
                      <a:pos x="80" y="6"/>
                    </a:cxn>
                    <a:cxn ang="0">
                      <a:pos x="84" y="10"/>
                    </a:cxn>
                    <a:cxn ang="0">
                      <a:pos x="84" y="56"/>
                    </a:cxn>
                    <a:cxn ang="0">
                      <a:pos x="80" y="59"/>
                    </a:cxn>
                    <a:cxn ang="0">
                      <a:pos x="10" y="59"/>
                    </a:cxn>
                    <a:cxn ang="0">
                      <a:pos x="7" y="56"/>
                    </a:cxn>
                    <a:cxn ang="0">
                      <a:pos x="7" y="10"/>
                    </a:cxn>
                  </a:cxnLst>
                  <a:rect l="0" t="0" r="r" b="b"/>
                  <a:pathLst>
                    <a:path w="90" h="66">
                      <a:moveTo>
                        <a:pt x="6" y="66"/>
                      </a:moveTo>
                      <a:cubicBezTo>
                        <a:pt x="85" y="66"/>
                        <a:pt x="85" y="66"/>
                        <a:pt x="85" y="66"/>
                      </a:cubicBezTo>
                      <a:cubicBezTo>
                        <a:pt x="88" y="66"/>
                        <a:pt x="90" y="63"/>
                        <a:pt x="90" y="60"/>
                      </a:cubicBezTo>
                      <a:cubicBezTo>
                        <a:pt x="90" y="6"/>
                        <a:pt x="90" y="6"/>
                        <a:pt x="90" y="6"/>
                      </a:cubicBezTo>
                      <a:cubicBezTo>
                        <a:pt x="90" y="2"/>
                        <a:pt x="88" y="0"/>
                        <a:pt x="85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3"/>
                        <a:pt x="3" y="66"/>
                        <a:pt x="6" y="66"/>
                      </a:cubicBezTo>
                      <a:close/>
                      <a:moveTo>
                        <a:pt x="7" y="10"/>
                      </a:moveTo>
                      <a:cubicBezTo>
                        <a:pt x="7" y="8"/>
                        <a:pt x="8" y="6"/>
                        <a:pt x="10" y="6"/>
                      </a:cubicBezTo>
                      <a:cubicBezTo>
                        <a:pt x="80" y="6"/>
                        <a:pt x="80" y="6"/>
                        <a:pt x="80" y="6"/>
                      </a:cubicBezTo>
                      <a:cubicBezTo>
                        <a:pt x="82" y="6"/>
                        <a:pt x="84" y="8"/>
                        <a:pt x="84" y="10"/>
                      </a:cubicBezTo>
                      <a:cubicBezTo>
                        <a:pt x="84" y="56"/>
                        <a:pt x="84" y="56"/>
                        <a:pt x="84" y="56"/>
                      </a:cubicBezTo>
                      <a:cubicBezTo>
                        <a:pt x="84" y="58"/>
                        <a:pt x="82" y="59"/>
                        <a:pt x="80" y="59"/>
                      </a:cubicBezTo>
                      <a:cubicBezTo>
                        <a:pt x="10" y="59"/>
                        <a:pt x="10" y="59"/>
                        <a:pt x="10" y="59"/>
                      </a:cubicBezTo>
                      <a:cubicBezTo>
                        <a:pt x="8" y="59"/>
                        <a:pt x="7" y="58"/>
                        <a:pt x="7" y="56"/>
                      </a:cubicBezTo>
                      <a:lnTo>
                        <a:pt x="7" y="1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9" name="Freeform 824"/>
                <p:cNvSpPr>
                  <a:spLocks/>
                </p:cNvSpPr>
                <p:nvPr/>
              </p:nvSpPr>
              <p:spPr bwMode="auto">
                <a:xfrm>
                  <a:off x="6051550" y="3162300"/>
                  <a:ext cx="382588" cy="71438"/>
                </a:xfrm>
                <a:custGeom>
                  <a:avLst/>
                  <a:gdLst/>
                  <a:ahLst/>
                  <a:cxnLst>
                    <a:cxn ang="0">
                      <a:pos x="105" y="8"/>
                    </a:cxn>
                    <a:cxn ang="0">
                      <a:pos x="101" y="2"/>
                    </a:cxn>
                    <a:cxn ang="0">
                      <a:pos x="97" y="0"/>
                    </a:cxn>
                    <a:cxn ang="0">
                      <a:pos x="96" y="0"/>
                    </a:cxn>
                    <a:cxn ang="0">
                      <a:pos x="10" y="0"/>
                    </a:cxn>
                    <a:cxn ang="0">
                      <a:pos x="10" y="0"/>
                    </a:cxn>
                    <a:cxn ang="0">
                      <a:pos x="5" y="2"/>
                    </a:cxn>
                    <a:cxn ang="0">
                      <a:pos x="1" y="8"/>
                    </a:cxn>
                    <a:cxn ang="0">
                      <a:pos x="1" y="16"/>
                    </a:cxn>
                    <a:cxn ang="0">
                      <a:pos x="6" y="20"/>
                    </a:cxn>
                    <a:cxn ang="0">
                      <a:pos x="100" y="20"/>
                    </a:cxn>
                    <a:cxn ang="0">
                      <a:pos x="105" y="16"/>
                    </a:cxn>
                    <a:cxn ang="0">
                      <a:pos x="105" y="8"/>
                    </a:cxn>
                  </a:cxnLst>
                  <a:rect l="0" t="0" r="r" b="b"/>
                  <a:pathLst>
                    <a:path w="107" h="20">
                      <a:moveTo>
                        <a:pt x="105" y="8"/>
                      </a:moveTo>
                      <a:cubicBezTo>
                        <a:pt x="101" y="2"/>
                        <a:pt x="101" y="2"/>
                        <a:pt x="101" y="2"/>
                      </a:cubicBezTo>
                      <a:cubicBezTo>
                        <a:pt x="100" y="1"/>
                        <a:pt x="98" y="0"/>
                        <a:pt x="97" y="0"/>
                      </a:cubicBez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8" y="0"/>
                        <a:pt x="6" y="1"/>
                        <a:pt x="5" y="2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10"/>
                        <a:pt x="0" y="13"/>
                        <a:pt x="1" y="16"/>
                      </a:cubicBezTo>
                      <a:cubicBezTo>
                        <a:pt x="2" y="18"/>
                        <a:pt x="4" y="20"/>
                        <a:pt x="6" y="20"/>
                      </a:cubicBezTo>
                      <a:cubicBezTo>
                        <a:pt x="100" y="20"/>
                        <a:pt x="100" y="20"/>
                        <a:pt x="100" y="20"/>
                      </a:cubicBezTo>
                      <a:cubicBezTo>
                        <a:pt x="102" y="20"/>
                        <a:pt x="104" y="18"/>
                        <a:pt x="105" y="16"/>
                      </a:cubicBezTo>
                      <a:cubicBezTo>
                        <a:pt x="107" y="13"/>
                        <a:pt x="106" y="10"/>
                        <a:pt x="105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7" name="Oval 837"/>
              <p:cNvSpPr>
                <a:spLocks noChangeArrowheads="1"/>
              </p:cNvSpPr>
              <p:nvPr/>
            </p:nvSpPr>
            <p:spPr bwMode="auto">
              <a:xfrm>
                <a:off x="6197600" y="2513787"/>
                <a:ext cx="85725" cy="8731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0" name="Group 88"/>
            <p:cNvGrpSpPr/>
            <p:nvPr/>
          </p:nvGrpSpPr>
          <p:grpSpPr>
            <a:xfrm>
              <a:off x="5512750" y="1331435"/>
              <a:ext cx="1455420" cy="1066800"/>
              <a:chOff x="5512750" y="1331435"/>
              <a:chExt cx="1455420" cy="1066800"/>
            </a:xfrm>
            <a:grpFill/>
          </p:grpSpPr>
          <p:sp>
            <p:nvSpPr>
              <p:cNvPr id="101" name="Freeform 5"/>
              <p:cNvSpPr>
                <a:spLocks/>
              </p:cNvSpPr>
              <p:nvPr/>
            </p:nvSpPr>
            <p:spPr bwMode="auto">
              <a:xfrm rot="10800000">
                <a:off x="5512750" y="1331435"/>
                <a:ext cx="1455420" cy="1066800"/>
              </a:xfrm>
              <a:custGeom>
                <a:avLst/>
                <a:gdLst>
                  <a:gd name="T0" fmla="*/ 640 w 1130"/>
                  <a:gd name="T1" fmla="*/ 163 h 820"/>
                  <a:gd name="T2" fmla="*/ 562 w 1130"/>
                  <a:gd name="T3" fmla="*/ 0 h 820"/>
                  <a:gd name="T4" fmla="*/ 490 w 1130"/>
                  <a:gd name="T5" fmla="*/ 163 h 820"/>
                  <a:gd name="T6" fmla="*/ 50 w 1130"/>
                  <a:gd name="T7" fmla="*/ 163 h 820"/>
                  <a:gd name="T8" fmla="*/ 0 w 1130"/>
                  <a:gd name="T9" fmla="*/ 213 h 820"/>
                  <a:gd name="T10" fmla="*/ 0 w 1130"/>
                  <a:gd name="T11" fmla="*/ 770 h 820"/>
                  <a:gd name="T12" fmla="*/ 50 w 1130"/>
                  <a:gd name="T13" fmla="*/ 820 h 820"/>
                  <a:gd name="T14" fmla="*/ 1080 w 1130"/>
                  <a:gd name="T15" fmla="*/ 820 h 820"/>
                  <a:gd name="T16" fmla="*/ 1130 w 1130"/>
                  <a:gd name="T17" fmla="*/ 770 h 820"/>
                  <a:gd name="T18" fmla="*/ 1130 w 1130"/>
                  <a:gd name="T19" fmla="*/ 213 h 820"/>
                  <a:gd name="T20" fmla="*/ 1080 w 1130"/>
                  <a:gd name="T21" fmla="*/ 163 h 820"/>
                  <a:gd name="T22" fmla="*/ 640 w 1130"/>
                  <a:gd name="T23" fmla="*/ 163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30" h="820">
                    <a:moveTo>
                      <a:pt x="640" y="163"/>
                    </a:moveTo>
                    <a:cubicBezTo>
                      <a:pt x="562" y="0"/>
                      <a:pt x="562" y="0"/>
                      <a:pt x="562" y="0"/>
                    </a:cubicBezTo>
                    <a:cubicBezTo>
                      <a:pt x="490" y="163"/>
                      <a:pt x="490" y="163"/>
                      <a:pt x="490" y="163"/>
                    </a:cubicBezTo>
                    <a:cubicBezTo>
                      <a:pt x="50" y="163"/>
                      <a:pt x="50" y="163"/>
                      <a:pt x="50" y="163"/>
                    </a:cubicBezTo>
                    <a:cubicBezTo>
                      <a:pt x="22" y="163"/>
                      <a:pt x="0" y="186"/>
                      <a:pt x="0" y="213"/>
                    </a:cubicBezTo>
                    <a:cubicBezTo>
                      <a:pt x="0" y="770"/>
                      <a:pt x="0" y="770"/>
                      <a:pt x="0" y="770"/>
                    </a:cubicBezTo>
                    <a:cubicBezTo>
                      <a:pt x="0" y="798"/>
                      <a:pt x="22" y="820"/>
                      <a:pt x="50" y="820"/>
                    </a:cubicBezTo>
                    <a:cubicBezTo>
                      <a:pt x="1080" y="820"/>
                      <a:pt x="1080" y="820"/>
                      <a:pt x="1080" y="820"/>
                    </a:cubicBezTo>
                    <a:cubicBezTo>
                      <a:pt x="1108" y="820"/>
                      <a:pt x="1130" y="798"/>
                      <a:pt x="1130" y="770"/>
                    </a:cubicBezTo>
                    <a:cubicBezTo>
                      <a:pt x="1130" y="213"/>
                      <a:pt x="1130" y="213"/>
                      <a:pt x="1130" y="213"/>
                    </a:cubicBezTo>
                    <a:cubicBezTo>
                      <a:pt x="1130" y="186"/>
                      <a:pt x="1108" y="163"/>
                      <a:pt x="1080" y="163"/>
                    </a:cubicBezTo>
                    <a:lnTo>
                      <a:pt x="640" y="16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Text Box 10"/>
              <p:cNvSpPr txBox="1">
                <a:spLocks noChangeArrowheads="1"/>
              </p:cNvSpPr>
              <p:nvPr/>
            </p:nvSpPr>
            <p:spPr bwMode="auto">
              <a:xfrm>
                <a:off x="5519451" y="1352550"/>
                <a:ext cx="1447800" cy="26161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45720" tIns="22860" rIns="45720" bIns="22860">
                <a:spAutoFit/>
              </a:bodyPr>
              <a:lstStyle/>
              <a:p>
                <a:pPr defTabSz="912613"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itchFamily="34" charset="0"/>
                    <a:ea typeface="微软雅黑" pitchFamily="34" charset="-122"/>
                    <a:sym typeface="Arial" pitchFamily="34" charset="0"/>
                  </a:rPr>
                  <a:t>单击编辑标题</a:t>
                </a:r>
                <a:endParaRPr lang="en-US" altLang="zh-CN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</p:grpSp>
      </p:grpSp>
      <p:grpSp>
        <p:nvGrpSpPr>
          <p:cNvPr id="110" name="Group 97"/>
          <p:cNvGrpSpPr/>
          <p:nvPr/>
        </p:nvGrpSpPr>
        <p:grpSpPr>
          <a:xfrm>
            <a:off x="384175" y="1324749"/>
            <a:ext cx="1652588" cy="2540001"/>
            <a:chOff x="384175" y="1324749"/>
            <a:chExt cx="1652588" cy="2540001"/>
          </a:xfrm>
          <a:solidFill>
            <a:schemeClr val="accent1"/>
          </a:solidFill>
        </p:grpSpPr>
        <p:grpSp>
          <p:nvGrpSpPr>
            <p:cNvPr id="111" name="Group 85"/>
            <p:cNvGrpSpPr/>
            <p:nvPr/>
          </p:nvGrpSpPr>
          <p:grpSpPr>
            <a:xfrm>
              <a:off x="478315" y="1324749"/>
              <a:ext cx="1459736" cy="1066800"/>
              <a:chOff x="478315" y="1324749"/>
              <a:chExt cx="1459736" cy="1066800"/>
            </a:xfrm>
            <a:grpFill/>
          </p:grpSpPr>
          <p:sp>
            <p:nvSpPr>
              <p:cNvPr id="121" name="Freeform 5"/>
              <p:cNvSpPr>
                <a:spLocks/>
              </p:cNvSpPr>
              <p:nvPr/>
            </p:nvSpPr>
            <p:spPr bwMode="auto">
              <a:xfrm rot="10800000">
                <a:off x="478315" y="1324749"/>
                <a:ext cx="1455420" cy="1066800"/>
              </a:xfrm>
              <a:custGeom>
                <a:avLst/>
                <a:gdLst>
                  <a:gd name="T0" fmla="*/ 640 w 1130"/>
                  <a:gd name="T1" fmla="*/ 163 h 820"/>
                  <a:gd name="T2" fmla="*/ 562 w 1130"/>
                  <a:gd name="T3" fmla="*/ 0 h 820"/>
                  <a:gd name="T4" fmla="*/ 490 w 1130"/>
                  <a:gd name="T5" fmla="*/ 163 h 820"/>
                  <a:gd name="T6" fmla="*/ 50 w 1130"/>
                  <a:gd name="T7" fmla="*/ 163 h 820"/>
                  <a:gd name="T8" fmla="*/ 0 w 1130"/>
                  <a:gd name="T9" fmla="*/ 213 h 820"/>
                  <a:gd name="T10" fmla="*/ 0 w 1130"/>
                  <a:gd name="T11" fmla="*/ 770 h 820"/>
                  <a:gd name="T12" fmla="*/ 50 w 1130"/>
                  <a:gd name="T13" fmla="*/ 820 h 820"/>
                  <a:gd name="T14" fmla="*/ 1080 w 1130"/>
                  <a:gd name="T15" fmla="*/ 820 h 820"/>
                  <a:gd name="T16" fmla="*/ 1130 w 1130"/>
                  <a:gd name="T17" fmla="*/ 770 h 820"/>
                  <a:gd name="T18" fmla="*/ 1130 w 1130"/>
                  <a:gd name="T19" fmla="*/ 213 h 820"/>
                  <a:gd name="T20" fmla="*/ 1080 w 1130"/>
                  <a:gd name="T21" fmla="*/ 163 h 820"/>
                  <a:gd name="T22" fmla="*/ 640 w 1130"/>
                  <a:gd name="T23" fmla="*/ 163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30" h="820">
                    <a:moveTo>
                      <a:pt x="640" y="163"/>
                    </a:moveTo>
                    <a:cubicBezTo>
                      <a:pt x="562" y="0"/>
                      <a:pt x="562" y="0"/>
                      <a:pt x="562" y="0"/>
                    </a:cubicBezTo>
                    <a:cubicBezTo>
                      <a:pt x="490" y="163"/>
                      <a:pt x="490" y="163"/>
                      <a:pt x="490" y="163"/>
                    </a:cubicBezTo>
                    <a:cubicBezTo>
                      <a:pt x="50" y="163"/>
                      <a:pt x="50" y="163"/>
                      <a:pt x="50" y="163"/>
                    </a:cubicBezTo>
                    <a:cubicBezTo>
                      <a:pt x="22" y="163"/>
                      <a:pt x="0" y="186"/>
                      <a:pt x="0" y="213"/>
                    </a:cubicBezTo>
                    <a:cubicBezTo>
                      <a:pt x="0" y="770"/>
                      <a:pt x="0" y="770"/>
                      <a:pt x="0" y="770"/>
                    </a:cubicBezTo>
                    <a:cubicBezTo>
                      <a:pt x="0" y="798"/>
                      <a:pt x="22" y="820"/>
                      <a:pt x="50" y="820"/>
                    </a:cubicBezTo>
                    <a:cubicBezTo>
                      <a:pt x="1080" y="820"/>
                      <a:pt x="1080" y="820"/>
                      <a:pt x="1080" y="820"/>
                    </a:cubicBezTo>
                    <a:cubicBezTo>
                      <a:pt x="1108" y="820"/>
                      <a:pt x="1130" y="798"/>
                      <a:pt x="1130" y="770"/>
                    </a:cubicBezTo>
                    <a:cubicBezTo>
                      <a:pt x="1130" y="213"/>
                      <a:pt x="1130" y="213"/>
                      <a:pt x="1130" y="213"/>
                    </a:cubicBezTo>
                    <a:cubicBezTo>
                      <a:pt x="1130" y="186"/>
                      <a:pt x="1108" y="163"/>
                      <a:pt x="1080" y="163"/>
                    </a:cubicBezTo>
                    <a:lnTo>
                      <a:pt x="640" y="16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Text Box 10"/>
              <p:cNvSpPr txBox="1">
                <a:spLocks noChangeArrowheads="1"/>
              </p:cNvSpPr>
              <p:nvPr/>
            </p:nvSpPr>
            <p:spPr bwMode="auto">
              <a:xfrm>
                <a:off x="490251" y="1352550"/>
                <a:ext cx="1447800" cy="26161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45720" tIns="22860" rIns="45720" bIns="22860">
                <a:spAutoFit/>
              </a:bodyPr>
              <a:lstStyle/>
              <a:p>
                <a:pPr defTabSz="912613"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itchFamily="34" charset="0"/>
                    <a:ea typeface="微软雅黑" pitchFamily="34" charset="-122"/>
                    <a:sym typeface="Arial" pitchFamily="34" charset="0"/>
                  </a:rPr>
                  <a:t>单击编辑标题</a:t>
                </a:r>
                <a:endParaRPr lang="en-US" altLang="zh-CN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</p:grpSp>
        <p:grpSp>
          <p:nvGrpSpPr>
            <p:cNvPr id="112" name="Group 84"/>
            <p:cNvGrpSpPr/>
            <p:nvPr/>
          </p:nvGrpSpPr>
          <p:grpSpPr>
            <a:xfrm>
              <a:off x="384175" y="2470924"/>
              <a:ext cx="1652588" cy="1393826"/>
              <a:chOff x="384175" y="2470924"/>
              <a:chExt cx="1652588" cy="1393826"/>
            </a:xfrm>
            <a:grpFill/>
          </p:grpSpPr>
          <p:grpSp>
            <p:nvGrpSpPr>
              <p:cNvPr id="113" name="Group 9"/>
              <p:cNvGrpSpPr/>
              <p:nvPr/>
            </p:nvGrpSpPr>
            <p:grpSpPr>
              <a:xfrm>
                <a:off x="384175" y="2470924"/>
                <a:ext cx="1652588" cy="1393826"/>
                <a:chOff x="384175" y="2470924"/>
                <a:chExt cx="1652588" cy="1393826"/>
              </a:xfrm>
              <a:grpFill/>
            </p:grpSpPr>
            <p:grpSp>
              <p:nvGrpSpPr>
                <p:cNvPr id="115" name="Group 91"/>
                <p:cNvGrpSpPr/>
                <p:nvPr/>
              </p:nvGrpSpPr>
              <p:grpSpPr>
                <a:xfrm>
                  <a:off x="384175" y="2470924"/>
                  <a:ext cx="1652588" cy="1393826"/>
                  <a:chOff x="384175" y="2470924"/>
                  <a:chExt cx="1652588" cy="1393826"/>
                </a:xfrm>
                <a:grpFill/>
              </p:grpSpPr>
              <p:sp>
                <p:nvSpPr>
                  <p:cNvPr id="117" name="Freeform 790"/>
                  <p:cNvSpPr>
                    <a:spLocks/>
                  </p:cNvSpPr>
                  <p:nvPr/>
                </p:nvSpPr>
                <p:spPr bwMode="auto">
                  <a:xfrm>
                    <a:off x="384175" y="2470924"/>
                    <a:ext cx="1652588" cy="173038"/>
                  </a:xfrm>
                  <a:custGeom>
                    <a:avLst/>
                    <a:gdLst/>
                    <a:ahLst/>
                    <a:cxnLst>
                      <a:cxn ang="0">
                        <a:pos x="996" y="109"/>
                      </a:cxn>
                      <a:cxn ang="0">
                        <a:pos x="499" y="109"/>
                      </a:cxn>
                      <a:cxn ang="0">
                        <a:pos x="0" y="109"/>
                      </a:cxn>
                      <a:cxn ang="0">
                        <a:pos x="45" y="54"/>
                      </a:cxn>
                      <a:cxn ang="0">
                        <a:pos x="0" y="0"/>
                      </a:cxn>
                      <a:cxn ang="0">
                        <a:pos x="499" y="0"/>
                      </a:cxn>
                      <a:cxn ang="0">
                        <a:pos x="996" y="0"/>
                      </a:cxn>
                      <a:cxn ang="0">
                        <a:pos x="1041" y="54"/>
                      </a:cxn>
                      <a:cxn ang="0">
                        <a:pos x="996" y="109"/>
                      </a:cxn>
                    </a:cxnLst>
                    <a:rect l="0" t="0" r="r" b="b"/>
                    <a:pathLst>
                      <a:path w="1041" h="109">
                        <a:moveTo>
                          <a:pt x="996" y="109"/>
                        </a:moveTo>
                        <a:lnTo>
                          <a:pt x="499" y="109"/>
                        </a:lnTo>
                        <a:lnTo>
                          <a:pt x="0" y="109"/>
                        </a:lnTo>
                        <a:lnTo>
                          <a:pt x="45" y="54"/>
                        </a:lnTo>
                        <a:lnTo>
                          <a:pt x="0" y="0"/>
                        </a:lnTo>
                        <a:lnTo>
                          <a:pt x="499" y="0"/>
                        </a:lnTo>
                        <a:lnTo>
                          <a:pt x="996" y="0"/>
                        </a:lnTo>
                        <a:lnTo>
                          <a:pt x="1041" y="54"/>
                        </a:lnTo>
                        <a:lnTo>
                          <a:pt x="996" y="109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18" name="Rectangle 795"/>
                  <p:cNvSpPr>
                    <a:spLocks noChangeArrowheads="1"/>
                  </p:cNvSpPr>
                  <p:nvPr/>
                </p:nvSpPr>
                <p:spPr bwMode="auto">
                  <a:xfrm>
                    <a:off x="1201738" y="2556649"/>
                    <a:ext cx="17463" cy="59372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19" name="Freeform 825"/>
                  <p:cNvSpPr>
                    <a:spLocks noEditPoints="1"/>
                  </p:cNvSpPr>
                  <p:nvPr/>
                </p:nvSpPr>
                <p:spPr bwMode="auto">
                  <a:xfrm>
                    <a:off x="852488" y="3139262"/>
                    <a:ext cx="717550" cy="725488"/>
                  </a:xfrm>
                  <a:custGeom>
                    <a:avLst/>
                    <a:gdLst/>
                    <a:ahLst/>
                    <a:cxnLst>
                      <a:cxn ang="0">
                        <a:pos x="101" y="202"/>
                      </a:cxn>
                      <a:cxn ang="0">
                        <a:pos x="0" y="101"/>
                      </a:cxn>
                      <a:cxn ang="0">
                        <a:pos x="101" y="0"/>
                      </a:cxn>
                      <a:cxn ang="0">
                        <a:pos x="201" y="101"/>
                      </a:cxn>
                      <a:cxn ang="0">
                        <a:pos x="101" y="202"/>
                      </a:cxn>
                      <a:cxn ang="0">
                        <a:pos x="101" y="5"/>
                      </a:cxn>
                      <a:cxn ang="0">
                        <a:pos x="5" y="101"/>
                      </a:cxn>
                      <a:cxn ang="0">
                        <a:pos x="101" y="197"/>
                      </a:cxn>
                      <a:cxn ang="0">
                        <a:pos x="196" y="101"/>
                      </a:cxn>
                      <a:cxn ang="0">
                        <a:pos x="101" y="5"/>
                      </a:cxn>
                    </a:cxnLst>
                    <a:rect l="0" t="0" r="r" b="b"/>
                    <a:pathLst>
                      <a:path w="201" h="202">
                        <a:moveTo>
                          <a:pt x="101" y="202"/>
                        </a:moveTo>
                        <a:cubicBezTo>
                          <a:pt x="45" y="202"/>
                          <a:pt x="0" y="156"/>
                          <a:pt x="0" y="101"/>
                        </a:cubicBezTo>
                        <a:cubicBezTo>
                          <a:pt x="0" y="46"/>
                          <a:pt x="45" y="0"/>
                          <a:pt x="101" y="0"/>
                        </a:cubicBezTo>
                        <a:cubicBezTo>
                          <a:pt x="156" y="0"/>
                          <a:pt x="201" y="46"/>
                          <a:pt x="201" y="101"/>
                        </a:cubicBezTo>
                        <a:cubicBezTo>
                          <a:pt x="201" y="156"/>
                          <a:pt x="156" y="202"/>
                          <a:pt x="101" y="202"/>
                        </a:cubicBezTo>
                        <a:close/>
                        <a:moveTo>
                          <a:pt x="101" y="5"/>
                        </a:moveTo>
                        <a:cubicBezTo>
                          <a:pt x="48" y="5"/>
                          <a:pt x="5" y="48"/>
                          <a:pt x="5" y="101"/>
                        </a:cubicBezTo>
                        <a:cubicBezTo>
                          <a:pt x="5" y="154"/>
                          <a:pt x="48" y="197"/>
                          <a:pt x="101" y="197"/>
                        </a:cubicBezTo>
                        <a:cubicBezTo>
                          <a:pt x="154" y="197"/>
                          <a:pt x="196" y="154"/>
                          <a:pt x="196" y="101"/>
                        </a:cubicBezTo>
                        <a:cubicBezTo>
                          <a:pt x="196" y="48"/>
                          <a:pt x="154" y="5"/>
                          <a:pt x="101" y="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0" name="Freeform 826"/>
                  <p:cNvSpPr>
                    <a:spLocks noEditPoints="1"/>
                  </p:cNvSpPr>
                  <p:nvPr/>
                </p:nvSpPr>
                <p:spPr bwMode="auto">
                  <a:xfrm>
                    <a:off x="998538" y="3390087"/>
                    <a:ext cx="303213" cy="304800"/>
                  </a:xfrm>
                  <a:custGeom>
                    <a:avLst/>
                    <a:gdLst/>
                    <a:ahLst/>
                    <a:cxnLst>
                      <a:cxn ang="0">
                        <a:pos x="73" y="64"/>
                      </a:cxn>
                      <a:cxn ang="0">
                        <a:pos x="71" y="62"/>
                      </a:cxn>
                      <a:cxn ang="0">
                        <a:pos x="69" y="51"/>
                      </a:cxn>
                      <a:cxn ang="0">
                        <a:pos x="69" y="51"/>
                      </a:cxn>
                      <a:cxn ang="0">
                        <a:pos x="77" y="44"/>
                      </a:cxn>
                      <a:cxn ang="0">
                        <a:pos x="80" y="43"/>
                      </a:cxn>
                      <a:cxn ang="0">
                        <a:pos x="85" y="37"/>
                      </a:cxn>
                      <a:cxn ang="0">
                        <a:pos x="84" y="31"/>
                      </a:cxn>
                      <a:cxn ang="0">
                        <a:pos x="77" y="27"/>
                      </a:cxn>
                      <a:cxn ang="0">
                        <a:pos x="74" y="27"/>
                      </a:cxn>
                      <a:cxn ang="0">
                        <a:pos x="64" y="24"/>
                      </a:cxn>
                      <a:cxn ang="0">
                        <a:pos x="64" y="24"/>
                      </a:cxn>
                      <a:cxn ang="0">
                        <a:pos x="61" y="13"/>
                      </a:cxn>
                      <a:cxn ang="0">
                        <a:pos x="62" y="10"/>
                      </a:cxn>
                      <a:cxn ang="0">
                        <a:pos x="59" y="3"/>
                      </a:cxn>
                      <a:cxn ang="0">
                        <a:pos x="56" y="2"/>
                      </a:cxn>
                      <a:cxn ang="0">
                        <a:pos x="53" y="1"/>
                      </a:cxn>
                      <a:cxn ang="0">
                        <a:pos x="46" y="5"/>
                      </a:cxn>
                      <a:cxn ang="0">
                        <a:pos x="45" y="7"/>
                      </a:cxn>
                      <a:cxn ang="0">
                        <a:pos x="37" y="15"/>
                      </a:cxn>
                      <a:cxn ang="0">
                        <a:pos x="37" y="15"/>
                      </a:cxn>
                      <a:cxn ang="0">
                        <a:pos x="26" y="11"/>
                      </a:cxn>
                      <a:cxn ang="0">
                        <a:pos x="25" y="9"/>
                      </a:cxn>
                      <a:cxn ang="0">
                        <a:pos x="16" y="8"/>
                      </a:cxn>
                      <a:cxn ang="0">
                        <a:pos x="12" y="12"/>
                      </a:cxn>
                      <a:cxn ang="0">
                        <a:pos x="12" y="20"/>
                      </a:cxn>
                      <a:cxn ang="0">
                        <a:pos x="14" y="22"/>
                      </a:cxn>
                      <a:cxn ang="0">
                        <a:pos x="16" y="33"/>
                      </a:cxn>
                      <a:cxn ang="0">
                        <a:pos x="7" y="41"/>
                      </a:cxn>
                      <a:cxn ang="0">
                        <a:pos x="5" y="41"/>
                      </a:cxn>
                      <a:cxn ang="0">
                        <a:pos x="0" y="48"/>
                      </a:cxn>
                      <a:cxn ang="0">
                        <a:pos x="1" y="54"/>
                      </a:cxn>
                      <a:cxn ang="0">
                        <a:pos x="8" y="58"/>
                      </a:cxn>
                      <a:cxn ang="0">
                        <a:pos x="11" y="57"/>
                      </a:cxn>
                      <a:cxn ang="0">
                        <a:pos x="21" y="61"/>
                      </a:cxn>
                      <a:cxn ang="0">
                        <a:pos x="21" y="61"/>
                      </a:cxn>
                      <a:cxn ang="0">
                        <a:pos x="24" y="72"/>
                      </a:cxn>
                      <a:cxn ang="0">
                        <a:pos x="23" y="74"/>
                      </a:cxn>
                      <a:cxn ang="0">
                        <a:pos x="26" y="82"/>
                      </a:cxn>
                      <a:cxn ang="0">
                        <a:pos x="29" y="83"/>
                      </a:cxn>
                      <a:cxn ang="0">
                        <a:pos x="32" y="84"/>
                      </a:cxn>
                      <a:cxn ang="0">
                        <a:pos x="39" y="80"/>
                      </a:cxn>
                      <a:cxn ang="0">
                        <a:pos x="40" y="77"/>
                      </a:cxn>
                      <a:cxn ang="0">
                        <a:pos x="48" y="70"/>
                      </a:cxn>
                      <a:cxn ang="0">
                        <a:pos x="48" y="70"/>
                      </a:cxn>
                      <a:cxn ang="0">
                        <a:pos x="59" y="73"/>
                      </a:cxn>
                      <a:cxn ang="0">
                        <a:pos x="60" y="75"/>
                      </a:cxn>
                      <a:cxn ang="0">
                        <a:pos x="69" y="76"/>
                      </a:cxn>
                      <a:cxn ang="0">
                        <a:pos x="73" y="72"/>
                      </a:cxn>
                      <a:cxn ang="0">
                        <a:pos x="73" y="64"/>
                      </a:cxn>
                      <a:cxn ang="0">
                        <a:pos x="38" y="56"/>
                      </a:cxn>
                      <a:cxn ang="0">
                        <a:pos x="29" y="38"/>
                      </a:cxn>
                      <a:cxn ang="0">
                        <a:pos x="47" y="29"/>
                      </a:cxn>
                      <a:cxn ang="0">
                        <a:pos x="56" y="47"/>
                      </a:cxn>
                      <a:cxn ang="0">
                        <a:pos x="38" y="56"/>
                      </a:cxn>
                    </a:cxnLst>
                    <a:rect l="0" t="0" r="r" b="b"/>
                    <a:pathLst>
                      <a:path w="85" h="85">
                        <a:moveTo>
                          <a:pt x="73" y="64"/>
                        </a:moveTo>
                        <a:cubicBezTo>
                          <a:pt x="71" y="62"/>
                          <a:pt x="71" y="62"/>
                          <a:pt x="71" y="62"/>
                        </a:cubicBezTo>
                        <a:cubicBezTo>
                          <a:pt x="69" y="59"/>
                          <a:pt x="68" y="55"/>
                          <a:pt x="69" y="51"/>
                        </a:cubicBezTo>
                        <a:cubicBezTo>
                          <a:pt x="69" y="51"/>
                          <a:pt x="69" y="51"/>
                          <a:pt x="69" y="51"/>
                        </a:cubicBezTo>
                        <a:cubicBezTo>
                          <a:pt x="70" y="48"/>
                          <a:pt x="74" y="45"/>
                          <a:pt x="77" y="44"/>
                        </a:cubicBezTo>
                        <a:cubicBezTo>
                          <a:pt x="80" y="43"/>
                          <a:pt x="80" y="43"/>
                          <a:pt x="80" y="43"/>
                        </a:cubicBezTo>
                        <a:cubicBezTo>
                          <a:pt x="83" y="43"/>
                          <a:pt x="85" y="40"/>
                          <a:pt x="85" y="37"/>
                        </a:cubicBezTo>
                        <a:cubicBezTo>
                          <a:pt x="85" y="35"/>
                          <a:pt x="84" y="33"/>
                          <a:pt x="84" y="31"/>
                        </a:cubicBezTo>
                        <a:cubicBezTo>
                          <a:pt x="83" y="28"/>
                          <a:pt x="80" y="26"/>
                          <a:pt x="77" y="27"/>
                        </a:cubicBezTo>
                        <a:cubicBezTo>
                          <a:pt x="74" y="27"/>
                          <a:pt x="74" y="27"/>
                          <a:pt x="74" y="27"/>
                        </a:cubicBezTo>
                        <a:cubicBezTo>
                          <a:pt x="70" y="28"/>
                          <a:pt x="66" y="27"/>
                          <a:pt x="64" y="24"/>
                        </a:cubicBezTo>
                        <a:cubicBezTo>
                          <a:pt x="64" y="24"/>
                          <a:pt x="64" y="24"/>
                          <a:pt x="64" y="24"/>
                        </a:cubicBezTo>
                        <a:cubicBezTo>
                          <a:pt x="61" y="21"/>
                          <a:pt x="60" y="17"/>
                          <a:pt x="61" y="13"/>
                        </a:cubicBezTo>
                        <a:cubicBezTo>
                          <a:pt x="62" y="10"/>
                          <a:pt x="62" y="10"/>
                          <a:pt x="62" y="10"/>
                        </a:cubicBezTo>
                        <a:cubicBezTo>
                          <a:pt x="63" y="7"/>
                          <a:pt x="62" y="4"/>
                          <a:pt x="59" y="3"/>
                        </a:cubicBezTo>
                        <a:cubicBezTo>
                          <a:pt x="58" y="2"/>
                          <a:pt x="57" y="2"/>
                          <a:pt x="56" y="2"/>
                        </a:cubicBezTo>
                        <a:cubicBezTo>
                          <a:pt x="55" y="1"/>
                          <a:pt x="54" y="1"/>
                          <a:pt x="53" y="1"/>
                        </a:cubicBezTo>
                        <a:cubicBezTo>
                          <a:pt x="50" y="0"/>
                          <a:pt x="47" y="2"/>
                          <a:pt x="46" y="5"/>
                        </a:cubicBezTo>
                        <a:cubicBezTo>
                          <a:pt x="45" y="7"/>
                          <a:pt x="45" y="7"/>
                          <a:pt x="45" y="7"/>
                        </a:cubicBezTo>
                        <a:cubicBezTo>
                          <a:pt x="44" y="11"/>
                          <a:pt x="41" y="14"/>
                          <a:pt x="37" y="15"/>
                        </a:cubicBezTo>
                        <a:cubicBezTo>
                          <a:pt x="37" y="15"/>
                          <a:pt x="37" y="15"/>
                          <a:pt x="37" y="15"/>
                        </a:cubicBezTo>
                        <a:cubicBezTo>
                          <a:pt x="33" y="16"/>
                          <a:pt x="29" y="14"/>
                          <a:pt x="26" y="11"/>
                        </a:cubicBezTo>
                        <a:cubicBezTo>
                          <a:pt x="25" y="9"/>
                          <a:pt x="25" y="9"/>
                          <a:pt x="25" y="9"/>
                        </a:cubicBezTo>
                        <a:cubicBezTo>
                          <a:pt x="22" y="7"/>
                          <a:pt x="19" y="6"/>
                          <a:pt x="16" y="8"/>
                        </a:cubicBezTo>
                        <a:cubicBezTo>
                          <a:pt x="15" y="10"/>
                          <a:pt x="13" y="11"/>
                          <a:pt x="12" y="12"/>
                        </a:cubicBezTo>
                        <a:cubicBezTo>
                          <a:pt x="10" y="14"/>
                          <a:pt x="10" y="18"/>
                          <a:pt x="12" y="20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16" y="25"/>
                          <a:pt x="17" y="30"/>
                          <a:pt x="16" y="33"/>
                        </a:cubicBezTo>
                        <a:cubicBezTo>
                          <a:pt x="15" y="37"/>
                          <a:pt x="11" y="40"/>
                          <a:pt x="7" y="41"/>
                        </a:cubicBezTo>
                        <a:cubicBezTo>
                          <a:pt x="5" y="41"/>
                          <a:pt x="5" y="41"/>
                          <a:pt x="5" y="41"/>
                        </a:cubicBezTo>
                        <a:cubicBezTo>
                          <a:pt x="2" y="42"/>
                          <a:pt x="0" y="45"/>
                          <a:pt x="0" y="48"/>
                        </a:cubicBezTo>
                        <a:cubicBezTo>
                          <a:pt x="0" y="50"/>
                          <a:pt x="1" y="52"/>
                          <a:pt x="1" y="54"/>
                        </a:cubicBezTo>
                        <a:cubicBezTo>
                          <a:pt x="2" y="57"/>
                          <a:pt x="5" y="59"/>
                          <a:pt x="8" y="58"/>
                        </a:cubicBezTo>
                        <a:cubicBezTo>
                          <a:pt x="11" y="57"/>
                          <a:pt x="11" y="57"/>
                          <a:pt x="11" y="57"/>
                        </a:cubicBezTo>
                        <a:cubicBezTo>
                          <a:pt x="15" y="57"/>
                          <a:pt x="19" y="58"/>
                          <a:pt x="21" y="61"/>
                        </a:cubicBezTo>
                        <a:cubicBezTo>
                          <a:pt x="21" y="61"/>
                          <a:pt x="21" y="61"/>
                          <a:pt x="21" y="61"/>
                        </a:cubicBezTo>
                        <a:cubicBezTo>
                          <a:pt x="24" y="64"/>
                          <a:pt x="25" y="68"/>
                          <a:pt x="24" y="72"/>
                        </a:cubicBezTo>
                        <a:cubicBezTo>
                          <a:pt x="23" y="74"/>
                          <a:pt x="23" y="74"/>
                          <a:pt x="23" y="74"/>
                        </a:cubicBezTo>
                        <a:cubicBezTo>
                          <a:pt x="22" y="77"/>
                          <a:pt x="23" y="81"/>
                          <a:pt x="26" y="82"/>
                        </a:cubicBezTo>
                        <a:cubicBezTo>
                          <a:pt x="27" y="82"/>
                          <a:pt x="28" y="83"/>
                          <a:pt x="29" y="83"/>
                        </a:cubicBezTo>
                        <a:cubicBezTo>
                          <a:pt x="30" y="83"/>
                          <a:pt x="31" y="84"/>
                          <a:pt x="32" y="84"/>
                        </a:cubicBezTo>
                        <a:cubicBezTo>
                          <a:pt x="35" y="85"/>
                          <a:pt x="38" y="83"/>
                          <a:pt x="39" y="80"/>
                        </a:cubicBezTo>
                        <a:cubicBezTo>
                          <a:pt x="40" y="77"/>
                          <a:pt x="40" y="77"/>
                          <a:pt x="40" y="77"/>
                        </a:cubicBezTo>
                        <a:cubicBezTo>
                          <a:pt x="41" y="73"/>
                          <a:pt x="44" y="71"/>
                          <a:pt x="48" y="70"/>
                        </a:cubicBezTo>
                        <a:cubicBezTo>
                          <a:pt x="48" y="70"/>
                          <a:pt x="48" y="70"/>
                          <a:pt x="48" y="70"/>
                        </a:cubicBezTo>
                        <a:cubicBezTo>
                          <a:pt x="52" y="69"/>
                          <a:pt x="56" y="70"/>
                          <a:pt x="59" y="73"/>
                        </a:cubicBezTo>
                        <a:cubicBezTo>
                          <a:pt x="60" y="75"/>
                          <a:pt x="60" y="75"/>
                          <a:pt x="60" y="75"/>
                        </a:cubicBezTo>
                        <a:cubicBezTo>
                          <a:pt x="63" y="78"/>
                          <a:pt x="66" y="78"/>
                          <a:pt x="69" y="76"/>
                        </a:cubicBezTo>
                        <a:cubicBezTo>
                          <a:pt x="70" y="75"/>
                          <a:pt x="72" y="74"/>
                          <a:pt x="73" y="72"/>
                        </a:cubicBezTo>
                        <a:cubicBezTo>
                          <a:pt x="75" y="70"/>
                          <a:pt x="75" y="67"/>
                          <a:pt x="73" y="64"/>
                        </a:cubicBezTo>
                        <a:close/>
                        <a:moveTo>
                          <a:pt x="38" y="56"/>
                        </a:moveTo>
                        <a:cubicBezTo>
                          <a:pt x="30" y="53"/>
                          <a:pt x="26" y="45"/>
                          <a:pt x="29" y="38"/>
                        </a:cubicBezTo>
                        <a:cubicBezTo>
                          <a:pt x="31" y="30"/>
                          <a:pt x="40" y="26"/>
                          <a:pt x="47" y="29"/>
                        </a:cubicBezTo>
                        <a:cubicBezTo>
                          <a:pt x="55" y="31"/>
                          <a:pt x="59" y="39"/>
                          <a:pt x="56" y="47"/>
                        </a:cubicBezTo>
                        <a:cubicBezTo>
                          <a:pt x="54" y="54"/>
                          <a:pt x="45" y="59"/>
                          <a:pt x="38" y="5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16" name="Oval 834"/>
                <p:cNvSpPr>
                  <a:spLocks noChangeArrowheads="1"/>
                </p:cNvSpPr>
                <p:nvPr/>
              </p:nvSpPr>
              <p:spPr bwMode="auto">
                <a:xfrm>
                  <a:off x="1169988" y="2513787"/>
                  <a:ext cx="85725" cy="8731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4" name="Freeform 827"/>
              <p:cNvSpPr>
                <a:spLocks noEditPoints="1"/>
              </p:cNvSpPr>
              <p:nvPr/>
            </p:nvSpPr>
            <p:spPr bwMode="auto">
              <a:xfrm>
                <a:off x="1244600" y="3315474"/>
                <a:ext cx="177800" cy="190500"/>
              </a:xfrm>
              <a:custGeom>
                <a:avLst/>
                <a:gdLst/>
                <a:ahLst/>
                <a:cxnLst>
                  <a:cxn ang="0">
                    <a:pos x="47" y="34"/>
                  </a:cxn>
                  <a:cxn ang="0">
                    <a:pos x="46" y="34"/>
                  </a:cxn>
                  <a:cxn ang="0">
                    <a:pos x="42" y="28"/>
                  </a:cxn>
                  <a:cxn ang="0">
                    <a:pos x="42" y="27"/>
                  </a:cxn>
                  <a:cxn ang="0">
                    <a:pos x="46" y="22"/>
                  </a:cxn>
                  <a:cxn ang="0">
                    <a:pos x="48" y="21"/>
                  </a:cxn>
                  <a:cxn ang="0">
                    <a:pos x="49" y="16"/>
                  </a:cxn>
                  <a:cxn ang="0">
                    <a:pos x="48" y="13"/>
                  </a:cxn>
                  <a:cxn ang="0">
                    <a:pos x="43" y="12"/>
                  </a:cxn>
                  <a:cxn ang="0">
                    <a:pos x="41" y="12"/>
                  </a:cxn>
                  <a:cxn ang="0">
                    <a:pos x="34" y="12"/>
                  </a:cxn>
                  <a:cxn ang="0">
                    <a:pos x="34" y="12"/>
                  </a:cxn>
                  <a:cxn ang="0">
                    <a:pos x="31" y="6"/>
                  </a:cxn>
                  <a:cxn ang="0">
                    <a:pos x="31" y="4"/>
                  </a:cxn>
                  <a:cxn ang="0">
                    <a:pos x="28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1" y="4"/>
                  </a:cxn>
                  <a:cxn ang="0">
                    <a:pos x="21" y="6"/>
                  </a:cxn>
                  <a:cxn ang="0">
                    <a:pos x="17" y="11"/>
                  </a:cxn>
                  <a:cxn ang="0">
                    <a:pos x="17" y="11"/>
                  </a:cxn>
                  <a:cxn ang="0">
                    <a:pos x="10" y="11"/>
                  </a:cxn>
                  <a:cxn ang="0">
                    <a:pos x="9" y="10"/>
                  </a:cxn>
                  <a:cxn ang="0">
                    <a:pos x="4" y="11"/>
                  </a:cxn>
                  <a:cxn ang="0">
                    <a:pos x="2" y="14"/>
                  </a:cxn>
                  <a:cxn ang="0">
                    <a:pos x="3" y="19"/>
                  </a:cxn>
                  <a:cxn ang="0">
                    <a:pos x="4" y="20"/>
                  </a:cxn>
                  <a:cxn ang="0">
                    <a:pos x="8" y="26"/>
                  </a:cxn>
                  <a:cxn ang="0">
                    <a:pos x="4" y="32"/>
                  </a:cxn>
                  <a:cxn ang="0">
                    <a:pos x="3" y="33"/>
                  </a:cxn>
                  <a:cxn ang="0">
                    <a:pos x="1" y="38"/>
                  </a:cxn>
                  <a:cxn ang="0">
                    <a:pos x="3" y="41"/>
                  </a:cxn>
                  <a:cxn ang="0">
                    <a:pos x="7" y="42"/>
                  </a:cxn>
                  <a:cxn ang="0">
                    <a:pos x="9" y="41"/>
                  </a:cxn>
                  <a:cxn ang="0">
                    <a:pos x="16" y="42"/>
                  </a:cxn>
                  <a:cxn ang="0">
                    <a:pos x="16" y="42"/>
                  </a:cxn>
                  <a:cxn ang="0">
                    <a:pos x="19" y="48"/>
                  </a:cxn>
                  <a:cxn ang="0">
                    <a:pos x="19" y="49"/>
                  </a:cxn>
                  <a:cxn ang="0">
                    <a:pos x="22" y="53"/>
                  </a:cxn>
                  <a:cxn ang="0">
                    <a:pos x="24" y="53"/>
                  </a:cxn>
                  <a:cxn ang="0">
                    <a:pos x="26" y="53"/>
                  </a:cxn>
                  <a:cxn ang="0">
                    <a:pos x="30" y="50"/>
                  </a:cxn>
                  <a:cxn ang="0">
                    <a:pos x="30" y="48"/>
                  </a:cxn>
                  <a:cxn ang="0">
                    <a:pos x="33" y="42"/>
                  </a:cxn>
                  <a:cxn ang="0">
                    <a:pos x="33" y="42"/>
                  </a:cxn>
                  <a:cxn ang="0">
                    <a:pos x="40" y="42"/>
                  </a:cxn>
                  <a:cxn ang="0">
                    <a:pos x="42" y="43"/>
                  </a:cxn>
                  <a:cxn ang="0">
                    <a:pos x="47" y="42"/>
                  </a:cxn>
                  <a:cxn ang="0">
                    <a:pos x="48" y="39"/>
                  </a:cxn>
                  <a:cxn ang="0">
                    <a:pos x="47" y="34"/>
                  </a:cxn>
                  <a:cxn ang="0">
                    <a:pos x="25" y="34"/>
                  </a:cxn>
                  <a:cxn ang="0">
                    <a:pos x="18" y="27"/>
                  </a:cxn>
                  <a:cxn ang="0">
                    <a:pos x="25" y="19"/>
                  </a:cxn>
                  <a:cxn ang="0">
                    <a:pos x="33" y="27"/>
                  </a:cxn>
                  <a:cxn ang="0">
                    <a:pos x="25" y="34"/>
                  </a:cxn>
                </a:cxnLst>
                <a:rect l="0" t="0" r="r" b="b"/>
                <a:pathLst>
                  <a:path w="50" h="53">
                    <a:moveTo>
                      <a:pt x="47" y="34"/>
                    </a:moveTo>
                    <a:cubicBezTo>
                      <a:pt x="46" y="34"/>
                      <a:pt x="46" y="34"/>
                      <a:pt x="46" y="34"/>
                    </a:cubicBezTo>
                    <a:cubicBezTo>
                      <a:pt x="44" y="32"/>
                      <a:pt x="42" y="30"/>
                      <a:pt x="42" y="28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3" y="25"/>
                      <a:pt x="44" y="23"/>
                      <a:pt x="46" y="22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9" y="20"/>
                      <a:pt x="50" y="18"/>
                      <a:pt x="49" y="16"/>
                    </a:cubicBezTo>
                    <a:cubicBezTo>
                      <a:pt x="49" y="15"/>
                      <a:pt x="48" y="14"/>
                      <a:pt x="48" y="13"/>
                    </a:cubicBezTo>
                    <a:cubicBezTo>
                      <a:pt x="47" y="11"/>
                      <a:pt x="44" y="11"/>
                      <a:pt x="43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39" y="14"/>
                      <a:pt x="36" y="13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2" y="11"/>
                      <a:pt x="31" y="8"/>
                      <a:pt x="31" y="6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2"/>
                      <a:pt x="30" y="1"/>
                      <a:pt x="28" y="1"/>
                    </a:cubicBezTo>
                    <a:cubicBezTo>
                      <a:pt x="27" y="0"/>
                      <a:pt x="27" y="0"/>
                      <a:pt x="26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2" y="0"/>
                      <a:pt x="21" y="2"/>
                      <a:pt x="21" y="4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8"/>
                      <a:pt x="19" y="10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5" y="13"/>
                      <a:pt x="12" y="13"/>
                      <a:pt x="10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7" y="9"/>
                      <a:pt x="5" y="10"/>
                      <a:pt x="4" y="11"/>
                    </a:cubicBezTo>
                    <a:cubicBezTo>
                      <a:pt x="3" y="12"/>
                      <a:pt x="2" y="13"/>
                      <a:pt x="2" y="14"/>
                    </a:cubicBezTo>
                    <a:cubicBezTo>
                      <a:pt x="1" y="16"/>
                      <a:pt x="1" y="18"/>
                      <a:pt x="3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1"/>
                      <a:pt x="8" y="24"/>
                      <a:pt x="8" y="26"/>
                    </a:cubicBezTo>
                    <a:cubicBezTo>
                      <a:pt x="8" y="29"/>
                      <a:pt x="6" y="31"/>
                      <a:pt x="4" y="32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39"/>
                      <a:pt x="2" y="40"/>
                      <a:pt x="3" y="41"/>
                    </a:cubicBezTo>
                    <a:cubicBezTo>
                      <a:pt x="4" y="42"/>
                      <a:pt x="6" y="43"/>
                      <a:pt x="7" y="42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1" y="40"/>
                      <a:pt x="14" y="40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8" y="43"/>
                      <a:pt x="19" y="45"/>
                      <a:pt x="19" y="48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9" y="51"/>
                      <a:pt x="20" y="53"/>
                      <a:pt x="22" y="53"/>
                    </a:cubicBezTo>
                    <a:cubicBezTo>
                      <a:pt x="23" y="53"/>
                      <a:pt x="24" y="53"/>
                      <a:pt x="24" y="53"/>
                    </a:cubicBezTo>
                    <a:cubicBezTo>
                      <a:pt x="25" y="53"/>
                      <a:pt x="25" y="53"/>
                      <a:pt x="26" y="53"/>
                    </a:cubicBezTo>
                    <a:cubicBezTo>
                      <a:pt x="28" y="53"/>
                      <a:pt x="29" y="52"/>
                      <a:pt x="30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6"/>
                      <a:pt x="31" y="43"/>
                      <a:pt x="33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5" y="41"/>
                      <a:pt x="38" y="41"/>
                      <a:pt x="40" y="42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3" y="44"/>
                      <a:pt x="45" y="44"/>
                      <a:pt x="47" y="42"/>
                    </a:cubicBezTo>
                    <a:cubicBezTo>
                      <a:pt x="47" y="41"/>
                      <a:pt x="48" y="40"/>
                      <a:pt x="48" y="39"/>
                    </a:cubicBezTo>
                    <a:cubicBezTo>
                      <a:pt x="49" y="38"/>
                      <a:pt x="49" y="36"/>
                      <a:pt x="47" y="34"/>
                    </a:cubicBezTo>
                    <a:close/>
                    <a:moveTo>
                      <a:pt x="25" y="34"/>
                    </a:moveTo>
                    <a:cubicBezTo>
                      <a:pt x="21" y="34"/>
                      <a:pt x="17" y="31"/>
                      <a:pt x="18" y="27"/>
                    </a:cubicBezTo>
                    <a:cubicBezTo>
                      <a:pt x="18" y="22"/>
                      <a:pt x="21" y="19"/>
                      <a:pt x="25" y="19"/>
                    </a:cubicBezTo>
                    <a:cubicBezTo>
                      <a:pt x="30" y="20"/>
                      <a:pt x="33" y="23"/>
                      <a:pt x="33" y="27"/>
                    </a:cubicBezTo>
                    <a:cubicBezTo>
                      <a:pt x="32" y="31"/>
                      <a:pt x="29" y="35"/>
                      <a:pt x="25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3" name="Group 96"/>
          <p:cNvGrpSpPr/>
          <p:nvPr/>
        </p:nvGrpSpPr>
        <p:grpSpPr>
          <a:xfrm>
            <a:off x="2062163" y="1320418"/>
            <a:ext cx="1652588" cy="2558619"/>
            <a:chOff x="2062163" y="1320418"/>
            <a:chExt cx="1652588" cy="2558619"/>
          </a:xfrm>
          <a:solidFill>
            <a:schemeClr val="accent2"/>
          </a:solidFill>
        </p:grpSpPr>
        <p:grpSp>
          <p:nvGrpSpPr>
            <p:cNvPr id="124" name="Group 86"/>
            <p:cNvGrpSpPr/>
            <p:nvPr/>
          </p:nvGrpSpPr>
          <p:grpSpPr>
            <a:xfrm>
              <a:off x="2155635" y="1320418"/>
              <a:ext cx="1458816" cy="1066800"/>
              <a:chOff x="2155635" y="1320418"/>
              <a:chExt cx="1458816" cy="1066800"/>
            </a:xfrm>
            <a:grpFill/>
          </p:grpSpPr>
          <p:sp>
            <p:nvSpPr>
              <p:cNvPr id="148" name="Freeform 5"/>
              <p:cNvSpPr>
                <a:spLocks/>
              </p:cNvSpPr>
              <p:nvPr/>
            </p:nvSpPr>
            <p:spPr bwMode="auto">
              <a:xfrm rot="10800000">
                <a:off x="2155635" y="1320418"/>
                <a:ext cx="1455420" cy="1066800"/>
              </a:xfrm>
              <a:custGeom>
                <a:avLst/>
                <a:gdLst>
                  <a:gd name="T0" fmla="*/ 640 w 1130"/>
                  <a:gd name="T1" fmla="*/ 163 h 820"/>
                  <a:gd name="T2" fmla="*/ 562 w 1130"/>
                  <a:gd name="T3" fmla="*/ 0 h 820"/>
                  <a:gd name="T4" fmla="*/ 490 w 1130"/>
                  <a:gd name="T5" fmla="*/ 163 h 820"/>
                  <a:gd name="T6" fmla="*/ 50 w 1130"/>
                  <a:gd name="T7" fmla="*/ 163 h 820"/>
                  <a:gd name="T8" fmla="*/ 0 w 1130"/>
                  <a:gd name="T9" fmla="*/ 213 h 820"/>
                  <a:gd name="T10" fmla="*/ 0 w 1130"/>
                  <a:gd name="T11" fmla="*/ 770 h 820"/>
                  <a:gd name="T12" fmla="*/ 50 w 1130"/>
                  <a:gd name="T13" fmla="*/ 820 h 820"/>
                  <a:gd name="T14" fmla="*/ 1080 w 1130"/>
                  <a:gd name="T15" fmla="*/ 820 h 820"/>
                  <a:gd name="T16" fmla="*/ 1130 w 1130"/>
                  <a:gd name="T17" fmla="*/ 770 h 820"/>
                  <a:gd name="T18" fmla="*/ 1130 w 1130"/>
                  <a:gd name="T19" fmla="*/ 213 h 820"/>
                  <a:gd name="T20" fmla="*/ 1080 w 1130"/>
                  <a:gd name="T21" fmla="*/ 163 h 820"/>
                  <a:gd name="T22" fmla="*/ 640 w 1130"/>
                  <a:gd name="T23" fmla="*/ 163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30" h="820">
                    <a:moveTo>
                      <a:pt x="640" y="163"/>
                    </a:moveTo>
                    <a:cubicBezTo>
                      <a:pt x="562" y="0"/>
                      <a:pt x="562" y="0"/>
                      <a:pt x="562" y="0"/>
                    </a:cubicBezTo>
                    <a:cubicBezTo>
                      <a:pt x="490" y="163"/>
                      <a:pt x="490" y="163"/>
                      <a:pt x="490" y="163"/>
                    </a:cubicBezTo>
                    <a:cubicBezTo>
                      <a:pt x="50" y="163"/>
                      <a:pt x="50" y="163"/>
                      <a:pt x="50" y="163"/>
                    </a:cubicBezTo>
                    <a:cubicBezTo>
                      <a:pt x="22" y="163"/>
                      <a:pt x="0" y="186"/>
                      <a:pt x="0" y="213"/>
                    </a:cubicBezTo>
                    <a:cubicBezTo>
                      <a:pt x="0" y="770"/>
                      <a:pt x="0" y="770"/>
                      <a:pt x="0" y="770"/>
                    </a:cubicBezTo>
                    <a:cubicBezTo>
                      <a:pt x="0" y="798"/>
                      <a:pt x="22" y="820"/>
                      <a:pt x="50" y="820"/>
                    </a:cubicBezTo>
                    <a:cubicBezTo>
                      <a:pt x="1080" y="820"/>
                      <a:pt x="1080" y="820"/>
                      <a:pt x="1080" y="820"/>
                    </a:cubicBezTo>
                    <a:cubicBezTo>
                      <a:pt x="1108" y="820"/>
                      <a:pt x="1130" y="798"/>
                      <a:pt x="1130" y="770"/>
                    </a:cubicBezTo>
                    <a:cubicBezTo>
                      <a:pt x="1130" y="213"/>
                      <a:pt x="1130" y="213"/>
                      <a:pt x="1130" y="213"/>
                    </a:cubicBezTo>
                    <a:cubicBezTo>
                      <a:pt x="1130" y="186"/>
                      <a:pt x="1108" y="163"/>
                      <a:pt x="1080" y="163"/>
                    </a:cubicBezTo>
                    <a:lnTo>
                      <a:pt x="640" y="16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Text Box 10"/>
              <p:cNvSpPr txBox="1">
                <a:spLocks noChangeArrowheads="1"/>
              </p:cNvSpPr>
              <p:nvPr/>
            </p:nvSpPr>
            <p:spPr bwMode="auto">
              <a:xfrm>
                <a:off x="2166651" y="1352550"/>
                <a:ext cx="1447800" cy="26161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lIns="45720" tIns="22860" rIns="45720" bIns="22860">
                <a:spAutoFit/>
              </a:bodyPr>
              <a:lstStyle/>
              <a:p>
                <a:pPr defTabSz="912613"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Arial" pitchFamily="34" charset="0"/>
                    <a:ea typeface="微软雅黑" pitchFamily="34" charset="-122"/>
                    <a:sym typeface="Arial" pitchFamily="34" charset="0"/>
                  </a:rPr>
                  <a:t>单击编辑标题</a:t>
                </a:r>
                <a:endParaRPr lang="en-US" altLang="zh-CN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endParaRPr>
              </a:p>
            </p:txBody>
          </p:sp>
        </p:grpSp>
        <p:grpSp>
          <p:nvGrpSpPr>
            <p:cNvPr id="125" name="Group 94"/>
            <p:cNvGrpSpPr/>
            <p:nvPr/>
          </p:nvGrpSpPr>
          <p:grpSpPr>
            <a:xfrm>
              <a:off x="2062163" y="2470924"/>
              <a:ext cx="1652588" cy="1408113"/>
              <a:chOff x="2062163" y="2470924"/>
              <a:chExt cx="1652588" cy="1408113"/>
            </a:xfrm>
            <a:grpFill/>
          </p:grpSpPr>
          <p:grpSp>
            <p:nvGrpSpPr>
              <p:cNvPr id="126" name="Group 18"/>
              <p:cNvGrpSpPr/>
              <p:nvPr/>
            </p:nvGrpSpPr>
            <p:grpSpPr>
              <a:xfrm>
                <a:off x="2062163" y="2470924"/>
                <a:ext cx="1652588" cy="1408113"/>
                <a:chOff x="2062163" y="2470924"/>
                <a:chExt cx="1652588" cy="1408113"/>
              </a:xfrm>
              <a:grpFill/>
            </p:grpSpPr>
            <p:sp>
              <p:nvSpPr>
                <p:cNvPr id="128" name="Freeform 791"/>
                <p:cNvSpPr>
                  <a:spLocks/>
                </p:cNvSpPr>
                <p:nvPr/>
              </p:nvSpPr>
              <p:spPr bwMode="auto">
                <a:xfrm>
                  <a:off x="2062163" y="2470924"/>
                  <a:ext cx="1652588" cy="173038"/>
                </a:xfrm>
                <a:custGeom>
                  <a:avLst/>
                  <a:gdLst/>
                  <a:ahLst/>
                  <a:cxnLst>
                    <a:cxn ang="0">
                      <a:pos x="996" y="109"/>
                    </a:cxn>
                    <a:cxn ang="0">
                      <a:pos x="499" y="109"/>
                    </a:cxn>
                    <a:cxn ang="0">
                      <a:pos x="0" y="109"/>
                    </a:cxn>
                    <a:cxn ang="0">
                      <a:pos x="45" y="54"/>
                    </a:cxn>
                    <a:cxn ang="0">
                      <a:pos x="0" y="0"/>
                    </a:cxn>
                    <a:cxn ang="0">
                      <a:pos x="499" y="0"/>
                    </a:cxn>
                    <a:cxn ang="0">
                      <a:pos x="996" y="0"/>
                    </a:cxn>
                    <a:cxn ang="0">
                      <a:pos x="1041" y="54"/>
                    </a:cxn>
                    <a:cxn ang="0">
                      <a:pos x="996" y="109"/>
                    </a:cxn>
                  </a:cxnLst>
                  <a:rect l="0" t="0" r="r" b="b"/>
                  <a:pathLst>
                    <a:path w="1041" h="109">
                      <a:moveTo>
                        <a:pt x="996" y="109"/>
                      </a:moveTo>
                      <a:lnTo>
                        <a:pt x="499" y="109"/>
                      </a:lnTo>
                      <a:lnTo>
                        <a:pt x="0" y="109"/>
                      </a:lnTo>
                      <a:lnTo>
                        <a:pt x="45" y="54"/>
                      </a:lnTo>
                      <a:lnTo>
                        <a:pt x="0" y="0"/>
                      </a:lnTo>
                      <a:lnTo>
                        <a:pt x="499" y="0"/>
                      </a:lnTo>
                      <a:lnTo>
                        <a:pt x="996" y="0"/>
                      </a:lnTo>
                      <a:lnTo>
                        <a:pt x="1041" y="54"/>
                      </a:lnTo>
                      <a:lnTo>
                        <a:pt x="996" y="10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9" name="Freeform 800"/>
                <p:cNvSpPr>
                  <a:spLocks noEditPoints="1"/>
                </p:cNvSpPr>
                <p:nvPr/>
              </p:nvSpPr>
              <p:spPr bwMode="auto">
                <a:xfrm>
                  <a:off x="2514600" y="3153549"/>
                  <a:ext cx="717550" cy="725488"/>
                </a:xfrm>
                <a:custGeom>
                  <a:avLst/>
                  <a:gdLst/>
                  <a:ahLst/>
                  <a:cxnLst>
                    <a:cxn ang="0">
                      <a:pos x="101" y="202"/>
                    </a:cxn>
                    <a:cxn ang="0">
                      <a:pos x="0" y="101"/>
                    </a:cxn>
                    <a:cxn ang="0">
                      <a:pos x="101" y="0"/>
                    </a:cxn>
                    <a:cxn ang="0">
                      <a:pos x="201" y="101"/>
                    </a:cxn>
                    <a:cxn ang="0">
                      <a:pos x="101" y="202"/>
                    </a:cxn>
                    <a:cxn ang="0">
                      <a:pos x="101" y="5"/>
                    </a:cxn>
                    <a:cxn ang="0">
                      <a:pos x="5" y="101"/>
                    </a:cxn>
                    <a:cxn ang="0">
                      <a:pos x="101" y="197"/>
                    </a:cxn>
                    <a:cxn ang="0">
                      <a:pos x="196" y="101"/>
                    </a:cxn>
                    <a:cxn ang="0">
                      <a:pos x="101" y="5"/>
                    </a:cxn>
                  </a:cxnLst>
                  <a:rect l="0" t="0" r="r" b="b"/>
                  <a:pathLst>
                    <a:path w="201" h="202">
                      <a:moveTo>
                        <a:pt x="101" y="202"/>
                      </a:moveTo>
                      <a:cubicBezTo>
                        <a:pt x="45" y="202"/>
                        <a:pt x="0" y="156"/>
                        <a:pt x="0" y="101"/>
                      </a:cubicBezTo>
                      <a:cubicBezTo>
                        <a:pt x="0" y="46"/>
                        <a:pt x="45" y="0"/>
                        <a:pt x="101" y="0"/>
                      </a:cubicBezTo>
                      <a:cubicBezTo>
                        <a:pt x="156" y="0"/>
                        <a:pt x="201" y="46"/>
                        <a:pt x="201" y="101"/>
                      </a:cubicBezTo>
                      <a:cubicBezTo>
                        <a:pt x="201" y="156"/>
                        <a:pt x="156" y="202"/>
                        <a:pt x="101" y="202"/>
                      </a:cubicBezTo>
                      <a:close/>
                      <a:moveTo>
                        <a:pt x="101" y="5"/>
                      </a:moveTo>
                      <a:cubicBezTo>
                        <a:pt x="48" y="5"/>
                        <a:pt x="5" y="48"/>
                        <a:pt x="5" y="101"/>
                      </a:cubicBezTo>
                      <a:cubicBezTo>
                        <a:pt x="5" y="154"/>
                        <a:pt x="48" y="197"/>
                        <a:pt x="101" y="197"/>
                      </a:cubicBezTo>
                      <a:cubicBezTo>
                        <a:pt x="153" y="197"/>
                        <a:pt x="196" y="154"/>
                        <a:pt x="196" y="101"/>
                      </a:cubicBezTo>
                      <a:cubicBezTo>
                        <a:pt x="196" y="48"/>
                        <a:pt x="153" y="5"/>
                        <a:pt x="101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30" name="Group 78"/>
                <p:cNvGrpSpPr/>
                <p:nvPr/>
              </p:nvGrpSpPr>
              <p:grpSpPr>
                <a:xfrm>
                  <a:off x="2689225" y="3307537"/>
                  <a:ext cx="393700" cy="387350"/>
                  <a:chOff x="2689225" y="2878138"/>
                  <a:chExt cx="393700" cy="387350"/>
                </a:xfrm>
                <a:grpFill/>
              </p:grpSpPr>
              <p:sp>
                <p:nvSpPr>
                  <p:cNvPr id="132" name="Freeform 801"/>
                  <p:cNvSpPr>
                    <a:spLocks/>
                  </p:cNvSpPr>
                  <p:nvPr/>
                </p:nvSpPr>
                <p:spPr bwMode="auto">
                  <a:xfrm>
                    <a:off x="3003550" y="3079750"/>
                    <a:ext cx="79375" cy="128588"/>
                  </a:xfrm>
                  <a:custGeom>
                    <a:avLst/>
                    <a:gdLst/>
                    <a:ahLst/>
                    <a:cxnLst>
                      <a:cxn ang="0">
                        <a:pos x="6" y="4"/>
                      </a:cxn>
                      <a:cxn ang="0">
                        <a:pos x="6" y="5"/>
                      </a:cxn>
                      <a:cxn ang="0">
                        <a:pos x="6" y="5"/>
                      </a:cxn>
                      <a:cxn ang="0">
                        <a:pos x="6" y="6"/>
                      </a:cxn>
                      <a:cxn ang="0">
                        <a:pos x="6" y="8"/>
                      </a:cxn>
                      <a:cxn ang="0">
                        <a:pos x="6" y="9"/>
                      </a:cxn>
                      <a:cxn ang="0">
                        <a:pos x="6" y="11"/>
                      </a:cxn>
                      <a:cxn ang="0">
                        <a:pos x="5" y="13"/>
                      </a:cxn>
                      <a:cxn ang="0">
                        <a:pos x="5" y="14"/>
                      </a:cxn>
                      <a:cxn ang="0">
                        <a:pos x="5" y="16"/>
                      </a:cxn>
                      <a:cxn ang="0">
                        <a:pos x="4" y="18"/>
                      </a:cxn>
                      <a:cxn ang="0">
                        <a:pos x="4" y="19"/>
                      </a:cxn>
                      <a:cxn ang="0">
                        <a:pos x="4" y="21"/>
                      </a:cxn>
                      <a:cxn ang="0">
                        <a:pos x="3" y="22"/>
                      </a:cxn>
                      <a:cxn ang="0">
                        <a:pos x="3" y="24"/>
                      </a:cxn>
                      <a:cxn ang="0">
                        <a:pos x="2" y="25"/>
                      </a:cxn>
                      <a:cxn ang="0">
                        <a:pos x="2" y="27"/>
                      </a:cxn>
                      <a:cxn ang="0">
                        <a:pos x="1" y="28"/>
                      </a:cxn>
                      <a:cxn ang="0">
                        <a:pos x="1" y="29"/>
                      </a:cxn>
                      <a:cxn ang="0">
                        <a:pos x="3" y="35"/>
                      </a:cxn>
                      <a:cxn ang="0">
                        <a:pos x="4" y="35"/>
                      </a:cxn>
                      <a:cxn ang="0">
                        <a:pos x="5" y="36"/>
                      </a:cxn>
                      <a:cxn ang="0">
                        <a:pos x="8" y="34"/>
                      </a:cxn>
                      <a:cxn ang="0">
                        <a:pos x="22" y="5"/>
                      </a:cxn>
                      <a:cxn ang="0">
                        <a:pos x="21" y="2"/>
                      </a:cxn>
                      <a:cxn ang="0">
                        <a:pos x="18" y="0"/>
                      </a:cxn>
                      <a:cxn ang="0">
                        <a:pos x="10" y="0"/>
                      </a:cxn>
                      <a:cxn ang="0">
                        <a:pos x="6" y="4"/>
                      </a:cxn>
                    </a:cxnLst>
                    <a:rect l="0" t="0" r="r" b="b"/>
                    <a:pathLst>
                      <a:path w="22" h="36">
                        <a:moveTo>
                          <a:pt x="6" y="4"/>
                        </a:moveTo>
                        <a:cubicBezTo>
                          <a:pt x="6" y="4"/>
                          <a:pt x="6" y="5"/>
                          <a:pt x="6" y="5"/>
                        </a:cubicBezTo>
                        <a:cubicBezTo>
                          <a:pt x="6" y="5"/>
                          <a:pt x="6" y="5"/>
                          <a:pt x="6" y="5"/>
                        </a:cubicBezTo>
                        <a:cubicBezTo>
                          <a:pt x="6" y="5"/>
                          <a:pt x="6" y="6"/>
                          <a:pt x="6" y="6"/>
                        </a:cubicBezTo>
                        <a:cubicBezTo>
                          <a:pt x="6" y="7"/>
                          <a:pt x="6" y="7"/>
                          <a:pt x="6" y="8"/>
                        </a:cubicBezTo>
                        <a:cubicBezTo>
                          <a:pt x="6" y="8"/>
                          <a:pt x="6" y="9"/>
                          <a:pt x="6" y="9"/>
                        </a:cubicBezTo>
                        <a:cubicBezTo>
                          <a:pt x="6" y="10"/>
                          <a:pt x="6" y="11"/>
                          <a:pt x="6" y="11"/>
                        </a:cubicBezTo>
                        <a:cubicBezTo>
                          <a:pt x="6" y="12"/>
                          <a:pt x="5" y="12"/>
                          <a:pt x="5" y="13"/>
                        </a:cubicBezTo>
                        <a:cubicBezTo>
                          <a:pt x="5" y="13"/>
                          <a:pt x="5" y="14"/>
                          <a:pt x="5" y="14"/>
                        </a:cubicBezTo>
                        <a:cubicBezTo>
                          <a:pt x="5" y="15"/>
                          <a:pt x="5" y="15"/>
                          <a:pt x="5" y="16"/>
                        </a:cubicBezTo>
                        <a:cubicBezTo>
                          <a:pt x="5" y="16"/>
                          <a:pt x="5" y="17"/>
                          <a:pt x="4" y="18"/>
                        </a:cubicBezTo>
                        <a:cubicBezTo>
                          <a:pt x="4" y="18"/>
                          <a:pt x="4" y="19"/>
                          <a:pt x="4" y="19"/>
                        </a:cubicBezTo>
                        <a:cubicBezTo>
                          <a:pt x="4" y="20"/>
                          <a:pt x="4" y="20"/>
                          <a:pt x="4" y="21"/>
                        </a:cubicBezTo>
                        <a:cubicBezTo>
                          <a:pt x="4" y="21"/>
                          <a:pt x="3" y="22"/>
                          <a:pt x="3" y="22"/>
                        </a:cubicBezTo>
                        <a:cubicBezTo>
                          <a:pt x="3" y="23"/>
                          <a:pt x="3" y="23"/>
                          <a:pt x="3" y="24"/>
                        </a:cubicBezTo>
                        <a:cubicBezTo>
                          <a:pt x="3" y="24"/>
                          <a:pt x="2" y="25"/>
                          <a:pt x="2" y="25"/>
                        </a:cubicBezTo>
                        <a:cubicBezTo>
                          <a:pt x="2" y="26"/>
                          <a:pt x="2" y="26"/>
                          <a:pt x="2" y="27"/>
                        </a:cubicBezTo>
                        <a:cubicBezTo>
                          <a:pt x="2" y="27"/>
                          <a:pt x="1" y="28"/>
                          <a:pt x="1" y="28"/>
                        </a:cubicBezTo>
                        <a:cubicBezTo>
                          <a:pt x="1" y="28"/>
                          <a:pt x="1" y="29"/>
                          <a:pt x="1" y="29"/>
                        </a:cubicBezTo>
                        <a:cubicBezTo>
                          <a:pt x="0" y="31"/>
                          <a:pt x="1" y="34"/>
                          <a:pt x="3" y="35"/>
                        </a:cubicBezTo>
                        <a:cubicBezTo>
                          <a:pt x="3" y="35"/>
                          <a:pt x="3" y="35"/>
                          <a:pt x="4" y="35"/>
                        </a:cubicBezTo>
                        <a:cubicBezTo>
                          <a:pt x="4" y="35"/>
                          <a:pt x="5" y="36"/>
                          <a:pt x="5" y="36"/>
                        </a:cubicBezTo>
                        <a:cubicBezTo>
                          <a:pt x="7" y="36"/>
                          <a:pt x="8" y="35"/>
                          <a:pt x="8" y="34"/>
                        </a:cubicBezTo>
                        <a:cubicBezTo>
                          <a:pt x="16" y="26"/>
                          <a:pt x="20" y="16"/>
                          <a:pt x="22" y="5"/>
                        </a:cubicBezTo>
                        <a:cubicBezTo>
                          <a:pt x="22" y="4"/>
                          <a:pt x="21" y="3"/>
                          <a:pt x="21" y="2"/>
                        </a:cubicBezTo>
                        <a:cubicBezTo>
                          <a:pt x="20" y="1"/>
                          <a:pt x="19" y="0"/>
                          <a:pt x="18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8" y="0"/>
                          <a:pt x="7" y="2"/>
                          <a:pt x="6" y="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3" name="Freeform 802"/>
                  <p:cNvSpPr>
                    <a:spLocks/>
                  </p:cNvSpPr>
                  <p:nvPr/>
                </p:nvSpPr>
                <p:spPr bwMode="auto">
                  <a:xfrm>
                    <a:off x="2689225" y="3079750"/>
                    <a:ext cx="79375" cy="128588"/>
                  </a:xfrm>
                  <a:custGeom>
                    <a:avLst/>
                    <a:gdLst/>
                    <a:ahLst/>
                    <a:cxnLst>
                      <a:cxn ang="0">
                        <a:pos x="20" y="25"/>
                      </a:cxn>
                      <a:cxn ang="0">
                        <a:pos x="19" y="24"/>
                      </a:cxn>
                      <a:cxn ang="0">
                        <a:pos x="19" y="22"/>
                      </a:cxn>
                      <a:cxn ang="0">
                        <a:pos x="19" y="21"/>
                      </a:cxn>
                      <a:cxn ang="0">
                        <a:pos x="18" y="19"/>
                      </a:cxn>
                      <a:cxn ang="0">
                        <a:pos x="18" y="18"/>
                      </a:cxn>
                      <a:cxn ang="0">
                        <a:pos x="17" y="16"/>
                      </a:cxn>
                      <a:cxn ang="0">
                        <a:pos x="17" y="14"/>
                      </a:cxn>
                      <a:cxn ang="0">
                        <a:pos x="17" y="13"/>
                      </a:cxn>
                      <a:cxn ang="0">
                        <a:pos x="17" y="11"/>
                      </a:cxn>
                      <a:cxn ang="0">
                        <a:pos x="16" y="9"/>
                      </a:cxn>
                      <a:cxn ang="0">
                        <a:pos x="16" y="8"/>
                      </a:cxn>
                      <a:cxn ang="0">
                        <a:pos x="16" y="6"/>
                      </a:cxn>
                      <a:cxn ang="0">
                        <a:pos x="16" y="5"/>
                      </a:cxn>
                      <a:cxn ang="0">
                        <a:pos x="16" y="5"/>
                      </a:cxn>
                      <a:cxn ang="0">
                        <a:pos x="16" y="4"/>
                      </a:cxn>
                      <a:cxn ang="0">
                        <a:pos x="12" y="0"/>
                      </a:cxn>
                      <a:cxn ang="0">
                        <a:pos x="5" y="0"/>
                      </a:cxn>
                      <a:cxn ang="0">
                        <a:pos x="2" y="2"/>
                      </a:cxn>
                      <a:cxn ang="0">
                        <a:pos x="1" y="5"/>
                      </a:cxn>
                      <a:cxn ang="0">
                        <a:pos x="14" y="34"/>
                      </a:cxn>
                      <a:cxn ang="0">
                        <a:pos x="19" y="35"/>
                      </a:cxn>
                      <a:cxn ang="0">
                        <a:pos x="20" y="35"/>
                      </a:cxn>
                      <a:cxn ang="0">
                        <a:pos x="22" y="29"/>
                      </a:cxn>
                      <a:cxn ang="0">
                        <a:pos x="21" y="29"/>
                      </a:cxn>
                      <a:cxn ang="0">
                        <a:pos x="20" y="27"/>
                      </a:cxn>
                      <a:cxn ang="0">
                        <a:pos x="20" y="25"/>
                      </a:cxn>
                    </a:cxnLst>
                    <a:rect l="0" t="0" r="r" b="b"/>
                    <a:pathLst>
                      <a:path w="22" h="36">
                        <a:moveTo>
                          <a:pt x="20" y="25"/>
                        </a:moveTo>
                        <a:cubicBezTo>
                          <a:pt x="20" y="25"/>
                          <a:pt x="20" y="24"/>
                          <a:pt x="19" y="24"/>
                        </a:cubicBezTo>
                        <a:cubicBezTo>
                          <a:pt x="19" y="23"/>
                          <a:pt x="19" y="23"/>
                          <a:pt x="19" y="22"/>
                        </a:cubicBezTo>
                        <a:cubicBezTo>
                          <a:pt x="19" y="22"/>
                          <a:pt x="19" y="21"/>
                          <a:pt x="19" y="21"/>
                        </a:cubicBezTo>
                        <a:cubicBezTo>
                          <a:pt x="18" y="20"/>
                          <a:pt x="18" y="20"/>
                          <a:pt x="18" y="19"/>
                        </a:cubicBezTo>
                        <a:cubicBezTo>
                          <a:pt x="18" y="19"/>
                          <a:pt x="18" y="18"/>
                          <a:pt x="18" y="18"/>
                        </a:cubicBezTo>
                        <a:cubicBezTo>
                          <a:pt x="18" y="17"/>
                          <a:pt x="18" y="16"/>
                          <a:pt x="17" y="16"/>
                        </a:cubicBezTo>
                        <a:cubicBezTo>
                          <a:pt x="17" y="15"/>
                          <a:pt x="17" y="15"/>
                          <a:pt x="17" y="14"/>
                        </a:cubicBezTo>
                        <a:cubicBezTo>
                          <a:pt x="17" y="14"/>
                          <a:pt x="17" y="13"/>
                          <a:pt x="17" y="13"/>
                        </a:cubicBezTo>
                        <a:cubicBezTo>
                          <a:pt x="17" y="12"/>
                          <a:pt x="17" y="12"/>
                          <a:pt x="17" y="11"/>
                        </a:cubicBezTo>
                        <a:cubicBezTo>
                          <a:pt x="17" y="11"/>
                          <a:pt x="16" y="10"/>
                          <a:pt x="16" y="9"/>
                        </a:cubicBezTo>
                        <a:cubicBezTo>
                          <a:pt x="16" y="9"/>
                          <a:pt x="16" y="8"/>
                          <a:pt x="16" y="8"/>
                        </a:cubicBezTo>
                        <a:cubicBezTo>
                          <a:pt x="16" y="7"/>
                          <a:pt x="16" y="7"/>
                          <a:pt x="16" y="6"/>
                        </a:cubicBezTo>
                        <a:cubicBezTo>
                          <a:pt x="16" y="6"/>
                          <a:pt x="16" y="5"/>
                          <a:pt x="16" y="5"/>
                        </a:cubicBezTo>
                        <a:cubicBezTo>
                          <a:pt x="16" y="5"/>
                          <a:pt x="16" y="5"/>
                          <a:pt x="16" y="5"/>
                        </a:cubicBezTo>
                        <a:cubicBezTo>
                          <a:pt x="16" y="5"/>
                          <a:pt x="16" y="4"/>
                          <a:pt x="16" y="4"/>
                        </a:cubicBezTo>
                        <a:cubicBezTo>
                          <a:pt x="16" y="2"/>
                          <a:pt x="14" y="0"/>
                          <a:pt x="12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3" y="0"/>
                          <a:pt x="2" y="1"/>
                          <a:pt x="2" y="2"/>
                        </a:cubicBezTo>
                        <a:cubicBezTo>
                          <a:pt x="1" y="3"/>
                          <a:pt x="0" y="4"/>
                          <a:pt x="1" y="5"/>
                        </a:cubicBezTo>
                        <a:cubicBezTo>
                          <a:pt x="2" y="16"/>
                          <a:pt x="7" y="26"/>
                          <a:pt x="14" y="34"/>
                        </a:cubicBezTo>
                        <a:cubicBezTo>
                          <a:pt x="15" y="35"/>
                          <a:pt x="17" y="36"/>
                          <a:pt x="19" y="35"/>
                        </a:cubicBezTo>
                        <a:cubicBezTo>
                          <a:pt x="19" y="35"/>
                          <a:pt x="19" y="35"/>
                          <a:pt x="20" y="35"/>
                        </a:cubicBezTo>
                        <a:cubicBezTo>
                          <a:pt x="21" y="34"/>
                          <a:pt x="22" y="31"/>
                          <a:pt x="22" y="29"/>
                        </a:cubicBezTo>
                        <a:cubicBezTo>
                          <a:pt x="21" y="29"/>
                          <a:pt x="21" y="29"/>
                          <a:pt x="21" y="29"/>
                        </a:cubicBezTo>
                        <a:cubicBezTo>
                          <a:pt x="21" y="28"/>
                          <a:pt x="21" y="27"/>
                          <a:pt x="20" y="27"/>
                        </a:cubicBezTo>
                        <a:cubicBezTo>
                          <a:pt x="20" y="26"/>
                          <a:pt x="20" y="26"/>
                          <a:pt x="20" y="2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4" name="Freeform 803"/>
                  <p:cNvSpPr>
                    <a:spLocks/>
                  </p:cNvSpPr>
                  <p:nvPr/>
                </p:nvSpPr>
                <p:spPr bwMode="auto">
                  <a:xfrm>
                    <a:off x="2897188" y="3079750"/>
                    <a:ext cx="114300" cy="107950"/>
                  </a:xfrm>
                  <a:custGeom>
                    <a:avLst/>
                    <a:gdLst/>
                    <a:ahLst/>
                    <a:cxnLst>
                      <a:cxn ang="0">
                        <a:pos x="28" y="0"/>
                      </a:cxn>
                      <a:cxn ang="0">
                        <a:pos x="3" y="0"/>
                      </a:cxn>
                      <a:cxn ang="0">
                        <a:pos x="0" y="4"/>
                      </a:cxn>
                      <a:cxn ang="0">
                        <a:pos x="0" y="23"/>
                      </a:cxn>
                      <a:cxn ang="0">
                        <a:pos x="3" y="27"/>
                      </a:cxn>
                      <a:cxn ang="0">
                        <a:pos x="4" y="27"/>
                      </a:cxn>
                      <a:cxn ang="0">
                        <a:pos x="4" y="27"/>
                      </a:cxn>
                      <a:cxn ang="0">
                        <a:pos x="8" y="27"/>
                      </a:cxn>
                      <a:cxn ang="0">
                        <a:pos x="8" y="27"/>
                      </a:cxn>
                      <a:cxn ang="0">
                        <a:pos x="12" y="28"/>
                      </a:cxn>
                      <a:cxn ang="0">
                        <a:pos x="13" y="28"/>
                      </a:cxn>
                      <a:cxn ang="0">
                        <a:pos x="16" y="29"/>
                      </a:cxn>
                      <a:cxn ang="0">
                        <a:pos x="17" y="29"/>
                      </a:cxn>
                      <a:cxn ang="0">
                        <a:pos x="18" y="29"/>
                      </a:cxn>
                      <a:cxn ang="0">
                        <a:pos x="19" y="29"/>
                      </a:cxn>
                      <a:cxn ang="0">
                        <a:pos x="21" y="30"/>
                      </a:cxn>
                      <a:cxn ang="0">
                        <a:pos x="23" y="30"/>
                      </a:cxn>
                      <a:cxn ang="0">
                        <a:pos x="26" y="28"/>
                      </a:cxn>
                      <a:cxn ang="0">
                        <a:pos x="26" y="27"/>
                      </a:cxn>
                      <a:cxn ang="0">
                        <a:pos x="27" y="25"/>
                      </a:cxn>
                      <a:cxn ang="0">
                        <a:pos x="27" y="25"/>
                      </a:cxn>
                      <a:cxn ang="0">
                        <a:pos x="31" y="10"/>
                      </a:cxn>
                      <a:cxn ang="0">
                        <a:pos x="31" y="10"/>
                      </a:cxn>
                      <a:cxn ang="0">
                        <a:pos x="31" y="7"/>
                      </a:cxn>
                      <a:cxn ang="0">
                        <a:pos x="31" y="6"/>
                      </a:cxn>
                      <a:cxn ang="0">
                        <a:pos x="32" y="5"/>
                      </a:cxn>
                      <a:cxn ang="0">
                        <a:pos x="30" y="2"/>
                      </a:cxn>
                      <a:cxn ang="0">
                        <a:pos x="28" y="0"/>
                      </a:cxn>
                    </a:cxnLst>
                    <a:rect l="0" t="0" r="r" b="b"/>
                    <a:pathLst>
                      <a:path w="32" h="30">
                        <a:moveTo>
                          <a:pt x="28" y="0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1" y="0"/>
                          <a:pt x="0" y="2"/>
                          <a:pt x="0" y="4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0" y="25"/>
                          <a:pt x="1" y="27"/>
                          <a:pt x="3" y="27"/>
                        </a:cubicBezTo>
                        <a:cubicBezTo>
                          <a:pt x="3" y="27"/>
                          <a:pt x="4" y="27"/>
                          <a:pt x="4" y="27"/>
                        </a:cubicBezTo>
                        <a:cubicBezTo>
                          <a:pt x="4" y="27"/>
                          <a:pt x="4" y="27"/>
                          <a:pt x="4" y="27"/>
                        </a:cubicBezTo>
                        <a:cubicBezTo>
                          <a:pt x="5" y="27"/>
                          <a:pt x="7" y="27"/>
                          <a:pt x="8" y="27"/>
                        </a:cubicBezTo>
                        <a:cubicBezTo>
                          <a:pt x="8" y="27"/>
                          <a:pt x="8" y="27"/>
                          <a:pt x="8" y="27"/>
                        </a:cubicBezTo>
                        <a:cubicBezTo>
                          <a:pt x="9" y="27"/>
                          <a:pt x="11" y="28"/>
                          <a:pt x="12" y="28"/>
                        </a:cubicBezTo>
                        <a:cubicBezTo>
                          <a:pt x="12" y="28"/>
                          <a:pt x="13" y="28"/>
                          <a:pt x="13" y="28"/>
                        </a:cubicBezTo>
                        <a:cubicBezTo>
                          <a:pt x="14" y="28"/>
                          <a:pt x="15" y="29"/>
                          <a:pt x="16" y="29"/>
                        </a:cubicBezTo>
                        <a:cubicBezTo>
                          <a:pt x="17" y="29"/>
                          <a:pt x="17" y="29"/>
                          <a:pt x="17" y="29"/>
                        </a:cubicBezTo>
                        <a:cubicBezTo>
                          <a:pt x="18" y="29"/>
                          <a:pt x="18" y="29"/>
                          <a:pt x="18" y="29"/>
                        </a:cubicBezTo>
                        <a:cubicBezTo>
                          <a:pt x="18" y="29"/>
                          <a:pt x="19" y="29"/>
                          <a:pt x="19" y="29"/>
                        </a:cubicBezTo>
                        <a:cubicBezTo>
                          <a:pt x="20" y="30"/>
                          <a:pt x="21" y="30"/>
                          <a:pt x="21" y="30"/>
                        </a:cubicBezTo>
                        <a:cubicBezTo>
                          <a:pt x="22" y="30"/>
                          <a:pt x="22" y="30"/>
                          <a:pt x="23" y="30"/>
                        </a:cubicBezTo>
                        <a:cubicBezTo>
                          <a:pt x="24" y="30"/>
                          <a:pt x="26" y="29"/>
                          <a:pt x="26" y="28"/>
                        </a:cubicBezTo>
                        <a:cubicBezTo>
                          <a:pt x="26" y="28"/>
                          <a:pt x="26" y="27"/>
                          <a:pt x="26" y="27"/>
                        </a:cubicBezTo>
                        <a:cubicBezTo>
                          <a:pt x="27" y="26"/>
                          <a:pt x="27" y="26"/>
                          <a:pt x="27" y="25"/>
                        </a:cubicBezTo>
                        <a:cubicBezTo>
                          <a:pt x="27" y="25"/>
                          <a:pt x="27" y="25"/>
                          <a:pt x="27" y="25"/>
                        </a:cubicBezTo>
                        <a:cubicBezTo>
                          <a:pt x="29" y="20"/>
                          <a:pt x="30" y="15"/>
                          <a:pt x="31" y="10"/>
                        </a:cubicBezTo>
                        <a:cubicBezTo>
                          <a:pt x="31" y="10"/>
                          <a:pt x="31" y="10"/>
                          <a:pt x="31" y="10"/>
                        </a:cubicBezTo>
                        <a:cubicBezTo>
                          <a:pt x="31" y="9"/>
                          <a:pt x="31" y="8"/>
                          <a:pt x="31" y="7"/>
                        </a:cubicBezTo>
                        <a:cubicBezTo>
                          <a:pt x="31" y="7"/>
                          <a:pt x="31" y="7"/>
                          <a:pt x="31" y="6"/>
                        </a:cubicBezTo>
                        <a:cubicBezTo>
                          <a:pt x="31" y="6"/>
                          <a:pt x="31" y="5"/>
                          <a:pt x="32" y="5"/>
                        </a:cubicBezTo>
                        <a:cubicBezTo>
                          <a:pt x="32" y="3"/>
                          <a:pt x="31" y="2"/>
                          <a:pt x="30" y="2"/>
                        </a:cubicBezTo>
                        <a:cubicBezTo>
                          <a:pt x="30" y="1"/>
                          <a:pt x="29" y="0"/>
                          <a:pt x="28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5" name="Freeform 804"/>
                  <p:cNvSpPr>
                    <a:spLocks/>
                  </p:cNvSpPr>
                  <p:nvPr/>
                </p:nvSpPr>
                <p:spPr bwMode="auto">
                  <a:xfrm>
                    <a:off x="2765425" y="3079750"/>
                    <a:ext cx="114300" cy="107950"/>
                  </a:xfrm>
                  <a:custGeom>
                    <a:avLst/>
                    <a:gdLst/>
                    <a:ahLst/>
                    <a:cxnLst>
                      <a:cxn ang="0">
                        <a:pos x="32" y="23"/>
                      </a:cxn>
                      <a:cxn ang="0">
                        <a:pos x="32" y="4"/>
                      </a:cxn>
                      <a:cxn ang="0">
                        <a:pos x="28" y="0"/>
                      </a:cxn>
                      <a:cxn ang="0">
                        <a:pos x="4" y="0"/>
                      </a:cxn>
                      <a:cxn ang="0">
                        <a:pos x="1" y="2"/>
                      </a:cxn>
                      <a:cxn ang="0">
                        <a:pos x="0" y="5"/>
                      </a:cxn>
                      <a:cxn ang="0">
                        <a:pos x="0" y="6"/>
                      </a:cxn>
                      <a:cxn ang="0">
                        <a:pos x="0" y="7"/>
                      </a:cxn>
                      <a:cxn ang="0">
                        <a:pos x="0" y="10"/>
                      </a:cxn>
                      <a:cxn ang="0">
                        <a:pos x="0" y="10"/>
                      </a:cxn>
                      <a:cxn ang="0">
                        <a:pos x="4" y="25"/>
                      </a:cxn>
                      <a:cxn ang="0">
                        <a:pos x="4" y="25"/>
                      </a:cxn>
                      <a:cxn ang="0">
                        <a:pos x="5" y="27"/>
                      </a:cxn>
                      <a:cxn ang="0">
                        <a:pos x="5" y="28"/>
                      </a:cxn>
                      <a:cxn ang="0">
                        <a:pos x="9" y="30"/>
                      </a:cxn>
                      <a:cxn ang="0">
                        <a:pos x="9" y="30"/>
                      </a:cxn>
                      <a:cxn ang="0">
                        <a:pos x="10" y="30"/>
                      </a:cxn>
                      <a:cxn ang="0">
                        <a:pos x="12" y="29"/>
                      </a:cxn>
                      <a:cxn ang="0">
                        <a:pos x="13" y="29"/>
                      </a:cxn>
                      <a:cxn ang="0">
                        <a:pos x="14" y="29"/>
                      </a:cxn>
                      <a:cxn ang="0">
                        <a:pos x="15" y="29"/>
                      </a:cxn>
                      <a:cxn ang="0">
                        <a:pos x="18" y="28"/>
                      </a:cxn>
                      <a:cxn ang="0">
                        <a:pos x="19" y="28"/>
                      </a:cxn>
                      <a:cxn ang="0">
                        <a:pos x="23" y="27"/>
                      </a:cxn>
                      <a:cxn ang="0">
                        <a:pos x="23" y="27"/>
                      </a:cxn>
                      <a:cxn ang="0">
                        <a:pos x="27" y="27"/>
                      </a:cxn>
                      <a:cxn ang="0">
                        <a:pos x="27" y="27"/>
                      </a:cxn>
                      <a:cxn ang="0">
                        <a:pos x="28" y="27"/>
                      </a:cxn>
                      <a:cxn ang="0">
                        <a:pos x="32" y="23"/>
                      </a:cxn>
                    </a:cxnLst>
                    <a:rect l="0" t="0" r="r" b="b"/>
                    <a:pathLst>
                      <a:path w="32" h="30">
                        <a:moveTo>
                          <a:pt x="32" y="23"/>
                        </a:moveTo>
                        <a:cubicBezTo>
                          <a:pt x="32" y="4"/>
                          <a:pt x="32" y="4"/>
                          <a:pt x="32" y="4"/>
                        </a:cubicBezTo>
                        <a:cubicBezTo>
                          <a:pt x="32" y="2"/>
                          <a:pt x="30" y="0"/>
                          <a:pt x="28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3" y="0"/>
                          <a:pt x="1" y="1"/>
                          <a:pt x="1" y="2"/>
                        </a:cubicBezTo>
                        <a:cubicBezTo>
                          <a:pt x="0" y="2"/>
                          <a:pt x="0" y="3"/>
                          <a:pt x="0" y="5"/>
                        </a:cubicBezTo>
                        <a:cubicBezTo>
                          <a:pt x="0" y="5"/>
                          <a:pt x="0" y="6"/>
                          <a:pt x="0" y="6"/>
                        </a:cubicBezTo>
                        <a:cubicBezTo>
                          <a:pt x="0" y="6"/>
                          <a:pt x="0" y="7"/>
                          <a:pt x="0" y="7"/>
                        </a:cubicBezTo>
                        <a:cubicBezTo>
                          <a:pt x="0" y="8"/>
                          <a:pt x="0" y="9"/>
                          <a:pt x="0" y="10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1" y="15"/>
                          <a:pt x="2" y="20"/>
                          <a:pt x="4" y="25"/>
                        </a:cubicBezTo>
                        <a:cubicBezTo>
                          <a:pt x="4" y="25"/>
                          <a:pt x="4" y="25"/>
                          <a:pt x="4" y="25"/>
                        </a:cubicBezTo>
                        <a:cubicBezTo>
                          <a:pt x="4" y="26"/>
                          <a:pt x="5" y="26"/>
                          <a:pt x="5" y="27"/>
                        </a:cubicBezTo>
                        <a:cubicBezTo>
                          <a:pt x="5" y="27"/>
                          <a:pt x="5" y="28"/>
                          <a:pt x="5" y="28"/>
                        </a:cubicBezTo>
                        <a:cubicBezTo>
                          <a:pt x="6" y="29"/>
                          <a:pt x="7" y="30"/>
                          <a:pt x="9" y="30"/>
                        </a:cubicBezTo>
                        <a:cubicBezTo>
                          <a:pt x="9" y="30"/>
                          <a:pt x="9" y="30"/>
                          <a:pt x="9" y="30"/>
                        </a:cubicBezTo>
                        <a:cubicBezTo>
                          <a:pt x="9" y="30"/>
                          <a:pt x="9" y="30"/>
                          <a:pt x="10" y="30"/>
                        </a:cubicBezTo>
                        <a:cubicBezTo>
                          <a:pt x="11" y="30"/>
                          <a:pt x="12" y="30"/>
                          <a:pt x="12" y="29"/>
                        </a:cubicBezTo>
                        <a:cubicBezTo>
                          <a:pt x="13" y="29"/>
                          <a:pt x="13" y="29"/>
                          <a:pt x="13" y="29"/>
                        </a:cubicBezTo>
                        <a:cubicBezTo>
                          <a:pt x="13" y="29"/>
                          <a:pt x="13" y="29"/>
                          <a:pt x="14" y="29"/>
                        </a:cubicBezTo>
                        <a:cubicBezTo>
                          <a:pt x="14" y="29"/>
                          <a:pt x="15" y="29"/>
                          <a:pt x="15" y="29"/>
                        </a:cubicBezTo>
                        <a:cubicBezTo>
                          <a:pt x="16" y="29"/>
                          <a:pt x="17" y="28"/>
                          <a:pt x="18" y="28"/>
                        </a:cubicBezTo>
                        <a:cubicBezTo>
                          <a:pt x="18" y="28"/>
                          <a:pt x="19" y="28"/>
                          <a:pt x="19" y="28"/>
                        </a:cubicBezTo>
                        <a:cubicBezTo>
                          <a:pt x="21" y="28"/>
                          <a:pt x="22" y="27"/>
                          <a:pt x="23" y="27"/>
                        </a:cubicBezTo>
                        <a:cubicBezTo>
                          <a:pt x="23" y="27"/>
                          <a:pt x="23" y="27"/>
                          <a:pt x="23" y="27"/>
                        </a:cubicBezTo>
                        <a:cubicBezTo>
                          <a:pt x="25" y="27"/>
                          <a:pt x="26" y="27"/>
                          <a:pt x="27" y="27"/>
                        </a:cubicBezTo>
                        <a:cubicBezTo>
                          <a:pt x="27" y="27"/>
                          <a:pt x="27" y="27"/>
                          <a:pt x="27" y="27"/>
                        </a:cubicBezTo>
                        <a:cubicBezTo>
                          <a:pt x="28" y="27"/>
                          <a:pt x="28" y="27"/>
                          <a:pt x="28" y="27"/>
                        </a:cubicBezTo>
                        <a:cubicBezTo>
                          <a:pt x="30" y="27"/>
                          <a:pt x="32" y="25"/>
                          <a:pt x="32" y="23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6" name="Freeform 805"/>
                  <p:cNvSpPr>
                    <a:spLocks/>
                  </p:cNvSpPr>
                  <p:nvPr/>
                </p:nvSpPr>
                <p:spPr bwMode="auto">
                  <a:xfrm>
                    <a:off x="2803525" y="3194050"/>
                    <a:ext cx="76200" cy="71438"/>
                  </a:xfrm>
                  <a:custGeom>
                    <a:avLst/>
                    <a:gdLst/>
                    <a:ahLst/>
                    <a:cxnLst>
                      <a:cxn ang="0">
                        <a:pos x="19" y="19"/>
                      </a:cxn>
                      <a:cxn ang="0">
                        <a:pos x="21" y="16"/>
                      </a:cxn>
                      <a:cxn ang="0">
                        <a:pos x="21" y="4"/>
                      </a:cxn>
                      <a:cxn ang="0">
                        <a:pos x="19" y="1"/>
                      </a:cxn>
                      <a:cxn ang="0">
                        <a:pos x="17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9" y="1"/>
                      </a:cxn>
                      <a:cxn ang="0">
                        <a:pos x="8" y="1"/>
                      </a:cxn>
                      <a:cxn ang="0">
                        <a:pos x="5" y="1"/>
                      </a:cxn>
                      <a:cxn ang="0">
                        <a:pos x="4" y="2"/>
                      </a:cxn>
                      <a:cxn ang="0">
                        <a:pos x="3" y="2"/>
                      </a:cxn>
                      <a:cxn ang="0">
                        <a:pos x="0" y="4"/>
                      </a:cxn>
                      <a:cxn ang="0">
                        <a:pos x="1" y="8"/>
                      </a:cxn>
                      <a:cxn ang="0">
                        <a:pos x="1" y="8"/>
                      </a:cxn>
                      <a:cxn ang="0">
                        <a:pos x="2" y="10"/>
                      </a:cxn>
                      <a:cxn ang="0">
                        <a:pos x="3" y="10"/>
                      </a:cxn>
                      <a:cxn ang="0">
                        <a:pos x="4" y="12"/>
                      </a:cxn>
                      <a:cxn ang="0">
                        <a:pos x="5" y="13"/>
                      </a:cxn>
                      <a:cxn ang="0">
                        <a:pos x="6" y="14"/>
                      </a:cxn>
                      <a:cxn ang="0">
                        <a:pos x="7" y="14"/>
                      </a:cxn>
                      <a:cxn ang="0">
                        <a:pos x="7" y="15"/>
                      </a:cxn>
                      <a:cxn ang="0">
                        <a:pos x="9" y="16"/>
                      </a:cxn>
                      <a:cxn ang="0">
                        <a:pos x="9" y="16"/>
                      </a:cxn>
                      <a:cxn ang="0">
                        <a:pos x="10" y="17"/>
                      </a:cxn>
                      <a:cxn ang="0">
                        <a:pos x="11" y="17"/>
                      </a:cxn>
                      <a:cxn ang="0">
                        <a:pos x="12" y="18"/>
                      </a:cxn>
                      <a:cxn ang="0">
                        <a:pos x="13" y="18"/>
                      </a:cxn>
                      <a:cxn ang="0">
                        <a:pos x="14" y="19"/>
                      </a:cxn>
                      <a:cxn ang="0">
                        <a:pos x="14" y="19"/>
                      </a:cxn>
                      <a:cxn ang="0">
                        <a:pos x="16" y="20"/>
                      </a:cxn>
                      <a:cxn ang="0">
                        <a:pos x="19" y="19"/>
                      </a:cxn>
                    </a:cxnLst>
                    <a:rect l="0" t="0" r="r" b="b"/>
                    <a:pathLst>
                      <a:path w="21" h="20">
                        <a:moveTo>
                          <a:pt x="19" y="19"/>
                        </a:moveTo>
                        <a:cubicBezTo>
                          <a:pt x="20" y="18"/>
                          <a:pt x="21" y="17"/>
                          <a:pt x="21" y="16"/>
                        </a:cubicBezTo>
                        <a:cubicBezTo>
                          <a:pt x="21" y="4"/>
                          <a:pt x="21" y="4"/>
                          <a:pt x="21" y="4"/>
                        </a:cubicBezTo>
                        <a:cubicBezTo>
                          <a:pt x="21" y="3"/>
                          <a:pt x="20" y="1"/>
                          <a:pt x="19" y="1"/>
                        </a:cubicBezTo>
                        <a:cubicBezTo>
                          <a:pt x="19" y="0"/>
                          <a:pt x="18" y="0"/>
                          <a:pt x="17" y="0"/>
                        </a:cubicBezTo>
                        <a:cubicBezTo>
                          <a:pt x="15" y="0"/>
                          <a:pt x="14" y="0"/>
                          <a:pt x="13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2" y="0"/>
                          <a:pt x="10" y="0"/>
                          <a:pt x="9" y="1"/>
                        </a:cubicBezTo>
                        <a:cubicBezTo>
                          <a:pt x="9" y="1"/>
                          <a:pt x="8" y="1"/>
                          <a:pt x="8" y="1"/>
                        </a:cubicBezTo>
                        <a:cubicBezTo>
                          <a:pt x="7" y="1"/>
                          <a:pt x="6" y="1"/>
                          <a:pt x="5" y="1"/>
                        </a:cubicBezTo>
                        <a:cubicBezTo>
                          <a:pt x="5" y="1"/>
                          <a:pt x="4" y="2"/>
                          <a:pt x="4" y="2"/>
                        </a:cubicBezTo>
                        <a:cubicBezTo>
                          <a:pt x="4" y="2"/>
                          <a:pt x="3" y="2"/>
                          <a:pt x="3" y="2"/>
                        </a:cubicBezTo>
                        <a:cubicBezTo>
                          <a:pt x="2" y="2"/>
                          <a:pt x="1" y="3"/>
                          <a:pt x="0" y="4"/>
                        </a:cubicBezTo>
                        <a:cubicBezTo>
                          <a:pt x="0" y="6"/>
                          <a:pt x="0" y="7"/>
                          <a:pt x="1" y="8"/>
                        </a:cubicBezTo>
                        <a:cubicBezTo>
                          <a:pt x="1" y="8"/>
                          <a:pt x="1" y="8"/>
                          <a:pt x="1" y="8"/>
                        </a:cubicBezTo>
                        <a:cubicBezTo>
                          <a:pt x="1" y="9"/>
                          <a:pt x="2" y="9"/>
                          <a:pt x="2" y="10"/>
                        </a:cubicBezTo>
                        <a:cubicBezTo>
                          <a:pt x="2" y="10"/>
                          <a:pt x="2" y="10"/>
                          <a:pt x="3" y="10"/>
                        </a:cubicBezTo>
                        <a:cubicBezTo>
                          <a:pt x="3" y="11"/>
                          <a:pt x="4" y="11"/>
                          <a:pt x="4" y="12"/>
                        </a:cubicBezTo>
                        <a:cubicBezTo>
                          <a:pt x="4" y="12"/>
                          <a:pt x="5" y="12"/>
                          <a:pt x="5" y="13"/>
                        </a:cubicBezTo>
                        <a:cubicBezTo>
                          <a:pt x="5" y="13"/>
                          <a:pt x="5" y="13"/>
                          <a:pt x="6" y="14"/>
                        </a:cubicBezTo>
                        <a:cubicBezTo>
                          <a:pt x="6" y="14"/>
                          <a:pt x="6" y="14"/>
                          <a:pt x="7" y="14"/>
                        </a:cubicBezTo>
                        <a:cubicBezTo>
                          <a:pt x="7" y="15"/>
                          <a:pt x="7" y="15"/>
                          <a:pt x="7" y="15"/>
                        </a:cubicBezTo>
                        <a:cubicBezTo>
                          <a:pt x="8" y="15"/>
                          <a:pt x="8" y="15"/>
                          <a:pt x="9" y="16"/>
                        </a:cubicBezTo>
                        <a:cubicBezTo>
                          <a:pt x="9" y="16"/>
                          <a:pt x="9" y="16"/>
                          <a:pt x="9" y="16"/>
                        </a:cubicBezTo>
                        <a:cubicBezTo>
                          <a:pt x="10" y="16"/>
                          <a:pt x="10" y="17"/>
                          <a:pt x="10" y="17"/>
                        </a:cubicBezTo>
                        <a:cubicBezTo>
                          <a:pt x="11" y="17"/>
                          <a:pt x="11" y="17"/>
                          <a:pt x="11" y="17"/>
                        </a:cubicBezTo>
                        <a:cubicBezTo>
                          <a:pt x="11" y="18"/>
                          <a:pt x="12" y="18"/>
                          <a:pt x="12" y="18"/>
                        </a:cubicBezTo>
                        <a:cubicBezTo>
                          <a:pt x="12" y="18"/>
                          <a:pt x="12" y="18"/>
                          <a:pt x="13" y="18"/>
                        </a:cubicBezTo>
                        <a:cubicBezTo>
                          <a:pt x="13" y="18"/>
                          <a:pt x="14" y="19"/>
                          <a:pt x="14" y="19"/>
                        </a:cubicBezTo>
                        <a:cubicBezTo>
                          <a:pt x="14" y="19"/>
                          <a:pt x="14" y="19"/>
                          <a:pt x="14" y="19"/>
                        </a:cubicBezTo>
                        <a:cubicBezTo>
                          <a:pt x="15" y="19"/>
                          <a:pt x="15" y="19"/>
                          <a:pt x="16" y="20"/>
                        </a:cubicBezTo>
                        <a:cubicBezTo>
                          <a:pt x="17" y="20"/>
                          <a:pt x="18" y="20"/>
                          <a:pt x="19" y="1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7" name="Freeform 806"/>
                  <p:cNvSpPr>
                    <a:spLocks/>
                  </p:cNvSpPr>
                  <p:nvPr/>
                </p:nvSpPr>
                <p:spPr bwMode="auto">
                  <a:xfrm>
                    <a:off x="2897188" y="3194050"/>
                    <a:ext cx="71438" cy="71438"/>
                  </a:xfrm>
                  <a:custGeom>
                    <a:avLst/>
                    <a:gdLst/>
                    <a:ahLst/>
                    <a:cxnLst>
                      <a:cxn ang="0">
                        <a:pos x="20" y="4"/>
                      </a:cxn>
                      <a:cxn ang="0">
                        <a:pos x="17" y="2"/>
                      </a:cxn>
                      <a:cxn ang="0">
                        <a:pos x="16" y="2"/>
                      </a:cxn>
                      <a:cxn ang="0">
                        <a:pos x="15" y="1"/>
                      </a:cxn>
                      <a:cxn ang="0">
                        <a:pos x="12" y="1"/>
                      </a:cxn>
                      <a:cxn ang="0">
                        <a:pos x="11" y="1"/>
                      </a:cxn>
                      <a:cxn ang="0">
                        <a:pos x="8" y="0"/>
                      </a:cxn>
                      <a:cxn ang="0">
                        <a:pos x="7" y="0"/>
                      </a:cxn>
                      <a:cxn ang="0">
                        <a:pos x="3" y="0"/>
                      </a:cxn>
                      <a:cxn ang="0">
                        <a:pos x="1" y="1"/>
                      </a:cxn>
                      <a:cxn ang="0">
                        <a:pos x="0" y="4"/>
                      </a:cxn>
                      <a:cxn ang="0">
                        <a:pos x="0" y="16"/>
                      </a:cxn>
                      <a:cxn ang="0">
                        <a:pos x="1" y="19"/>
                      </a:cxn>
                      <a:cxn ang="0">
                        <a:pos x="5" y="20"/>
                      </a:cxn>
                      <a:cxn ang="0">
                        <a:pos x="6" y="19"/>
                      </a:cxn>
                      <a:cxn ang="0">
                        <a:pos x="6" y="19"/>
                      </a:cxn>
                      <a:cxn ang="0">
                        <a:pos x="8" y="18"/>
                      </a:cxn>
                      <a:cxn ang="0">
                        <a:pos x="8" y="18"/>
                      </a:cxn>
                      <a:cxn ang="0">
                        <a:pos x="9" y="17"/>
                      </a:cxn>
                      <a:cxn ang="0">
                        <a:pos x="10" y="17"/>
                      </a:cxn>
                      <a:cxn ang="0">
                        <a:pos x="11" y="16"/>
                      </a:cxn>
                      <a:cxn ang="0">
                        <a:pos x="12" y="16"/>
                      </a:cxn>
                      <a:cxn ang="0">
                        <a:pos x="13" y="15"/>
                      </a:cxn>
                      <a:cxn ang="0">
                        <a:pos x="14" y="14"/>
                      </a:cxn>
                      <a:cxn ang="0">
                        <a:pos x="14" y="14"/>
                      </a:cxn>
                      <a:cxn ang="0">
                        <a:pos x="15" y="13"/>
                      </a:cxn>
                      <a:cxn ang="0">
                        <a:pos x="16" y="12"/>
                      </a:cxn>
                      <a:cxn ang="0">
                        <a:pos x="18" y="10"/>
                      </a:cxn>
                      <a:cxn ang="0">
                        <a:pos x="18" y="10"/>
                      </a:cxn>
                      <a:cxn ang="0">
                        <a:pos x="19" y="8"/>
                      </a:cxn>
                      <a:cxn ang="0">
                        <a:pos x="19" y="8"/>
                      </a:cxn>
                      <a:cxn ang="0">
                        <a:pos x="20" y="4"/>
                      </a:cxn>
                    </a:cxnLst>
                    <a:rect l="0" t="0" r="r" b="b"/>
                    <a:pathLst>
                      <a:path w="20" h="20">
                        <a:moveTo>
                          <a:pt x="20" y="4"/>
                        </a:moveTo>
                        <a:cubicBezTo>
                          <a:pt x="19" y="3"/>
                          <a:pt x="18" y="2"/>
                          <a:pt x="17" y="2"/>
                        </a:cubicBezTo>
                        <a:cubicBezTo>
                          <a:pt x="17" y="2"/>
                          <a:pt x="17" y="2"/>
                          <a:pt x="16" y="2"/>
                        </a:cubicBezTo>
                        <a:cubicBezTo>
                          <a:pt x="16" y="2"/>
                          <a:pt x="16" y="2"/>
                          <a:pt x="15" y="1"/>
                        </a:cubicBezTo>
                        <a:cubicBezTo>
                          <a:pt x="14" y="1"/>
                          <a:pt x="13" y="1"/>
                          <a:pt x="12" y="1"/>
                        </a:cubicBezTo>
                        <a:cubicBezTo>
                          <a:pt x="12" y="1"/>
                          <a:pt x="12" y="1"/>
                          <a:pt x="11" y="1"/>
                        </a:cubicBezTo>
                        <a:cubicBezTo>
                          <a:pt x="10" y="0"/>
                          <a:pt x="9" y="0"/>
                          <a:pt x="8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6" y="0"/>
                          <a:pt x="5" y="0"/>
                          <a:pt x="3" y="0"/>
                        </a:cubicBezTo>
                        <a:cubicBezTo>
                          <a:pt x="2" y="0"/>
                          <a:pt x="2" y="0"/>
                          <a:pt x="1" y="1"/>
                        </a:cubicBezTo>
                        <a:cubicBezTo>
                          <a:pt x="0" y="1"/>
                          <a:pt x="0" y="3"/>
                          <a:pt x="0" y="4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7"/>
                          <a:pt x="0" y="18"/>
                          <a:pt x="1" y="19"/>
                        </a:cubicBezTo>
                        <a:cubicBezTo>
                          <a:pt x="2" y="20"/>
                          <a:pt x="3" y="20"/>
                          <a:pt x="5" y="20"/>
                        </a:cubicBezTo>
                        <a:cubicBezTo>
                          <a:pt x="5" y="19"/>
                          <a:pt x="6" y="19"/>
                          <a:pt x="6" y="19"/>
                        </a:cubicBezTo>
                        <a:cubicBezTo>
                          <a:pt x="6" y="19"/>
                          <a:pt x="6" y="19"/>
                          <a:pt x="6" y="19"/>
                        </a:cubicBezTo>
                        <a:cubicBezTo>
                          <a:pt x="7" y="19"/>
                          <a:pt x="7" y="18"/>
                          <a:pt x="8" y="18"/>
                        </a:cubicBezTo>
                        <a:cubicBezTo>
                          <a:pt x="8" y="18"/>
                          <a:pt x="8" y="18"/>
                          <a:pt x="8" y="18"/>
                        </a:cubicBezTo>
                        <a:cubicBezTo>
                          <a:pt x="8" y="18"/>
                          <a:pt x="9" y="18"/>
                          <a:pt x="9" y="17"/>
                        </a:cubicBezTo>
                        <a:cubicBezTo>
                          <a:pt x="10" y="17"/>
                          <a:pt x="10" y="17"/>
                          <a:pt x="10" y="17"/>
                        </a:cubicBezTo>
                        <a:cubicBezTo>
                          <a:pt x="10" y="17"/>
                          <a:pt x="11" y="16"/>
                          <a:pt x="11" y="16"/>
                        </a:cubicBezTo>
                        <a:cubicBezTo>
                          <a:pt x="11" y="16"/>
                          <a:pt x="11" y="16"/>
                          <a:pt x="12" y="16"/>
                        </a:cubicBezTo>
                        <a:cubicBezTo>
                          <a:pt x="12" y="15"/>
                          <a:pt x="12" y="15"/>
                          <a:pt x="13" y="15"/>
                        </a:cubicBezTo>
                        <a:cubicBezTo>
                          <a:pt x="13" y="15"/>
                          <a:pt x="13" y="15"/>
                          <a:pt x="14" y="14"/>
                        </a:cubicBezTo>
                        <a:cubicBezTo>
                          <a:pt x="14" y="14"/>
                          <a:pt x="14" y="14"/>
                          <a:pt x="14" y="14"/>
                        </a:cubicBezTo>
                        <a:cubicBezTo>
                          <a:pt x="15" y="13"/>
                          <a:pt x="15" y="13"/>
                          <a:pt x="15" y="13"/>
                        </a:cubicBezTo>
                        <a:cubicBezTo>
                          <a:pt x="16" y="12"/>
                          <a:pt x="16" y="12"/>
                          <a:pt x="16" y="12"/>
                        </a:cubicBezTo>
                        <a:cubicBezTo>
                          <a:pt x="17" y="11"/>
                          <a:pt x="17" y="11"/>
                          <a:pt x="18" y="10"/>
                        </a:cubicBezTo>
                        <a:cubicBezTo>
                          <a:pt x="18" y="10"/>
                          <a:pt x="18" y="10"/>
                          <a:pt x="18" y="10"/>
                        </a:cubicBezTo>
                        <a:cubicBezTo>
                          <a:pt x="18" y="9"/>
                          <a:pt x="19" y="9"/>
                          <a:pt x="19" y="8"/>
                        </a:cubicBezTo>
                        <a:cubicBezTo>
                          <a:pt x="19" y="8"/>
                          <a:pt x="19" y="8"/>
                          <a:pt x="19" y="8"/>
                        </a:cubicBezTo>
                        <a:cubicBezTo>
                          <a:pt x="20" y="7"/>
                          <a:pt x="20" y="6"/>
                          <a:pt x="20" y="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8" name="Freeform 807"/>
                  <p:cNvSpPr>
                    <a:spLocks/>
                  </p:cNvSpPr>
                  <p:nvPr/>
                </p:nvSpPr>
                <p:spPr bwMode="auto">
                  <a:xfrm>
                    <a:off x="3003550" y="2940050"/>
                    <a:ext cx="79375" cy="125413"/>
                  </a:xfrm>
                  <a:custGeom>
                    <a:avLst/>
                    <a:gdLst/>
                    <a:ahLst/>
                    <a:cxnLst>
                      <a:cxn ang="0">
                        <a:pos x="6" y="31"/>
                      </a:cxn>
                      <a:cxn ang="0">
                        <a:pos x="6" y="30"/>
                      </a:cxn>
                      <a:cxn ang="0">
                        <a:pos x="6" y="30"/>
                      </a:cxn>
                      <a:cxn ang="0">
                        <a:pos x="6" y="29"/>
                      </a:cxn>
                      <a:cxn ang="0">
                        <a:pos x="6" y="27"/>
                      </a:cxn>
                      <a:cxn ang="0">
                        <a:pos x="6" y="26"/>
                      </a:cxn>
                      <a:cxn ang="0">
                        <a:pos x="6" y="24"/>
                      </a:cxn>
                      <a:cxn ang="0">
                        <a:pos x="5" y="23"/>
                      </a:cxn>
                      <a:cxn ang="0">
                        <a:pos x="5" y="21"/>
                      </a:cxn>
                      <a:cxn ang="0">
                        <a:pos x="5" y="19"/>
                      </a:cxn>
                      <a:cxn ang="0">
                        <a:pos x="4" y="18"/>
                      </a:cxn>
                      <a:cxn ang="0">
                        <a:pos x="4" y="16"/>
                      </a:cxn>
                      <a:cxn ang="0">
                        <a:pos x="4" y="15"/>
                      </a:cxn>
                      <a:cxn ang="0">
                        <a:pos x="3" y="13"/>
                      </a:cxn>
                      <a:cxn ang="0">
                        <a:pos x="3" y="12"/>
                      </a:cxn>
                      <a:cxn ang="0">
                        <a:pos x="2" y="10"/>
                      </a:cxn>
                      <a:cxn ang="0">
                        <a:pos x="2" y="9"/>
                      </a:cxn>
                      <a:cxn ang="0">
                        <a:pos x="1" y="7"/>
                      </a:cxn>
                      <a:cxn ang="0">
                        <a:pos x="1" y="6"/>
                      </a:cxn>
                      <a:cxn ang="0">
                        <a:pos x="3" y="1"/>
                      </a:cxn>
                      <a:cxn ang="0">
                        <a:pos x="4" y="0"/>
                      </a:cxn>
                      <a:cxn ang="0">
                        <a:pos x="5" y="0"/>
                      </a:cxn>
                      <a:cxn ang="0">
                        <a:pos x="8" y="1"/>
                      </a:cxn>
                      <a:cxn ang="0">
                        <a:pos x="22" y="30"/>
                      </a:cxn>
                      <a:cxn ang="0">
                        <a:pos x="21" y="34"/>
                      </a:cxn>
                      <a:cxn ang="0">
                        <a:pos x="18" y="35"/>
                      </a:cxn>
                      <a:cxn ang="0">
                        <a:pos x="10" y="35"/>
                      </a:cxn>
                      <a:cxn ang="0">
                        <a:pos x="6" y="31"/>
                      </a:cxn>
                    </a:cxnLst>
                    <a:rect l="0" t="0" r="r" b="b"/>
                    <a:pathLst>
                      <a:path w="22" h="35">
                        <a:moveTo>
                          <a:pt x="6" y="31"/>
                        </a:moveTo>
                        <a:cubicBezTo>
                          <a:pt x="6" y="31"/>
                          <a:pt x="6" y="31"/>
                          <a:pt x="6" y="30"/>
                        </a:cubicBezTo>
                        <a:cubicBezTo>
                          <a:pt x="6" y="30"/>
                          <a:pt x="6" y="30"/>
                          <a:pt x="6" y="30"/>
                        </a:cubicBezTo>
                        <a:cubicBezTo>
                          <a:pt x="6" y="30"/>
                          <a:pt x="6" y="29"/>
                          <a:pt x="6" y="29"/>
                        </a:cubicBezTo>
                        <a:cubicBezTo>
                          <a:pt x="6" y="28"/>
                          <a:pt x="6" y="28"/>
                          <a:pt x="6" y="27"/>
                        </a:cubicBezTo>
                        <a:cubicBezTo>
                          <a:pt x="6" y="27"/>
                          <a:pt x="6" y="26"/>
                          <a:pt x="6" y="26"/>
                        </a:cubicBezTo>
                        <a:cubicBezTo>
                          <a:pt x="6" y="25"/>
                          <a:pt x="6" y="25"/>
                          <a:pt x="6" y="24"/>
                        </a:cubicBezTo>
                        <a:cubicBezTo>
                          <a:pt x="6" y="24"/>
                          <a:pt x="5" y="23"/>
                          <a:pt x="5" y="23"/>
                        </a:cubicBezTo>
                        <a:cubicBezTo>
                          <a:pt x="5" y="22"/>
                          <a:pt x="5" y="21"/>
                          <a:pt x="5" y="21"/>
                        </a:cubicBezTo>
                        <a:cubicBezTo>
                          <a:pt x="5" y="20"/>
                          <a:pt x="5" y="20"/>
                          <a:pt x="5" y="19"/>
                        </a:cubicBezTo>
                        <a:cubicBezTo>
                          <a:pt x="5" y="19"/>
                          <a:pt x="5" y="18"/>
                          <a:pt x="4" y="18"/>
                        </a:cubicBezTo>
                        <a:cubicBezTo>
                          <a:pt x="4" y="17"/>
                          <a:pt x="4" y="17"/>
                          <a:pt x="4" y="16"/>
                        </a:cubicBezTo>
                        <a:cubicBezTo>
                          <a:pt x="4" y="16"/>
                          <a:pt x="4" y="15"/>
                          <a:pt x="4" y="15"/>
                        </a:cubicBezTo>
                        <a:cubicBezTo>
                          <a:pt x="4" y="14"/>
                          <a:pt x="3" y="14"/>
                          <a:pt x="3" y="13"/>
                        </a:cubicBezTo>
                        <a:cubicBezTo>
                          <a:pt x="3" y="13"/>
                          <a:pt x="3" y="12"/>
                          <a:pt x="3" y="12"/>
                        </a:cubicBezTo>
                        <a:cubicBezTo>
                          <a:pt x="3" y="11"/>
                          <a:pt x="2" y="11"/>
                          <a:pt x="2" y="10"/>
                        </a:cubicBezTo>
                        <a:cubicBezTo>
                          <a:pt x="2" y="10"/>
                          <a:pt x="2" y="9"/>
                          <a:pt x="2" y="9"/>
                        </a:cubicBezTo>
                        <a:cubicBezTo>
                          <a:pt x="2" y="8"/>
                          <a:pt x="1" y="8"/>
                          <a:pt x="1" y="7"/>
                        </a:cubicBezTo>
                        <a:cubicBezTo>
                          <a:pt x="1" y="7"/>
                          <a:pt x="1" y="6"/>
                          <a:pt x="1" y="6"/>
                        </a:cubicBezTo>
                        <a:cubicBezTo>
                          <a:pt x="0" y="4"/>
                          <a:pt x="1" y="2"/>
                          <a:pt x="3" y="1"/>
                        </a:cubicBezTo>
                        <a:cubicBezTo>
                          <a:pt x="3" y="1"/>
                          <a:pt x="3" y="0"/>
                          <a:pt x="4" y="0"/>
                        </a:cubicBezTo>
                        <a:cubicBezTo>
                          <a:pt x="4" y="0"/>
                          <a:pt x="5" y="0"/>
                          <a:pt x="5" y="0"/>
                        </a:cubicBezTo>
                        <a:cubicBezTo>
                          <a:pt x="7" y="0"/>
                          <a:pt x="8" y="0"/>
                          <a:pt x="8" y="1"/>
                        </a:cubicBezTo>
                        <a:cubicBezTo>
                          <a:pt x="16" y="9"/>
                          <a:pt x="20" y="20"/>
                          <a:pt x="22" y="30"/>
                        </a:cubicBezTo>
                        <a:cubicBezTo>
                          <a:pt x="22" y="32"/>
                          <a:pt x="21" y="33"/>
                          <a:pt x="21" y="34"/>
                        </a:cubicBezTo>
                        <a:cubicBezTo>
                          <a:pt x="20" y="34"/>
                          <a:pt x="19" y="35"/>
                          <a:pt x="18" y="35"/>
                        </a:cubicBezTo>
                        <a:cubicBezTo>
                          <a:pt x="10" y="35"/>
                          <a:pt x="10" y="35"/>
                          <a:pt x="10" y="35"/>
                        </a:cubicBezTo>
                        <a:cubicBezTo>
                          <a:pt x="8" y="35"/>
                          <a:pt x="7" y="33"/>
                          <a:pt x="6" y="3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39" name="Freeform 808"/>
                  <p:cNvSpPr>
                    <a:spLocks/>
                  </p:cNvSpPr>
                  <p:nvPr/>
                </p:nvSpPr>
                <p:spPr bwMode="auto">
                  <a:xfrm>
                    <a:off x="2689225" y="2935288"/>
                    <a:ext cx="79375" cy="130175"/>
                  </a:xfrm>
                  <a:custGeom>
                    <a:avLst/>
                    <a:gdLst/>
                    <a:ahLst/>
                    <a:cxnLst>
                      <a:cxn ang="0">
                        <a:pos x="20" y="11"/>
                      </a:cxn>
                      <a:cxn ang="0">
                        <a:pos x="19" y="13"/>
                      </a:cxn>
                      <a:cxn ang="0">
                        <a:pos x="19" y="14"/>
                      </a:cxn>
                      <a:cxn ang="0">
                        <a:pos x="19" y="16"/>
                      </a:cxn>
                      <a:cxn ang="0">
                        <a:pos x="18" y="17"/>
                      </a:cxn>
                      <a:cxn ang="0">
                        <a:pos x="18" y="19"/>
                      </a:cxn>
                      <a:cxn ang="0">
                        <a:pos x="17" y="20"/>
                      </a:cxn>
                      <a:cxn ang="0">
                        <a:pos x="17" y="22"/>
                      </a:cxn>
                      <a:cxn ang="0">
                        <a:pos x="17" y="24"/>
                      </a:cxn>
                      <a:cxn ang="0">
                        <a:pos x="17" y="25"/>
                      </a:cxn>
                      <a:cxn ang="0">
                        <a:pos x="16" y="27"/>
                      </a:cxn>
                      <a:cxn ang="0">
                        <a:pos x="16" y="28"/>
                      </a:cxn>
                      <a:cxn ang="0">
                        <a:pos x="16" y="30"/>
                      </a:cxn>
                      <a:cxn ang="0">
                        <a:pos x="16" y="31"/>
                      </a:cxn>
                      <a:cxn ang="0">
                        <a:pos x="16" y="31"/>
                      </a:cxn>
                      <a:cxn ang="0">
                        <a:pos x="16" y="32"/>
                      </a:cxn>
                      <a:cxn ang="0">
                        <a:pos x="12" y="36"/>
                      </a:cxn>
                      <a:cxn ang="0">
                        <a:pos x="5" y="36"/>
                      </a:cxn>
                      <a:cxn ang="0">
                        <a:pos x="2" y="35"/>
                      </a:cxn>
                      <a:cxn ang="0">
                        <a:pos x="1" y="31"/>
                      </a:cxn>
                      <a:cxn ang="0">
                        <a:pos x="14" y="2"/>
                      </a:cxn>
                      <a:cxn ang="0">
                        <a:pos x="19" y="1"/>
                      </a:cxn>
                      <a:cxn ang="0">
                        <a:pos x="20" y="2"/>
                      </a:cxn>
                      <a:cxn ang="0">
                        <a:pos x="22" y="7"/>
                      </a:cxn>
                      <a:cxn ang="0">
                        <a:pos x="21" y="8"/>
                      </a:cxn>
                      <a:cxn ang="0">
                        <a:pos x="20" y="10"/>
                      </a:cxn>
                      <a:cxn ang="0">
                        <a:pos x="20" y="11"/>
                      </a:cxn>
                    </a:cxnLst>
                    <a:rect l="0" t="0" r="r" b="b"/>
                    <a:pathLst>
                      <a:path w="22" h="36">
                        <a:moveTo>
                          <a:pt x="20" y="11"/>
                        </a:moveTo>
                        <a:cubicBezTo>
                          <a:pt x="20" y="11"/>
                          <a:pt x="20" y="12"/>
                          <a:pt x="19" y="13"/>
                        </a:cubicBezTo>
                        <a:cubicBezTo>
                          <a:pt x="19" y="13"/>
                          <a:pt x="19" y="13"/>
                          <a:pt x="19" y="14"/>
                        </a:cubicBezTo>
                        <a:cubicBezTo>
                          <a:pt x="19" y="14"/>
                          <a:pt x="19" y="15"/>
                          <a:pt x="19" y="16"/>
                        </a:cubicBezTo>
                        <a:cubicBezTo>
                          <a:pt x="18" y="16"/>
                          <a:pt x="18" y="17"/>
                          <a:pt x="18" y="17"/>
                        </a:cubicBezTo>
                        <a:cubicBezTo>
                          <a:pt x="18" y="18"/>
                          <a:pt x="18" y="18"/>
                          <a:pt x="18" y="19"/>
                        </a:cubicBezTo>
                        <a:cubicBezTo>
                          <a:pt x="18" y="19"/>
                          <a:pt x="18" y="20"/>
                          <a:pt x="17" y="20"/>
                        </a:cubicBezTo>
                        <a:cubicBezTo>
                          <a:pt x="17" y="21"/>
                          <a:pt x="17" y="21"/>
                          <a:pt x="17" y="22"/>
                        </a:cubicBezTo>
                        <a:cubicBezTo>
                          <a:pt x="17" y="22"/>
                          <a:pt x="17" y="23"/>
                          <a:pt x="17" y="24"/>
                        </a:cubicBezTo>
                        <a:cubicBezTo>
                          <a:pt x="17" y="24"/>
                          <a:pt x="17" y="25"/>
                          <a:pt x="17" y="25"/>
                        </a:cubicBezTo>
                        <a:cubicBezTo>
                          <a:pt x="17" y="26"/>
                          <a:pt x="16" y="26"/>
                          <a:pt x="16" y="27"/>
                        </a:cubicBezTo>
                        <a:cubicBezTo>
                          <a:pt x="16" y="27"/>
                          <a:pt x="16" y="28"/>
                          <a:pt x="16" y="28"/>
                        </a:cubicBezTo>
                        <a:cubicBezTo>
                          <a:pt x="16" y="29"/>
                          <a:pt x="16" y="29"/>
                          <a:pt x="16" y="30"/>
                        </a:cubicBezTo>
                        <a:cubicBezTo>
                          <a:pt x="16" y="30"/>
                          <a:pt x="16" y="31"/>
                          <a:pt x="16" y="31"/>
                        </a:cubicBezTo>
                        <a:cubicBezTo>
                          <a:pt x="16" y="31"/>
                          <a:pt x="16" y="31"/>
                          <a:pt x="16" y="31"/>
                        </a:cubicBezTo>
                        <a:cubicBezTo>
                          <a:pt x="16" y="32"/>
                          <a:pt x="16" y="32"/>
                          <a:pt x="16" y="32"/>
                        </a:cubicBezTo>
                        <a:cubicBezTo>
                          <a:pt x="16" y="34"/>
                          <a:pt x="14" y="36"/>
                          <a:pt x="12" y="36"/>
                        </a:cubicBezTo>
                        <a:cubicBezTo>
                          <a:pt x="5" y="36"/>
                          <a:pt x="5" y="36"/>
                          <a:pt x="5" y="36"/>
                        </a:cubicBezTo>
                        <a:cubicBezTo>
                          <a:pt x="3" y="36"/>
                          <a:pt x="2" y="35"/>
                          <a:pt x="2" y="35"/>
                        </a:cubicBezTo>
                        <a:cubicBezTo>
                          <a:pt x="1" y="34"/>
                          <a:pt x="0" y="33"/>
                          <a:pt x="1" y="31"/>
                        </a:cubicBezTo>
                        <a:cubicBezTo>
                          <a:pt x="2" y="21"/>
                          <a:pt x="7" y="10"/>
                          <a:pt x="14" y="2"/>
                        </a:cubicBezTo>
                        <a:cubicBezTo>
                          <a:pt x="15" y="1"/>
                          <a:pt x="17" y="0"/>
                          <a:pt x="19" y="1"/>
                        </a:cubicBezTo>
                        <a:cubicBezTo>
                          <a:pt x="19" y="1"/>
                          <a:pt x="19" y="2"/>
                          <a:pt x="20" y="2"/>
                        </a:cubicBezTo>
                        <a:cubicBezTo>
                          <a:pt x="21" y="3"/>
                          <a:pt x="22" y="5"/>
                          <a:pt x="22" y="7"/>
                        </a:cubicBezTo>
                        <a:cubicBezTo>
                          <a:pt x="21" y="7"/>
                          <a:pt x="21" y="7"/>
                          <a:pt x="21" y="8"/>
                        </a:cubicBezTo>
                        <a:cubicBezTo>
                          <a:pt x="21" y="8"/>
                          <a:pt x="21" y="9"/>
                          <a:pt x="20" y="10"/>
                        </a:cubicBezTo>
                        <a:cubicBezTo>
                          <a:pt x="20" y="10"/>
                          <a:pt x="20" y="10"/>
                          <a:pt x="20" y="1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0" name="Freeform 809"/>
                  <p:cNvSpPr>
                    <a:spLocks/>
                  </p:cNvSpPr>
                  <p:nvPr/>
                </p:nvSpPr>
                <p:spPr bwMode="auto">
                  <a:xfrm>
                    <a:off x="2897188" y="2957513"/>
                    <a:ext cx="114300" cy="107950"/>
                  </a:xfrm>
                  <a:custGeom>
                    <a:avLst/>
                    <a:gdLst/>
                    <a:ahLst/>
                    <a:cxnLst>
                      <a:cxn ang="0">
                        <a:pos x="28" y="30"/>
                      </a:cxn>
                      <a:cxn ang="0">
                        <a:pos x="3" y="30"/>
                      </a:cxn>
                      <a:cxn ang="0">
                        <a:pos x="0" y="26"/>
                      </a:cxn>
                      <a:cxn ang="0">
                        <a:pos x="0" y="7"/>
                      </a:cxn>
                      <a:cxn ang="0">
                        <a:pos x="3" y="3"/>
                      </a:cxn>
                      <a:cxn ang="0">
                        <a:pos x="4" y="3"/>
                      </a:cxn>
                      <a:cxn ang="0">
                        <a:pos x="4" y="3"/>
                      </a:cxn>
                      <a:cxn ang="0">
                        <a:pos x="8" y="3"/>
                      </a:cxn>
                      <a:cxn ang="0">
                        <a:pos x="8" y="3"/>
                      </a:cxn>
                      <a:cxn ang="0">
                        <a:pos x="12" y="2"/>
                      </a:cxn>
                      <a:cxn ang="0">
                        <a:pos x="13" y="2"/>
                      </a:cxn>
                      <a:cxn ang="0">
                        <a:pos x="16" y="2"/>
                      </a:cxn>
                      <a:cxn ang="0">
                        <a:pos x="17" y="1"/>
                      </a:cxn>
                      <a:cxn ang="0">
                        <a:pos x="18" y="1"/>
                      </a:cxn>
                      <a:cxn ang="0">
                        <a:pos x="19" y="1"/>
                      </a:cxn>
                      <a:cxn ang="0">
                        <a:pos x="21" y="0"/>
                      </a:cxn>
                      <a:cxn ang="0">
                        <a:pos x="23" y="0"/>
                      </a:cxn>
                      <a:cxn ang="0">
                        <a:pos x="26" y="2"/>
                      </a:cxn>
                      <a:cxn ang="0">
                        <a:pos x="26" y="3"/>
                      </a:cxn>
                      <a:cxn ang="0">
                        <a:pos x="27" y="5"/>
                      </a:cxn>
                      <a:cxn ang="0">
                        <a:pos x="27" y="6"/>
                      </a:cxn>
                      <a:cxn ang="0">
                        <a:pos x="31" y="20"/>
                      </a:cxn>
                      <a:cxn ang="0">
                        <a:pos x="31" y="21"/>
                      </a:cxn>
                      <a:cxn ang="0">
                        <a:pos x="31" y="23"/>
                      </a:cxn>
                      <a:cxn ang="0">
                        <a:pos x="31" y="24"/>
                      </a:cxn>
                      <a:cxn ang="0">
                        <a:pos x="32" y="26"/>
                      </a:cxn>
                      <a:cxn ang="0">
                        <a:pos x="30" y="29"/>
                      </a:cxn>
                      <a:cxn ang="0">
                        <a:pos x="28" y="30"/>
                      </a:cxn>
                    </a:cxnLst>
                    <a:rect l="0" t="0" r="r" b="b"/>
                    <a:pathLst>
                      <a:path w="32" h="30">
                        <a:moveTo>
                          <a:pt x="28" y="30"/>
                        </a:moveTo>
                        <a:cubicBezTo>
                          <a:pt x="3" y="30"/>
                          <a:pt x="3" y="30"/>
                          <a:pt x="3" y="30"/>
                        </a:cubicBezTo>
                        <a:cubicBezTo>
                          <a:pt x="1" y="30"/>
                          <a:pt x="0" y="28"/>
                          <a:pt x="0" y="26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5"/>
                          <a:pt x="1" y="4"/>
                          <a:pt x="3" y="3"/>
                        </a:cubicBezTo>
                        <a:cubicBezTo>
                          <a:pt x="3" y="3"/>
                          <a:pt x="4" y="3"/>
                          <a:pt x="4" y="3"/>
                        </a:cubicBezTo>
                        <a:cubicBezTo>
                          <a:pt x="4" y="3"/>
                          <a:pt x="4" y="3"/>
                          <a:pt x="4" y="3"/>
                        </a:cubicBezTo>
                        <a:cubicBezTo>
                          <a:pt x="5" y="3"/>
                          <a:pt x="7" y="3"/>
                          <a:pt x="8" y="3"/>
                        </a:cubicBezTo>
                        <a:cubicBezTo>
                          <a:pt x="8" y="3"/>
                          <a:pt x="8" y="3"/>
                          <a:pt x="8" y="3"/>
                        </a:cubicBezTo>
                        <a:cubicBezTo>
                          <a:pt x="9" y="3"/>
                          <a:pt x="11" y="3"/>
                          <a:pt x="12" y="2"/>
                        </a:cubicBezTo>
                        <a:cubicBezTo>
                          <a:pt x="12" y="2"/>
                          <a:pt x="13" y="2"/>
                          <a:pt x="13" y="2"/>
                        </a:cubicBezTo>
                        <a:cubicBezTo>
                          <a:pt x="14" y="2"/>
                          <a:pt x="15" y="2"/>
                          <a:pt x="16" y="2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8" y="1"/>
                          <a:pt x="18" y="1"/>
                          <a:pt x="18" y="1"/>
                        </a:cubicBezTo>
                        <a:cubicBezTo>
                          <a:pt x="18" y="1"/>
                          <a:pt x="19" y="1"/>
                          <a:pt x="19" y="1"/>
                        </a:cubicBezTo>
                        <a:cubicBezTo>
                          <a:pt x="20" y="1"/>
                          <a:pt x="21" y="0"/>
                          <a:pt x="21" y="0"/>
                        </a:cubicBezTo>
                        <a:cubicBezTo>
                          <a:pt x="22" y="0"/>
                          <a:pt x="22" y="0"/>
                          <a:pt x="23" y="0"/>
                        </a:cubicBezTo>
                        <a:cubicBezTo>
                          <a:pt x="24" y="0"/>
                          <a:pt x="26" y="1"/>
                          <a:pt x="26" y="2"/>
                        </a:cubicBezTo>
                        <a:cubicBezTo>
                          <a:pt x="26" y="3"/>
                          <a:pt x="26" y="3"/>
                          <a:pt x="26" y="3"/>
                        </a:cubicBezTo>
                        <a:cubicBezTo>
                          <a:pt x="27" y="4"/>
                          <a:pt x="27" y="5"/>
                          <a:pt x="27" y="5"/>
                        </a:cubicBezTo>
                        <a:cubicBezTo>
                          <a:pt x="27" y="5"/>
                          <a:pt x="27" y="5"/>
                          <a:pt x="27" y="6"/>
                        </a:cubicBezTo>
                        <a:cubicBezTo>
                          <a:pt x="29" y="10"/>
                          <a:pt x="30" y="15"/>
                          <a:pt x="31" y="20"/>
                        </a:cubicBezTo>
                        <a:cubicBezTo>
                          <a:pt x="31" y="20"/>
                          <a:pt x="31" y="20"/>
                          <a:pt x="31" y="21"/>
                        </a:cubicBezTo>
                        <a:cubicBezTo>
                          <a:pt x="31" y="21"/>
                          <a:pt x="31" y="22"/>
                          <a:pt x="31" y="23"/>
                        </a:cubicBezTo>
                        <a:cubicBezTo>
                          <a:pt x="31" y="23"/>
                          <a:pt x="31" y="24"/>
                          <a:pt x="31" y="24"/>
                        </a:cubicBezTo>
                        <a:cubicBezTo>
                          <a:pt x="31" y="25"/>
                          <a:pt x="31" y="25"/>
                          <a:pt x="32" y="26"/>
                        </a:cubicBezTo>
                        <a:cubicBezTo>
                          <a:pt x="32" y="27"/>
                          <a:pt x="31" y="28"/>
                          <a:pt x="30" y="29"/>
                        </a:cubicBezTo>
                        <a:cubicBezTo>
                          <a:pt x="30" y="29"/>
                          <a:pt x="29" y="30"/>
                          <a:pt x="28" y="3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1" name="Freeform 810"/>
                  <p:cNvSpPr>
                    <a:spLocks/>
                  </p:cNvSpPr>
                  <p:nvPr/>
                </p:nvSpPr>
                <p:spPr bwMode="auto">
                  <a:xfrm>
                    <a:off x="2765425" y="2957513"/>
                    <a:ext cx="114300" cy="107950"/>
                  </a:xfrm>
                  <a:custGeom>
                    <a:avLst/>
                    <a:gdLst/>
                    <a:ahLst/>
                    <a:cxnLst>
                      <a:cxn ang="0">
                        <a:pos x="32" y="7"/>
                      </a:cxn>
                      <a:cxn ang="0">
                        <a:pos x="32" y="26"/>
                      </a:cxn>
                      <a:cxn ang="0">
                        <a:pos x="28" y="30"/>
                      </a:cxn>
                      <a:cxn ang="0">
                        <a:pos x="4" y="30"/>
                      </a:cxn>
                      <a:cxn ang="0">
                        <a:pos x="1" y="29"/>
                      </a:cxn>
                      <a:cxn ang="0">
                        <a:pos x="0" y="26"/>
                      </a:cxn>
                      <a:cxn ang="0">
                        <a:pos x="0" y="24"/>
                      </a:cxn>
                      <a:cxn ang="0">
                        <a:pos x="0" y="23"/>
                      </a:cxn>
                      <a:cxn ang="0">
                        <a:pos x="0" y="21"/>
                      </a:cxn>
                      <a:cxn ang="0">
                        <a:pos x="0" y="20"/>
                      </a:cxn>
                      <a:cxn ang="0">
                        <a:pos x="4" y="5"/>
                      </a:cxn>
                      <a:cxn ang="0">
                        <a:pos x="4" y="5"/>
                      </a:cxn>
                      <a:cxn ang="0">
                        <a:pos x="5" y="3"/>
                      </a:cxn>
                      <a:cxn ang="0">
                        <a:pos x="5" y="2"/>
                      </a:cxn>
                      <a:cxn ang="0">
                        <a:pos x="9" y="0"/>
                      </a:cxn>
                      <a:cxn ang="0">
                        <a:pos x="9" y="0"/>
                      </a:cxn>
                      <a:cxn ang="0">
                        <a:pos x="10" y="0"/>
                      </a:cxn>
                      <a:cxn ang="0">
                        <a:pos x="12" y="1"/>
                      </a:cxn>
                      <a:cxn ang="0">
                        <a:pos x="13" y="1"/>
                      </a:cxn>
                      <a:cxn ang="0">
                        <a:pos x="14" y="1"/>
                      </a:cxn>
                      <a:cxn ang="0">
                        <a:pos x="15" y="2"/>
                      </a:cxn>
                      <a:cxn ang="0">
                        <a:pos x="18" y="2"/>
                      </a:cxn>
                      <a:cxn ang="0">
                        <a:pos x="19" y="2"/>
                      </a:cxn>
                      <a:cxn ang="0">
                        <a:pos x="23" y="3"/>
                      </a:cxn>
                      <a:cxn ang="0">
                        <a:pos x="23" y="3"/>
                      </a:cxn>
                      <a:cxn ang="0">
                        <a:pos x="27" y="3"/>
                      </a:cxn>
                      <a:cxn ang="0">
                        <a:pos x="27" y="3"/>
                      </a:cxn>
                      <a:cxn ang="0">
                        <a:pos x="28" y="3"/>
                      </a:cxn>
                      <a:cxn ang="0">
                        <a:pos x="32" y="7"/>
                      </a:cxn>
                    </a:cxnLst>
                    <a:rect l="0" t="0" r="r" b="b"/>
                    <a:pathLst>
                      <a:path w="32" h="30">
                        <a:moveTo>
                          <a:pt x="32" y="7"/>
                        </a:moveTo>
                        <a:cubicBezTo>
                          <a:pt x="32" y="26"/>
                          <a:pt x="32" y="26"/>
                          <a:pt x="32" y="26"/>
                        </a:cubicBezTo>
                        <a:cubicBezTo>
                          <a:pt x="32" y="28"/>
                          <a:pt x="30" y="30"/>
                          <a:pt x="28" y="30"/>
                        </a:cubicBezTo>
                        <a:cubicBezTo>
                          <a:pt x="4" y="30"/>
                          <a:pt x="4" y="30"/>
                          <a:pt x="4" y="30"/>
                        </a:cubicBezTo>
                        <a:cubicBezTo>
                          <a:pt x="3" y="30"/>
                          <a:pt x="1" y="29"/>
                          <a:pt x="1" y="29"/>
                        </a:cubicBezTo>
                        <a:cubicBezTo>
                          <a:pt x="0" y="28"/>
                          <a:pt x="0" y="27"/>
                          <a:pt x="0" y="26"/>
                        </a:cubicBezTo>
                        <a:cubicBezTo>
                          <a:pt x="0" y="25"/>
                          <a:pt x="0" y="25"/>
                          <a:pt x="0" y="24"/>
                        </a:cubicBezTo>
                        <a:cubicBezTo>
                          <a:pt x="0" y="24"/>
                          <a:pt x="0" y="23"/>
                          <a:pt x="0" y="23"/>
                        </a:cubicBezTo>
                        <a:cubicBezTo>
                          <a:pt x="0" y="22"/>
                          <a:pt x="0" y="21"/>
                          <a:pt x="0" y="21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ubicBezTo>
                          <a:pt x="1" y="15"/>
                          <a:pt x="2" y="10"/>
                          <a:pt x="4" y="5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4" y="5"/>
                          <a:pt x="5" y="4"/>
                          <a:pt x="5" y="3"/>
                        </a:cubicBezTo>
                        <a:cubicBezTo>
                          <a:pt x="5" y="3"/>
                          <a:pt x="5" y="3"/>
                          <a:pt x="5" y="2"/>
                        </a:cubicBezTo>
                        <a:cubicBezTo>
                          <a:pt x="6" y="1"/>
                          <a:pt x="7" y="0"/>
                          <a:pt x="9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9" y="0"/>
                          <a:pt x="9" y="0"/>
                          <a:pt x="10" y="0"/>
                        </a:cubicBezTo>
                        <a:cubicBezTo>
                          <a:pt x="11" y="0"/>
                          <a:pt x="12" y="1"/>
                          <a:pt x="12" y="1"/>
                        </a:cubicBezTo>
                        <a:cubicBezTo>
                          <a:pt x="13" y="1"/>
                          <a:pt x="13" y="1"/>
                          <a:pt x="13" y="1"/>
                        </a:cubicBezTo>
                        <a:cubicBezTo>
                          <a:pt x="13" y="1"/>
                          <a:pt x="13" y="1"/>
                          <a:pt x="14" y="1"/>
                        </a:cubicBezTo>
                        <a:cubicBezTo>
                          <a:pt x="14" y="1"/>
                          <a:pt x="15" y="1"/>
                          <a:pt x="15" y="2"/>
                        </a:cubicBezTo>
                        <a:cubicBezTo>
                          <a:pt x="16" y="2"/>
                          <a:pt x="17" y="2"/>
                          <a:pt x="18" y="2"/>
                        </a:cubicBezTo>
                        <a:cubicBezTo>
                          <a:pt x="18" y="2"/>
                          <a:pt x="19" y="2"/>
                          <a:pt x="19" y="2"/>
                        </a:cubicBezTo>
                        <a:cubicBezTo>
                          <a:pt x="21" y="3"/>
                          <a:pt x="22" y="3"/>
                          <a:pt x="23" y="3"/>
                        </a:cubicBezTo>
                        <a:cubicBezTo>
                          <a:pt x="23" y="3"/>
                          <a:pt x="23" y="3"/>
                          <a:pt x="23" y="3"/>
                        </a:cubicBezTo>
                        <a:cubicBezTo>
                          <a:pt x="25" y="3"/>
                          <a:pt x="26" y="3"/>
                          <a:pt x="27" y="3"/>
                        </a:cubicBezTo>
                        <a:cubicBezTo>
                          <a:pt x="27" y="3"/>
                          <a:pt x="27" y="3"/>
                          <a:pt x="27" y="3"/>
                        </a:cubicBezTo>
                        <a:cubicBezTo>
                          <a:pt x="28" y="3"/>
                          <a:pt x="28" y="3"/>
                          <a:pt x="28" y="3"/>
                        </a:cubicBezTo>
                        <a:cubicBezTo>
                          <a:pt x="30" y="4"/>
                          <a:pt x="32" y="5"/>
                          <a:pt x="32" y="7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2" name="Freeform 811"/>
                  <p:cNvSpPr>
                    <a:spLocks/>
                  </p:cNvSpPr>
                  <p:nvPr/>
                </p:nvSpPr>
                <p:spPr bwMode="auto">
                  <a:xfrm>
                    <a:off x="2803525" y="2878138"/>
                    <a:ext cx="76200" cy="76200"/>
                  </a:xfrm>
                  <a:custGeom>
                    <a:avLst/>
                    <a:gdLst/>
                    <a:ahLst/>
                    <a:cxnLst>
                      <a:cxn ang="0">
                        <a:pos x="19" y="1"/>
                      </a:cxn>
                      <a:cxn ang="0">
                        <a:pos x="21" y="4"/>
                      </a:cxn>
                      <a:cxn ang="0">
                        <a:pos x="21" y="17"/>
                      </a:cxn>
                      <a:cxn ang="0">
                        <a:pos x="19" y="20"/>
                      </a:cxn>
                      <a:cxn ang="0">
                        <a:pos x="17" y="21"/>
                      </a:cxn>
                      <a:cxn ang="0">
                        <a:pos x="13" y="20"/>
                      </a:cxn>
                      <a:cxn ang="0">
                        <a:pos x="13" y="20"/>
                      </a:cxn>
                      <a:cxn ang="0">
                        <a:pos x="9" y="20"/>
                      </a:cxn>
                      <a:cxn ang="0">
                        <a:pos x="8" y="19"/>
                      </a:cxn>
                      <a:cxn ang="0">
                        <a:pos x="5" y="19"/>
                      </a:cxn>
                      <a:cxn ang="0">
                        <a:pos x="4" y="19"/>
                      </a:cxn>
                      <a:cxn ang="0">
                        <a:pos x="3" y="18"/>
                      </a:cxn>
                      <a:cxn ang="0">
                        <a:pos x="0" y="16"/>
                      </a:cxn>
                      <a:cxn ang="0">
                        <a:pos x="1" y="12"/>
                      </a:cxn>
                      <a:cxn ang="0">
                        <a:pos x="1" y="12"/>
                      </a:cxn>
                      <a:cxn ang="0">
                        <a:pos x="2" y="11"/>
                      </a:cxn>
                      <a:cxn ang="0">
                        <a:pos x="3" y="10"/>
                      </a:cxn>
                      <a:cxn ang="0">
                        <a:pos x="4" y="8"/>
                      </a:cxn>
                      <a:cxn ang="0">
                        <a:pos x="5" y="8"/>
                      </a:cxn>
                      <a:cxn ang="0">
                        <a:pos x="6" y="7"/>
                      </a:cxn>
                      <a:cxn ang="0">
                        <a:pos x="7" y="6"/>
                      </a:cxn>
                      <a:cxn ang="0">
                        <a:pos x="7" y="5"/>
                      </a:cxn>
                      <a:cxn ang="0">
                        <a:pos x="9" y="5"/>
                      </a:cxn>
                      <a:cxn ang="0">
                        <a:pos x="9" y="4"/>
                      </a:cxn>
                      <a:cxn ang="0">
                        <a:pos x="10" y="3"/>
                      </a:cxn>
                      <a:cxn ang="0">
                        <a:pos x="11" y="3"/>
                      </a:cxn>
                      <a:cxn ang="0">
                        <a:pos x="12" y="2"/>
                      </a:cxn>
                      <a:cxn ang="0">
                        <a:pos x="13" y="2"/>
                      </a:cxn>
                      <a:cxn ang="0">
                        <a:pos x="14" y="1"/>
                      </a:cxn>
                      <a:cxn ang="0">
                        <a:pos x="14" y="1"/>
                      </a:cxn>
                      <a:cxn ang="0">
                        <a:pos x="16" y="1"/>
                      </a:cxn>
                      <a:cxn ang="0">
                        <a:pos x="19" y="1"/>
                      </a:cxn>
                    </a:cxnLst>
                    <a:rect l="0" t="0" r="r" b="b"/>
                    <a:pathLst>
                      <a:path w="21" h="21">
                        <a:moveTo>
                          <a:pt x="19" y="1"/>
                        </a:moveTo>
                        <a:cubicBezTo>
                          <a:pt x="20" y="2"/>
                          <a:pt x="21" y="3"/>
                          <a:pt x="21" y="4"/>
                        </a:cubicBezTo>
                        <a:cubicBezTo>
                          <a:pt x="21" y="17"/>
                          <a:pt x="21" y="17"/>
                          <a:pt x="21" y="17"/>
                        </a:cubicBezTo>
                        <a:cubicBezTo>
                          <a:pt x="21" y="18"/>
                          <a:pt x="20" y="19"/>
                          <a:pt x="19" y="20"/>
                        </a:cubicBezTo>
                        <a:cubicBezTo>
                          <a:pt x="19" y="20"/>
                          <a:pt x="18" y="21"/>
                          <a:pt x="17" y="21"/>
                        </a:cubicBezTo>
                        <a:cubicBezTo>
                          <a:pt x="15" y="21"/>
                          <a:pt x="14" y="20"/>
                          <a:pt x="13" y="20"/>
                        </a:cubicBezTo>
                        <a:cubicBezTo>
                          <a:pt x="13" y="20"/>
                          <a:pt x="13" y="20"/>
                          <a:pt x="13" y="20"/>
                        </a:cubicBezTo>
                        <a:cubicBezTo>
                          <a:pt x="12" y="20"/>
                          <a:pt x="10" y="20"/>
                          <a:pt x="9" y="20"/>
                        </a:cubicBezTo>
                        <a:cubicBezTo>
                          <a:pt x="9" y="20"/>
                          <a:pt x="8" y="20"/>
                          <a:pt x="8" y="19"/>
                        </a:cubicBezTo>
                        <a:cubicBezTo>
                          <a:pt x="7" y="19"/>
                          <a:pt x="6" y="19"/>
                          <a:pt x="5" y="19"/>
                        </a:cubicBezTo>
                        <a:cubicBezTo>
                          <a:pt x="5" y="19"/>
                          <a:pt x="4" y="19"/>
                          <a:pt x="4" y="19"/>
                        </a:cubicBezTo>
                        <a:cubicBezTo>
                          <a:pt x="4" y="18"/>
                          <a:pt x="3" y="18"/>
                          <a:pt x="3" y="18"/>
                        </a:cubicBezTo>
                        <a:cubicBezTo>
                          <a:pt x="2" y="18"/>
                          <a:pt x="1" y="17"/>
                          <a:pt x="0" y="16"/>
                        </a:cubicBezTo>
                        <a:cubicBezTo>
                          <a:pt x="0" y="15"/>
                          <a:pt x="0" y="13"/>
                          <a:pt x="1" y="12"/>
                        </a:cubicBezTo>
                        <a:cubicBezTo>
                          <a:pt x="1" y="12"/>
                          <a:pt x="1" y="12"/>
                          <a:pt x="1" y="12"/>
                        </a:cubicBezTo>
                        <a:cubicBezTo>
                          <a:pt x="1" y="11"/>
                          <a:pt x="2" y="11"/>
                          <a:pt x="2" y="11"/>
                        </a:cubicBezTo>
                        <a:cubicBezTo>
                          <a:pt x="2" y="10"/>
                          <a:pt x="2" y="10"/>
                          <a:pt x="3" y="10"/>
                        </a:cubicBezTo>
                        <a:cubicBezTo>
                          <a:pt x="3" y="9"/>
                          <a:pt x="4" y="9"/>
                          <a:pt x="4" y="8"/>
                        </a:cubicBezTo>
                        <a:cubicBezTo>
                          <a:pt x="4" y="8"/>
                          <a:pt x="5" y="8"/>
                          <a:pt x="5" y="8"/>
                        </a:cubicBezTo>
                        <a:cubicBezTo>
                          <a:pt x="5" y="7"/>
                          <a:pt x="5" y="7"/>
                          <a:pt x="6" y="7"/>
                        </a:cubicBezTo>
                        <a:cubicBezTo>
                          <a:pt x="6" y="6"/>
                          <a:pt x="6" y="6"/>
                          <a:pt x="7" y="6"/>
                        </a:cubicBezTo>
                        <a:cubicBezTo>
                          <a:pt x="7" y="6"/>
                          <a:pt x="7" y="6"/>
                          <a:pt x="7" y="5"/>
                        </a:cubicBezTo>
                        <a:cubicBezTo>
                          <a:pt x="8" y="5"/>
                          <a:pt x="8" y="5"/>
                          <a:pt x="9" y="5"/>
                        </a:cubicBezTo>
                        <a:cubicBezTo>
                          <a:pt x="9" y="4"/>
                          <a:pt x="9" y="4"/>
                          <a:pt x="9" y="4"/>
                        </a:cubicBezTo>
                        <a:cubicBezTo>
                          <a:pt x="10" y="4"/>
                          <a:pt x="10" y="4"/>
                          <a:pt x="10" y="3"/>
                        </a:cubicBezTo>
                        <a:cubicBezTo>
                          <a:pt x="11" y="3"/>
                          <a:pt x="11" y="3"/>
                          <a:pt x="11" y="3"/>
                        </a:cubicBezTo>
                        <a:cubicBezTo>
                          <a:pt x="11" y="3"/>
                          <a:pt x="12" y="2"/>
                          <a:pt x="12" y="2"/>
                        </a:cubicBezTo>
                        <a:cubicBezTo>
                          <a:pt x="12" y="2"/>
                          <a:pt x="12" y="2"/>
                          <a:pt x="13" y="2"/>
                        </a:cubicBezTo>
                        <a:cubicBezTo>
                          <a:pt x="13" y="2"/>
                          <a:pt x="14" y="2"/>
                          <a:pt x="14" y="1"/>
                        </a:cubicBezTo>
                        <a:cubicBezTo>
                          <a:pt x="14" y="1"/>
                          <a:pt x="14" y="1"/>
                          <a:pt x="14" y="1"/>
                        </a:cubicBezTo>
                        <a:cubicBezTo>
                          <a:pt x="15" y="1"/>
                          <a:pt x="15" y="1"/>
                          <a:pt x="16" y="1"/>
                        </a:cubicBezTo>
                        <a:cubicBezTo>
                          <a:pt x="17" y="0"/>
                          <a:pt x="18" y="1"/>
                          <a:pt x="19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3" name="Freeform 812"/>
                  <p:cNvSpPr>
                    <a:spLocks/>
                  </p:cNvSpPr>
                  <p:nvPr/>
                </p:nvSpPr>
                <p:spPr bwMode="auto">
                  <a:xfrm>
                    <a:off x="2897188" y="2878138"/>
                    <a:ext cx="71438" cy="76200"/>
                  </a:xfrm>
                  <a:custGeom>
                    <a:avLst/>
                    <a:gdLst/>
                    <a:ahLst/>
                    <a:cxnLst>
                      <a:cxn ang="0">
                        <a:pos x="20" y="16"/>
                      </a:cxn>
                      <a:cxn ang="0">
                        <a:pos x="17" y="18"/>
                      </a:cxn>
                      <a:cxn ang="0">
                        <a:pos x="16" y="19"/>
                      </a:cxn>
                      <a:cxn ang="0">
                        <a:pos x="15" y="19"/>
                      </a:cxn>
                      <a:cxn ang="0">
                        <a:pos x="12" y="19"/>
                      </a:cxn>
                      <a:cxn ang="0">
                        <a:pos x="11" y="20"/>
                      </a:cxn>
                      <a:cxn ang="0">
                        <a:pos x="8" y="20"/>
                      </a:cxn>
                      <a:cxn ang="0">
                        <a:pos x="7" y="20"/>
                      </a:cxn>
                      <a:cxn ang="0">
                        <a:pos x="3" y="21"/>
                      </a:cxn>
                      <a:cxn ang="0">
                        <a:pos x="1" y="20"/>
                      </a:cxn>
                      <a:cxn ang="0">
                        <a:pos x="0" y="17"/>
                      </a:cxn>
                      <a:cxn ang="0">
                        <a:pos x="0" y="4"/>
                      </a:cxn>
                      <a:cxn ang="0">
                        <a:pos x="1" y="1"/>
                      </a:cxn>
                      <a:cxn ang="0">
                        <a:pos x="5" y="1"/>
                      </a:cxn>
                      <a:cxn ang="0">
                        <a:pos x="6" y="1"/>
                      </a:cxn>
                      <a:cxn ang="0">
                        <a:pos x="6" y="1"/>
                      </a:cxn>
                      <a:cxn ang="0">
                        <a:pos x="8" y="2"/>
                      </a:cxn>
                      <a:cxn ang="0">
                        <a:pos x="8" y="2"/>
                      </a:cxn>
                      <a:cxn ang="0">
                        <a:pos x="9" y="3"/>
                      </a:cxn>
                      <a:cxn ang="0">
                        <a:pos x="10" y="3"/>
                      </a:cxn>
                      <a:cxn ang="0">
                        <a:pos x="11" y="4"/>
                      </a:cxn>
                      <a:cxn ang="0">
                        <a:pos x="12" y="5"/>
                      </a:cxn>
                      <a:cxn ang="0">
                        <a:pos x="13" y="5"/>
                      </a:cxn>
                      <a:cxn ang="0">
                        <a:pos x="14" y="6"/>
                      </a:cxn>
                      <a:cxn ang="0">
                        <a:pos x="14" y="7"/>
                      </a:cxn>
                      <a:cxn ang="0">
                        <a:pos x="15" y="8"/>
                      </a:cxn>
                      <a:cxn ang="0">
                        <a:pos x="16" y="8"/>
                      </a:cxn>
                      <a:cxn ang="0">
                        <a:pos x="18" y="10"/>
                      </a:cxn>
                      <a:cxn ang="0">
                        <a:pos x="18" y="11"/>
                      </a:cxn>
                      <a:cxn ang="0">
                        <a:pos x="19" y="12"/>
                      </a:cxn>
                      <a:cxn ang="0">
                        <a:pos x="19" y="12"/>
                      </a:cxn>
                      <a:cxn ang="0">
                        <a:pos x="20" y="16"/>
                      </a:cxn>
                    </a:cxnLst>
                    <a:rect l="0" t="0" r="r" b="b"/>
                    <a:pathLst>
                      <a:path w="20" h="21">
                        <a:moveTo>
                          <a:pt x="20" y="16"/>
                        </a:moveTo>
                        <a:cubicBezTo>
                          <a:pt x="19" y="17"/>
                          <a:pt x="18" y="18"/>
                          <a:pt x="17" y="18"/>
                        </a:cubicBezTo>
                        <a:cubicBezTo>
                          <a:pt x="17" y="18"/>
                          <a:pt x="17" y="18"/>
                          <a:pt x="16" y="19"/>
                        </a:cubicBezTo>
                        <a:cubicBezTo>
                          <a:pt x="16" y="19"/>
                          <a:pt x="16" y="19"/>
                          <a:pt x="15" y="19"/>
                        </a:cubicBezTo>
                        <a:cubicBezTo>
                          <a:pt x="14" y="19"/>
                          <a:pt x="13" y="19"/>
                          <a:pt x="12" y="19"/>
                        </a:cubicBezTo>
                        <a:cubicBezTo>
                          <a:pt x="12" y="20"/>
                          <a:pt x="12" y="20"/>
                          <a:pt x="11" y="20"/>
                        </a:cubicBezTo>
                        <a:cubicBezTo>
                          <a:pt x="10" y="20"/>
                          <a:pt x="9" y="20"/>
                          <a:pt x="8" y="20"/>
                        </a:cubicBezTo>
                        <a:cubicBezTo>
                          <a:pt x="7" y="20"/>
                          <a:pt x="7" y="20"/>
                          <a:pt x="7" y="20"/>
                        </a:cubicBezTo>
                        <a:cubicBezTo>
                          <a:pt x="6" y="20"/>
                          <a:pt x="5" y="21"/>
                          <a:pt x="3" y="21"/>
                        </a:cubicBezTo>
                        <a:cubicBezTo>
                          <a:pt x="2" y="21"/>
                          <a:pt x="2" y="20"/>
                          <a:pt x="1" y="20"/>
                        </a:cubicBezTo>
                        <a:cubicBezTo>
                          <a:pt x="0" y="19"/>
                          <a:pt x="0" y="18"/>
                          <a:pt x="0" y="17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3"/>
                          <a:pt x="0" y="2"/>
                          <a:pt x="1" y="1"/>
                        </a:cubicBezTo>
                        <a:cubicBezTo>
                          <a:pt x="2" y="1"/>
                          <a:pt x="3" y="0"/>
                          <a:pt x="5" y="1"/>
                        </a:cubicBezTo>
                        <a:cubicBezTo>
                          <a:pt x="5" y="1"/>
                          <a:pt x="6" y="1"/>
                          <a:pt x="6" y="1"/>
                        </a:cubicBezTo>
                        <a:cubicBezTo>
                          <a:pt x="6" y="1"/>
                          <a:pt x="6" y="1"/>
                          <a:pt x="6" y="1"/>
                        </a:cubicBezTo>
                        <a:cubicBezTo>
                          <a:pt x="7" y="2"/>
                          <a:pt x="7" y="2"/>
                          <a:pt x="8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8" y="2"/>
                          <a:pt x="9" y="3"/>
                          <a:pt x="9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0" y="4"/>
                          <a:pt x="11" y="4"/>
                          <a:pt x="11" y="4"/>
                        </a:cubicBezTo>
                        <a:cubicBezTo>
                          <a:pt x="11" y="4"/>
                          <a:pt x="11" y="4"/>
                          <a:pt x="12" y="5"/>
                        </a:cubicBezTo>
                        <a:cubicBezTo>
                          <a:pt x="12" y="5"/>
                          <a:pt x="12" y="5"/>
                          <a:pt x="13" y="5"/>
                        </a:cubicBezTo>
                        <a:cubicBezTo>
                          <a:pt x="13" y="6"/>
                          <a:pt x="13" y="6"/>
                          <a:pt x="14" y="6"/>
                        </a:cubicBezTo>
                        <a:cubicBezTo>
                          <a:pt x="14" y="6"/>
                          <a:pt x="14" y="6"/>
                          <a:pt x="14" y="7"/>
                        </a:cubicBezTo>
                        <a:cubicBezTo>
                          <a:pt x="15" y="7"/>
                          <a:pt x="15" y="7"/>
                          <a:pt x="15" y="8"/>
                        </a:cubicBezTo>
                        <a:cubicBezTo>
                          <a:pt x="16" y="8"/>
                          <a:pt x="16" y="8"/>
                          <a:pt x="16" y="8"/>
                        </a:cubicBezTo>
                        <a:cubicBezTo>
                          <a:pt x="17" y="9"/>
                          <a:pt x="17" y="9"/>
                          <a:pt x="18" y="10"/>
                        </a:cubicBezTo>
                        <a:cubicBezTo>
                          <a:pt x="18" y="10"/>
                          <a:pt x="18" y="11"/>
                          <a:pt x="18" y="11"/>
                        </a:cubicBezTo>
                        <a:cubicBezTo>
                          <a:pt x="18" y="11"/>
                          <a:pt x="19" y="12"/>
                          <a:pt x="19" y="12"/>
                        </a:cubicBezTo>
                        <a:cubicBezTo>
                          <a:pt x="19" y="12"/>
                          <a:pt x="19" y="12"/>
                          <a:pt x="19" y="12"/>
                        </a:cubicBezTo>
                        <a:cubicBezTo>
                          <a:pt x="20" y="13"/>
                          <a:pt x="20" y="15"/>
                          <a:pt x="20" y="1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4" name="Freeform 813"/>
                  <p:cNvSpPr>
                    <a:spLocks/>
                  </p:cNvSpPr>
                  <p:nvPr/>
                </p:nvSpPr>
                <p:spPr bwMode="auto">
                  <a:xfrm>
                    <a:off x="2760663" y="2892425"/>
                    <a:ext cx="47625" cy="42863"/>
                  </a:xfrm>
                  <a:custGeom>
                    <a:avLst/>
                    <a:gdLst/>
                    <a:ahLst/>
                    <a:cxnLst>
                      <a:cxn ang="0">
                        <a:pos x="8" y="6"/>
                      </a:cxn>
                      <a:cxn ang="0">
                        <a:pos x="8" y="6"/>
                      </a:cxn>
                      <a:cxn ang="0">
                        <a:pos x="10" y="4"/>
                      </a:cxn>
                      <a:cxn ang="0">
                        <a:pos x="13" y="1"/>
                      </a:cxn>
                      <a:cxn ang="0">
                        <a:pos x="13" y="0"/>
                      </a:cxn>
                      <a:cxn ang="0">
                        <a:pos x="12" y="0"/>
                      </a:cxn>
                      <a:cxn ang="0">
                        <a:pos x="1" y="7"/>
                      </a:cxn>
                      <a:cxn ang="0">
                        <a:pos x="0" y="9"/>
                      </a:cxn>
                      <a:cxn ang="0">
                        <a:pos x="1" y="11"/>
                      </a:cxn>
                      <a:cxn ang="0">
                        <a:pos x="6" y="9"/>
                      </a:cxn>
                      <a:cxn ang="0">
                        <a:pos x="8" y="7"/>
                      </a:cxn>
                      <a:cxn ang="0">
                        <a:pos x="8" y="7"/>
                      </a:cxn>
                      <a:cxn ang="0">
                        <a:pos x="8" y="6"/>
                      </a:cxn>
                    </a:cxnLst>
                    <a:rect l="0" t="0" r="r" b="b"/>
                    <a:pathLst>
                      <a:path w="13" h="12">
                        <a:moveTo>
                          <a:pt x="8" y="6"/>
                        </a:moveTo>
                        <a:cubicBezTo>
                          <a:pt x="8" y="6"/>
                          <a:pt x="8" y="6"/>
                          <a:pt x="8" y="6"/>
                        </a:cubicBezTo>
                        <a:cubicBezTo>
                          <a:pt x="9" y="5"/>
                          <a:pt x="9" y="5"/>
                          <a:pt x="10" y="4"/>
                        </a:cubicBezTo>
                        <a:cubicBezTo>
                          <a:pt x="10" y="4"/>
                          <a:pt x="11" y="3"/>
                          <a:pt x="13" y="1"/>
                        </a:cubicBezTo>
                        <a:cubicBezTo>
                          <a:pt x="13" y="1"/>
                          <a:pt x="13" y="0"/>
                          <a:pt x="13" y="0"/>
                        </a:cubicBezTo>
                        <a:cubicBezTo>
                          <a:pt x="13" y="0"/>
                          <a:pt x="12" y="0"/>
                          <a:pt x="12" y="0"/>
                        </a:cubicBezTo>
                        <a:cubicBezTo>
                          <a:pt x="8" y="2"/>
                          <a:pt x="4" y="4"/>
                          <a:pt x="1" y="7"/>
                        </a:cubicBezTo>
                        <a:cubicBezTo>
                          <a:pt x="0" y="8"/>
                          <a:pt x="0" y="8"/>
                          <a:pt x="0" y="9"/>
                        </a:cubicBezTo>
                        <a:cubicBezTo>
                          <a:pt x="0" y="10"/>
                          <a:pt x="0" y="10"/>
                          <a:pt x="1" y="11"/>
                        </a:cubicBezTo>
                        <a:cubicBezTo>
                          <a:pt x="3" y="12"/>
                          <a:pt x="5" y="11"/>
                          <a:pt x="6" y="9"/>
                        </a:cubicBezTo>
                        <a:cubicBezTo>
                          <a:pt x="7" y="8"/>
                          <a:pt x="7" y="8"/>
                          <a:pt x="8" y="7"/>
                        </a:cubicBezTo>
                        <a:cubicBezTo>
                          <a:pt x="8" y="7"/>
                          <a:pt x="8" y="7"/>
                          <a:pt x="8" y="7"/>
                        </a:cubicBezTo>
                        <a:cubicBezTo>
                          <a:pt x="8" y="7"/>
                          <a:pt x="8" y="7"/>
                          <a:pt x="8" y="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5" name="Freeform 814"/>
                  <p:cNvSpPr>
                    <a:spLocks/>
                  </p:cNvSpPr>
                  <p:nvPr/>
                </p:nvSpPr>
                <p:spPr bwMode="auto">
                  <a:xfrm>
                    <a:off x="2963863" y="2892425"/>
                    <a:ext cx="47625" cy="42863"/>
                  </a:xfrm>
                  <a:custGeom>
                    <a:avLst/>
                    <a:gdLst/>
                    <a:ahLst/>
                    <a:cxnLst>
                      <a:cxn ang="0">
                        <a:pos x="5" y="6"/>
                      </a:cxn>
                      <a:cxn ang="0">
                        <a:pos x="5" y="6"/>
                      </a:cxn>
                      <a:cxn ang="0">
                        <a:pos x="3" y="4"/>
                      </a:cxn>
                      <a:cxn ang="0">
                        <a:pos x="0" y="1"/>
                      </a:cxn>
                      <a:cxn ang="0">
                        <a:pos x="0" y="0"/>
                      </a:cxn>
                      <a:cxn ang="0">
                        <a:pos x="1" y="0"/>
                      </a:cxn>
                      <a:cxn ang="0">
                        <a:pos x="12" y="7"/>
                      </a:cxn>
                      <a:cxn ang="0">
                        <a:pos x="13" y="9"/>
                      </a:cxn>
                      <a:cxn ang="0">
                        <a:pos x="12" y="11"/>
                      </a:cxn>
                      <a:cxn ang="0">
                        <a:pos x="7" y="9"/>
                      </a:cxn>
                      <a:cxn ang="0">
                        <a:pos x="5" y="7"/>
                      </a:cxn>
                      <a:cxn ang="0">
                        <a:pos x="5" y="7"/>
                      </a:cxn>
                      <a:cxn ang="0">
                        <a:pos x="5" y="6"/>
                      </a:cxn>
                    </a:cxnLst>
                    <a:rect l="0" t="0" r="r" b="b"/>
                    <a:pathLst>
                      <a:path w="13" h="12">
                        <a:moveTo>
                          <a:pt x="5" y="6"/>
                        </a:move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4" y="5"/>
                          <a:pt x="4" y="5"/>
                          <a:pt x="3" y="4"/>
                        </a:cubicBezTo>
                        <a:cubicBezTo>
                          <a:pt x="3" y="4"/>
                          <a:pt x="2" y="3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5" y="2"/>
                          <a:pt x="9" y="4"/>
                          <a:pt x="12" y="7"/>
                        </a:cubicBezTo>
                        <a:cubicBezTo>
                          <a:pt x="13" y="8"/>
                          <a:pt x="13" y="8"/>
                          <a:pt x="13" y="9"/>
                        </a:cubicBezTo>
                        <a:cubicBezTo>
                          <a:pt x="13" y="10"/>
                          <a:pt x="13" y="10"/>
                          <a:pt x="12" y="11"/>
                        </a:cubicBezTo>
                        <a:cubicBezTo>
                          <a:pt x="10" y="12"/>
                          <a:pt x="8" y="11"/>
                          <a:pt x="7" y="9"/>
                        </a:cubicBezTo>
                        <a:cubicBezTo>
                          <a:pt x="6" y="8"/>
                          <a:pt x="6" y="8"/>
                          <a:pt x="5" y="7"/>
                        </a:cubicBezTo>
                        <a:cubicBezTo>
                          <a:pt x="5" y="7"/>
                          <a:pt x="5" y="7"/>
                          <a:pt x="5" y="7"/>
                        </a:cubicBezTo>
                        <a:cubicBezTo>
                          <a:pt x="5" y="7"/>
                          <a:pt x="5" y="7"/>
                          <a:pt x="5" y="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6" name="Freeform 815"/>
                  <p:cNvSpPr>
                    <a:spLocks/>
                  </p:cNvSpPr>
                  <p:nvPr/>
                </p:nvSpPr>
                <p:spPr bwMode="auto">
                  <a:xfrm>
                    <a:off x="2760663" y="3213100"/>
                    <a:ext cx="47625" cy="38100"/>
                  </a:xfrm>
                  <a:custGeom>
                    <a:avLst/>
                    <a:gdLst/>
                    <a:ahLst/>
                    <a:cxnLst>
                      <a:cxn ang="0">
                        <a:pos x="8" y="5"/>
                      </a:cxn>
                      <a:cxn ang="0">
                        <a:pos x="8" y="6"/>
                      </a:cxn>
                      <a:cxn ang="0">
                        <a:pos x="10" y="7"/>
                      </a:cxn>
                      <a:cxn ang="0">
                        <a:pos x="13" y="10"/>
                      </a:cxn>
                      <a:cxn ang="0">
                        <a:pos x="13" y="11"/>
                      </a:cxn>
                      <a:cxn ang="0">
                        <a:pos x="12" y="11"/>
                      </a:cxn>
                      <a:cxn ang="0">
                        <a:pos x="1" y="4"/>
                      </a:cxn>
                      <a:cxn ang="0">
                        <a:pos x="0" y="2"/>
                      </a:cxn>
                      <a:cxn ang="0">
                        <a:pos x="1" y="1"/>
                      </a:cxn>
                      <a:cxn ang="0">
                        <a:pos x="6" y="2"/>
                      </a:cxn>
                      <a:cxn ang="0">
                        <a:pos x="8" y="4"/>
                      </a:cxn>
                      <a:cxn ang="0">
                        <a:pos x="8" y="5"/>
                      </a:cxn>
                      <a:cxn ang="0">
                        <a:pos x="8" y="5"/>
                      </a:cxn>
                    </a:cxnLst>
                    <a:rect l="0" t="0" r="r" b="b"/>
                    <a:pathLst>
                      <a:path w="13" h="11">
                        <a:moveTo>
                          <a:pt x="8" y="5"/>
                        </a:moveTo>
                        <a:cubicBezTo>
                          <a:pt x="8" y="5"/>
                          <a:pt x="8" y="5"/>
                          <a:pt x="8" y="6"/>
                        </a:cubicBezTo>
                        <a:cubicBezTo>
                          <a:pt x="9" y="6"/>
                          <a:pt x="9" y="7"/>
                          <a:pt x="10" y="7"/>
                        </a:cubicBezTo>
                        <a:cubicBezTo>
                          <a:pt x="10" y="7"/>
                          <a:pt x="11" y="9"/>
                          <a:pt x="13" y="10"/>
                        </a:cubicBezTo>
                        <a:cubicBezTo>
                          <a:pt x="13" y="11"/>
                          <a:pt x="13" y="11"/>
                          <a:pt x="13" y="11"/>
                        </a:cubicBezTo>
                        <a:cubicBezTo>
                          <a:pt x="13" y="11"/>
                          <a:pt x="12" y="11"/>
                          <a:pt x="12" y="11"/>
                        </a:cubicBezTo>
                        <a:cubicBezTo>
                          <a:pt x="8" y="9"/>
                          <a:pt x="4" y="7"/>
                          <a:pt x="1" y="4"/>
                        </a:cubicBezTo>
                        <a:cubicBezTo>
                          <a:pt x="0" y="4"/>
                          <a:pt x="0" y="3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3" y="0"/>
                          <a:pt x="5" y="1"/>
                          <a:pt x="6" y="2"/>
                        </a:cubicBezTo>
                        <a:cubicBezTo>
                          <a:pt x="7" y="3"/>
                          <a:pt x="7" y="4"/>
                          <a:pt x="8" y="4"/>
                        </a:cubicBezTo>
                        <a:cubicBezTo>
                          <a:pt x="8" y="4"/>
                          <a:pt x="8" y="5"/>
                          <a:pt x="8" y="5"/>
                        </a:cubicBezTo>
                        <a:cubicBezTo>
                          <a:pt x="8" y="5"/>
                          <a:pt x="8" y="5"/>
                          <a:pt x="8" y="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47" name="Freeform 816"/>
                  <p:cNvSpPr>
                    <a:spLocks/>
                  </p:cNvSpPr>
                  <p:nvPr/>
                </p:nvSpPr>
                <p:spPr bwMode="auto">
                  <a:xfrm>
                    <a:off x="2963863" y="3213100"/>
                    <a:ext cx="47625" cy="38100"/>
                  </a:xfrm>
                  <a:custGeom>
                    <a:avLst/>
                    <a:gdLst/>
                    <a:ahLst/>
                    <a:cxnLst>
                      <a:cxn ang="0">
                        <a:pos x="5" y="5"/>
                      </a:cxn>
                      <a:cxn ang="0">
                        <a:pos x="5" y="6"/>
                      </a:cxn>
                      <a:cxn ang="0">
                        <a:pos x="3" y="7"/>
                      </a:cxn>
                      <a:cxn ang="0">
                        <a:pos x="0" y="10"/>
                      </a:cxn>
                      <a:cxn ang="0">
                        <a:pos x="0" y="11"/>
                      </a:cxn>
                      <a:cxn ang="0">
                        <a:pos x="1" y="11"/>
                      </a:cxn>
                      <a:cxn ang="0">
                        <a:pos x="12" y="4"/>
                      </a:cxn>
                      <a:cxn ang="0">
                        <a:pos x="13" y="2"/>
                      </a:cxn>
                      <a:cxn ang="0">
                        <a:pos x="12" y="1"/>
                      </a:cxn>
                      <a:cxn ang="0">
                        <a:pos x="7" y="2"/>
                      </a:cxn>
                      <a:cxn ang="0">
                        <a:pos x="5" y="4"/>
                      </a:cxn>
                      <a:cxn ang="0">
                        <a:pos x="5" y="5"/>
                      </a:cxn>
                      <a:cxn ang="0">
                        <a:pos x="5" y="5"/>
                      </a:cxn>
                    </a:cxnLst>
                    <a:rect l="0" t="0" r="r" b="b"/>
                    <a:pathLst>
                      <a:path w="13" h="11">
                        <a:moveTo>
                          <a:pt x="5" y="5"/>
                        </a:moveTo>
                        <a:cubicBezTo>
                          <a:pt x="5" y="5"/>
                          <a:pt x="5" y="5"/>
                          <a:pt x="5" y="6"/>
                        </a:cubicBezTo>
                        <a:cubicBezTo>
                          <a:pt x="4" y="6"/>
                          <a:pt x="4" y="7"/>
                          <a:pt x="3" y="7"/>
                        </a:cubicBezTo>
                        <a:cubicBezTo>
                          <a:pt x="3" y="7"/>
                          <a:pt x="2" y="9"/>
                          <a:pt x="0" y="10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" y="11"/>
                          <a:pt x="1" y="11"/>
                          <a:pt x="1" y="11"/>
                        </a:cubicBezTo>
                        <a:cubicBezTo>
                          <a:pt x="5" y="9"/>
                          <a:pt x="9" y="7"/>
                          <a:pt x="12" y="4"/>
                        </a:cubicBezTo>
                        <a:cubicBezTo>
                          <a:pt x="13" y="4"/>
                          <a:pt x="13" y="3"/>
                          <a:pt x="13" y="2"/>
                        </a:cubicBezTo>
                        <a:cubicBezTo>
                          <a:pt x="13" y="2"/>
                          <a:pt x="13" y="1"/>
                          <a:pt x="12" y="1"/>
                        </a:cubicBezTo>
                        <a:cubicBezTo>
                          <a:pt x="10" y="0"/>
                          <a:pt x="8" y="1"/>
                          <a:pt x="7" y="2"/>
                        </a:cubicBezTo>
                        <a:cubicBezTo>
                          <a:pt x="6" y="3"/>
                          <a:pt x="6" y="4"/>
                          <a:pt x="5" y="4"/>
                        </a:cubicBezTo>
                        <a:cubicBezTo>
                          <a:pt x="5" y="4"/>
                          <a:pt x="5" y="5"/>
                          <a:pt x="5" y="5"/>
                        </a:cubicBezTo>
                        <a:cubicBezTo>
                          <a:pt x="5" y="5"/>
                          <a:pt x="5" y="5"/>
                          <a:pt x="5" y="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31" name="Oval 835"/>
                <p:cNvSpPr>
                  <a:spLocks noChangeArrowheads="1"/>
                </p:cNvSpPr>
                <p:nvPr/>
              </p:nvSpPr>
              <p:spPr bwMode="auto">
                <a:xfrm>
                  <a:off x="2846388" y="2513787"/>
                  <a:ext cx="82550" cy="8731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27" name="Rectangle 796"/>
              <p:cNvSpPr>
                <a:spLocks noChangeArrowheads="1"/>
              </p:cNvSpPr>
              <p:nvPr/>
            </p:nvSpPr>
            <p:spPr bwMode="auto">
              <a:xfrm>
                <a:off x="2879725" y="2556649"/>
                <a:ext cx="17463" cy="5937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50" name="Group 89"/>
          <p:cNvGrpSpPr/>
          <p:nvPr/>
        </p:nvGrpSpPr>
        <p:grpSpPr>
          <a:xfrm>
            <a:off x="7089775" y="1319499"/>
            <a:ext cx="1652588" cy="2567380"/>
            <a:chOff x="7089775" y="1319499"/>
            <a:chExt cx="1652588" cy="2567380"/>
          </a:xfrm>
          <a:solidFill>
            <a:schemeClr val="accent5"/>
          </a:solidFill>
        </p:grpSpPr>
        <p:sp>
          <p:nvSpPr>
            <p:cNvPr id="151" name="Freeform 5"/>
            <p:cNvSpPr>
              <a:spLocks/>
            </p:cNvSpPr>
            <p:nvPr/>
          </p:nvSpPr>
          <p:spPr bwMode="auto">
            <a:xfrm rot="10800000">
              <a:off x="7189150" y="1319499"/>
              <a:ext cx="1455420" cy="1066800"/>
            </a:xfrm>
            <a:custGeom>
              <a:avLst/>
              <a:gdLst>
                <a:gd name="T0" fmla="*/ 640 w 1130"/>
                <a:gd name="T1" fmla="*/ 163 h 820"/>
                <a:gd name="T2" fmla="*/ 562 w 1130"/>
                <a:gd name="T3" fmla="*/ 0 h 820"/>
                <a:gd name="T4" fmla="*/ 490 w 1130"/>
                <a:gd name="T5" fmla="*/ 163 h 820"/>
                <a:gd name="T6" fmla="*/ 50 w 1130"/>
                <a:gd name="T7" fmla="*/ 163 h 820"/>
                <a:gd name="T8" fmla="*/ 0 w 1130"/>
                <a:gd name="T9" fmla="*/ 213 h 820"/>
                <a:gd name="T10" fmla="*/ 0 w 1130"/>
                <a:gd name="T11" fmla="*/ 770 h 820"/>
                <a:gd name="T12" fmla="*/ 50 w 1130"/>
                <a:gd name="T13" fmla="*/ 820 h 820"/>
                <a:gd name="T14" fmla="*/ 1080 w 1130"/>
                <a:gd name="T15" fmla="*/ 820 h 820"/>
                <a:gd name="T16" fmla="*/ 1130 w 1130"/>
                <a:gd name="T17" fmla="*/ 770 h 820"/>
                <a:gd name="T18" fmla="*/ 1130 w 1130"/>
                <a:gd name="T19" fmla="*/ 213 h 820"/>
                <a:gd name="T20" fmla="*/ 1080 w 1130"/>
                <a:gd name="T21" fmla="*/ 163 h 820"/>
                <a:gd name="T22" fmla="*/ 640 w 1130"/>
                <a:gd name="T23" fmla="*/ 163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30" h="820">
                  <a:moveTo>
                    <a:pt x="640" y="163"/>
                  </a:moveTo>
                  <a:cubicBezTo>
                    <a:pt x="562" y="0"/>
                    <a:pt x="562" y="0"/>
                    <a:pt x="562" y="0"/>
                  </a:cubicBezTo>
                  <a:cubicBezTo>
                    <a:pt x="490" y="163"/>
                    <a:pt x="490" y="163"/>
                    <a:pt x="490" y="163"/>
                  </a:cubicBezTo>
                  <a:cubicBezTo>
                    <a:pt x="50" y="163"/>
                    <a:pt x="50" y="163"/>
                    <a:pt x="50" y="163"/>
                  </a:cubicBezTo>
                  <a:cubicBezTo>
                    <a:pt x="22" y="163"/>
                    <a:pt x="0" y="186"/>
                    <a:pt x="0" y="213"/>
                  </a:cubicBezTo>
                  <a:cubicBezTo>
                    <a:pt x="0" y="770"/>
                    <a:pt x="0" y="770"/>
                    <a:pt x="0" y="770"/>
                  </a:cubicBezTo>
                  <a:cubicBezTo>
                    <a:pt x="0" y="798"/>
                    <a:pt x="22" y="820"/>
                    <a:pt x="50" y="820"/>
                  </a:cubicBezTo>
                  <a:cubicBezTo>
                    <a:pt x="1080" y="820"/>
                    <a:pt x="1080" y="820"/>
                    <a:pt x="1080" y="820"/>
                  </a:cubicBezTo>
                  <a:cubicBezTo>
                    <a:pt x="1108" y="820"/>
                    <a:pt x="1130" y="798"/>
                    <a:pt x="1130" y="770"/>
                  </a:cubicBezTo>
                  <a:cubicBezTo>
                    <a:pt x="1130" y="213"/>
                    <a:pt x="1130" y="213"/>
                    <a:pt x="1130" y="213"/>
                  </a:cubicBezTo>
                  <a:cubicBezTo>
                    <a:pt x="1130" y="186"/>
                    <a:pt x="1108" y="163"/>
                    <a:pt x="1080" y="163"/>
                  </a:cubicBezTo>
                  <a:lnTo>
                    <a:pt x="640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Text Box 10"/>
            <p:cNvSpPr txBox="1">
              <a:spLocks noChangeArrowheads="1"/>
            </p:cNvSpPr>
            <p:nvPr/>
          </p:nvSpPr>
          <p:spPr bwMode="auto">
            <a:xfrm>
              <a:off x="7194932" y="1352550"/>
              <a:ext cx="1447800" cy="2616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45720" tIns="22860" rIns="45720" bIns="22860">
              <a:spAutoFit/>
            </a:bodyPr>
            <a:lstStyle/>
            <a:p>
              <a:pPr defTabSz="912613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单击编辑标题</a:t>
              </a:r>
              <a:endParaRPr lang="en-US" altLang="zh-CN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grpSp>
          <p:nvGrpSpPr>
            <p:cNvPr id="153" name="Group 95"/>
            <p:cNvGrpSpPr/>
            <p:nvPr/>
          </p:nvGrpSpPr>
          <p:grpSpPr>
            <a:xfrm>
              <a:off x="7089775" y="2470924"/>
              <a:ext cx="1652588" cy="1415955"/>
              <a:chOff x="7089775" y="2470924"/>
              <a:chExt cx="1652588" cy="1415955"/>
            </a:xfrm>
            <a:grpFill/>
          </p:grpSpPr>
          <p:grpSp>
            <p:nvGrpSpPr>
              <p:cNvPr id="154" name="Group 57"/>
              <p:cNvGrpSpPr/>
              <p:nvPr/>
            </p:nvGrpSpPr>
            <p:grpSpPr>
              <a:xfrm>
                <a:off x="7089775" y="2470924"/>
                <a:ext cx="1652588" cy="1415955"/>
                <a:chOff x="7089775" y="2470924"/>
                <a:chExt cx="1652588" cy="1415955"/>
              </a:xfrm>
              <a:grpFill/>
            </p:grpSpPr>
            <p:sp>
              <p:nvSpPr>
                <p:cNvPr id="156" name="Freeform 794"/>
                <p:cNvSpPr>
                  <a:spLocks/>
                </p:cNvSpPr>
                <p:nvPr/>
              </p:nvSpPr>
              <p:spPr bwMode="auto">
                <a:xfrm>
                  <a:off x="7089775" y="2470924"/>
                  <a:ext cx="1652588" cy="173038"/>
                </a:xfrm>
                <a:custGeom>
                  <a:avLst/>
                  <a:gdLst/>
                  <a:ahLst/>
                  <a:cxnLst>
                    <a:cxn ang="0">
                      <a:pos x="996" y="109"/>
                    </a:cxn>
                    <a:cxn ang="0">
                      <a:pos x="499" y="109"/>
                    </a:cxn>
                    <a:cxn ang="0">
                      <a:pos x="0" y="109"/>
                    </a:cxn>
                    <a:cxn ang="0">
                      <a:pos x="45" y="54"/>
                    </a:cxn>
                    <a:cxn ang="0">
                      <a:pos x="0" y="0"/>
                    </a:cxn>
                    <a:cxn ang="0">
                      <a:pos x="499" y="0"/>
                    </a:cxn>
                    <a:cxn ang="0">
                      <a:pos x="996" y="0"/>
                    </a:cxn>
                    <a:cxn ang="0">
                      <a:pos x="1041" y="54"/>
                    </a:cxn>
                    <a:cxn ang="0">
                      <a:pos x="996" y="109"/>
                    </a:cxn>
                  </a:cxnLst>
                  <a:rect l="0" t="0" r="r" b="b"/>
                  <a:pathLst>
                    <a:path w="1041" h="109">
                      <a:moveTo>
                        <a:pt x="996" y="109"/>
                      </a:moveTo>
                      <a:lnTo>
                        <a:pt x="499" y="109"/>
                      </a:lnTo>
                      <a:lnTo>
                        <a:pt x="0" y="109"/>
                      </a:lnTo>
                      <a:lnTo>
                        <a:pt x="45" y="54"/>
                      </a:lnTo>
                      <a:lnTo>
                        <a:pt x="0" y="0"/>
                      </a:lnTo>
                      <a:lnTo>
                        <a:pt x="499" y="0"/>
                      </a:lnTo>
                      <a:lnTo>
                        <a:pt x="996" y="0"/>
                      </a:lnTo>
                      <a:lnTo>
                        <a:pt x="1041" y="54"/>
                      </a:lnTo>
                      <a:lnTo>
                        <a:pt x="996" y="10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7" name="Freeform 828"/>
                <p:cNvSpPr>
                  <a:spLocks noEditPoints="1"/>
                </p:cNvSpPr>
                <p:nvPr/>
              </p:nvSpPr>
              <p:spPr bwMode="auto">
                <a:xfrm>
                  <a:off x="7563041" y="3164566"/>
                  <a:ext cx="720725" cy="722313"/>
                </a:xfrm>
                <a:custGeom>
                  <a:avLst/>
                  <a:gdLst/>
                  <a:ahLst/>
                  <a:cxnLst>
                    <a:cxn ang="0">
                      <a:pos x="101" y="201"/>
                    </a:cxn>
                    <a:cxn ang="0">
                      <a:pos x="0" y="100"/>
                    </a:cxn>
                    <a:cxn ang="0">
                      <a:pos x="101" y="0"/>
                    </a:cxn>
                    <a:cxn ang="0">
                      <a:pos x="202" y="100"/>
                    </a:cxn>
                    <a:cxn ang="0">
                      <a:pos x="101" y="201"/>
                    </a:cxn>
                    <a:cxn ang="0">
                      <a:pos x="101" y="4"/>
                    </a:cxn>
                    <a:cxn ang="0">
                      <a:pos x="5" y="100"/>
                    </a:cxn>
                    <a:cxn ang="0">
                      <a:pos x="101" y="196"/>
                    </a:cxn>
                    <a:cxn ang="0">
                      <a:pos x="197" y="100"/>
                    </a:cxn>
                    <a:cxn ang="0">
                      <a:pos x="101" y="4"/>
                    </a:cxn>
                  </a:cxnLst>
                  <a:rect l="0" t="0" r="r" b="b"/>
                  <a:pathLst>
                    <a:path w="202" h="201">
                      <a:moveTo>
                        <a:pt x="101" y="201"/>
                      </a:moveTo>
                      <a:cubicBezTo>
                        <a:pt x="45" y="201"/>
                        <a:pt x="0" y="156"/>
                        <a:pt x="0" y="100"/>
                      </a:cubicBezTo>
                      <a:cubicBezTo>
                        <a:pt x="0" y="45"/>
                        <a:pt x="45" y="0"/>
                        <a:pt x="101" y="0"/>
                      </a:cubicBezTo>
                      <a:cubicBezTo>
                        <a:pt x="156" y="0"/>
                        <a:pt x="202" y="45"/>
                        <a:pt x="202" y="100"/>
                      </a:cubicBezTo>
                      <a:cubicBezTo>
                        <a:pt x="202" y="156"/>
                        <a:pt x="156" y="201"/>
                        <a:pt x="101" y="201"/>
                      </a:cubicBezTo>
                      <a:close/>
                      <a:moveTo>
                        <a:pt x="101" y="4"/>
                      </a:moveTo>
                      <a:cubicBezTo>
                        <a:pt x="48" y="4"/>
                        <a:pt x="5" y="47"/>
                        <a:pt x="5" y="100"/>
                      </a:cubicBezTo>
                      <a:cubicBezTo>
                        <a:pt x="5" y="153"/>
                        <a:pt x="48" y="196"/>
                        <a:pt x="101" y="196"/>
                      </a:cubicBezTo>
                      <a:cubicBezTo>
                        <a:pt x="154" y="196"/>
                        <a:pt x="197" y="153"/>
                        <a:pt x="197" y="100"/>
                      </a:cubicBezTo>
                      <a:cubicBezTo>
                        <a:pt x="197" y="47"/>
                        <a:pt x="154" y="4"/>
                        <a:pt x="101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58" name="Group 81"/>
                <p:cNvGrpSpPr/>
                <p:nvPr/>
              </p:nvGrpSpPr>
              <p:grpSpPr>
                <a:xfrm>
                  <a:off x="7700963" y="3304362"/>
                  <a:ext cx="434975" cy="369888"/>
                  <a:chOff x="7700963" y="2874963"/>
                  <a:chExt cx="434975" cy="369888"/>
                </a:xfrm>
                <a:grpFill/>
              </p:grpSpPr>
              <p:sp>
                <p:nvSpPr>
                  <p:cNvPr id="160" name="Freeform 829"/>
                  <p:cNvSpPr>
                    <a:spLocks/>
                  </p:cNvSpPr>
                  <p:nvPr/>
                </p:nvSpPr>
                <p:spPr bwMode="auto">
                  <a:xfrm>
                    <a:off x="7743825" y="3017838"/>
                    <a:ext cx="346075" cy="115888"/>
                  </a:xfrm>
                  <a:custGeom>
                    <a:avLst/>
                    <a:gdLst/>
                    <a:ahLst/>
                    <a:cxnLst>
                      <a:cxn ang="0">
                        <a:pos x="2" y="32"/>
                      </a:cxn>
                      <a:cxn ang="0">
                        <a:pos x="3" y="32"/>
                      </a:cxn>
                      <a:cxn ang="0">
                        <a:pos x="5" y="30"/>
                      </a:cxn>
                      <a:cxn ang="0">
                        <a:pos x="5" y="26"/>
                      </a:cxn>
                      <a:cxn ang="0">
                        <a:pos x="13" y="18"/>
                      </a:cxn>
                      <a:cxn ang="0">
                        <a:pos x="43" y="18"/>
                      </a:cxn>
                      <a:cxn ang="0">
                        <a:pos x="47" y="21"/>
                      </a:cxn>
                      <a:cxn ang="0">
                        <a:pos x="47" y="30"/>
                      </a:cxn>
                      <a:cxn ang="0">
                        <a:pos x="49" y="32"/>
                      </a:cxn>
                      <a:cxn ang="0">
                        <a:pos x="49" y="32"/>
                      </a:cxn>
                      <a:cxn ang="0">
                        <a:pos x="51" y="30"/>
                      </a:cxn>
                      <a:cxn ang="0">
                        <a:pos x="51" y="21"/>
                      </a:cxn>
                      <a:cxn ang="0">
                        <a:pos x="54" y="18"/>
                      </a:cxn>
                      <a:cxn ang="0">
                        <a:pos x="85" y="18"/>
                      </a:cxn>
                      <a:cxn ang="0">
                        <a:pos x="93" y="26"/>
                      </a:cxn>
                      <a:cxn ang="0">
                        <a:pos x="93" y="30"/>
                      </a:cxn>
                      <a:cxn ang="0">
                        <a:pos x="95" y="32"/>
                      </a:cxn>
                      <a:cxn ang="0">
                        <a:pos x="95" y="32"/>
                      </a:cxn>
                      <a:cxn ang="0">
                        <a:pos x="97" y="30"/>
                      </a:cxn>
                      <a:cxn ang="0">
                        <a:pos x="97" y="26"/>
                      </a:cxn>
                      <a:cxn ang="0">
                        <a:pos x="85" y="13"/>
                      </a:cxn>
                      <a:cxn ang="0">
                        <a:pos x="54" y="13"/>
                      </a:cxn>
                      <a:cxn ang="0">
                        <a:pos x="51" y="10"/>
                      </a:cxn>
                      <a:cxn ang="0">
                        <a:pos x="51" y="2"/>
                      </a:cxn>
                      <a:cxn ang="0">
                        <a:pos x="49" y="0"/>
                      </a:cxn>
                      <a:cxn ang="0">
                        <a:pos x="49" y="0"/>
                      </a:cxn>
                      <a:cxn ang="0">
                        <a:pos x="47" y="2"/>
                      </a:cxn>
                      <a:cxn ang="0">
                        <a:pos x="47" y="10"/>
                      </a:cxn>
                      <a:cxn ang="0">
                        <a:pos x="43" y="13"/>
                      </a:cxn>
                      <a:cxn ang="0">
                        <a:pos x="13" y="13"/>
                      </a:cxn>
                      <a:cxn ang="0">
                        <a:pos x="0" y="26"/>
                      </a:cxn>
                      <a:cxn ang="0">
                        <a:pos x="0" y="30"/>
                      </a:cxn>
                      <a:cxn ang="0">
                        <a:pos x="2" y="32"/>
                      </a:cxn>
                    </a:cxnLst>
                    <a:rect l="0" t="0" r="r" b="b"/>
                    <a:pathLst>
                      <a:path w="97" h="32">
                        <a:moveTo>
                          <a:pt x="2" y="32"/>
                        </a:moveTo>
                        <a:cubicBezTo>
                          <a:pt x="3" y="32"/>
                          <a:pt x="3" y="32"/>
                          <a:pt x="3" y="32"/>
                        </a:cubicBezTo>
                        <a:cubicBezTo>
                          <a:pt x="4" y="32"/>
                          <a:pt x="5" y="31"/>
                          <a:pt x="5" y="30"/>
                        </a:cubicBezTo>
                        <a:cubicBezTo>
                          <a:pt x="5" y="26"/>
                          <a:pt x="5" y="26"/>
                          <a:pt x="5" y="26"/>
                        </a:cubicBezTo>
                        <a:cubicBezTo>
                          <a:pt x="5" y="21"/>
                          <a:pt x="8" y="18"/>
                          <a:pt x="13" y="18"/>
                        </a:cubicBezTo>
                        <a:cubicBezTo>
                          <a:pt x="43" y="18"/>
                          <a:pt x="43" y="18"/>
                          <a:pt x="43" y="18"/>
                        </a:cubicBezTo>
                        <a:cubicBezTo>
                          <a:pt x="45" y="18"/>
                          <a:pt x="47" y="19"/>
                          <a:pt x="47" y="21"/>
                        </a:cubicBezTo>
                        <a:cubicBezTo>
                          <a:pt x="47" y="30"/>
                          <a:pt x="47" y="30"/>
                          <a:pt x="47" y="30"/>
                        </a:cubicBezTo>
                        <a:cubicBezTo>
                          <a:pt x="47" y="31"/>
                          <a:pt x="48" y="32"/>
                          <a:pt x="49" y="32"/>
                        </a:cubicBezTo>
                        <a:cubicBezTo>
                          <a:pt x="49" y="32"/>
                          <a:pt x="49" y="32"/>
                          <a:pt x="49" y="32"/>
                        </a:cubicBezTo>
                        <a:cubicBezTo>
                          <a:pt x="50" y="32"/>
                          <a:pt x="51" y="31"/>
                          <a:pt x="51" y="30"/>
                        </a:cubicBezTo>
                        <a:cubicBezTo>
                          <a:pt x="51" y="21"/>
                          <a:pt x="51" y="21"/>
                          <a:pt x="51" y="21"/>
                        </a:cubicBezTo>
                        <a:cubicBezTo>
                          <a:pt x="51" y="19"/>
                          <a:pt x="52" y="18"/>
                          <a:pt x="54" y="18"/>
                        </a:cubicBezTo>
                        <a:cubicBezTo>
                          <a:pt x="85" y="18"/>
                          <a:pt x="85" y="18"/>
                          <a:pt x="85" y="18"/>
                        </a:cubicBezTo>
                        <a:cubicBezTo>
                          <a:pt x="89" y="18"/>
                          <a:pt x="93" y="21"/>
                          <a:pt x="93" y="26"/>
                        </a:cubicBezTo>
                        <a:cubicBezTo>
                          <a:pt x="93" y="30"/>
                          <a:pt x="93" y="30"/>
                          <a:pt x="93" y="30"/>
                        </a:cubicBezTo>
                        <a:cubicBezTo>
                          <a:pt x="93" y="31"/>
                          <a:pt x="94" y="32"/>
                          <a:pt x="95" y="32"/>
                        </a:cubicBezTo>
                        <a:cubicBezTo>
                          <a:pt x="95" y="32"/>
                          <a:pt x="95" y="32"/>
                          <a:pt x="95" y="32"/>
                        </a:cubicBezTo>
                        <a:cubicBezTo>
                          <a:pt x="97" y="32"/>
                          <a:pt x="97" y="31"/>
                          <a:pt x="97" y="30"/>
                        </a:cubicBezTo>
                        <a:cubicBezTo>
                          <a:pt x="97" y="26"/>
                          <a:pt x="97" y="26"/>
                          <a:pt x="97" y="26"/>
                        </a:cubicBezTo>
                        <a:cubicBezTo>
                          <a:pt x="97" y="19"/>
                          <a:pt x="92" y="13"/>
                          <a:pt x="85" y="13"/>
                        </a:cubicBezTo>
                        <a:cubicBezTo>
                          <a:pt x="54" y="13"/>
                          <a:pt x="54" y="13"/>
                          <a:pt x="54" y="13"/>
                        </a:cubicBezTo>
                        <a:cubicBezTo>
                          <a:pt x="52" y="13"/>
                          <a:pt x="51" y="12"/>
                          <a:pt x="51" y="10"/>
                        </a:cubicBezTo>
                        <a:cubicBezTo>
                          <a:pt x="51" y="2"/>
                          <a:pt x="51" y="2"/>
                          <a:pt x="51" y="2"/>
                        </a:cubicBezTo>
                        <a:cubicBezTo>
                          <a:pt x="51" y="1"/>
                          <a:pt x="50" y="0"/>
                          <a:pt x="49" y="0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48" y="0"/>
                          <a:pt x="47" y="1"/>
                          <a:pt x="47" y="2"/>
                        </a:cubicBezTo>
                        <a:cubicBezTo>
                          <a:pt x="47" y="10"/>
                          <a:pt x="47" y="10"/>
                          <a:pt x="47" y="10"/>
                        </a:cubicBezTo>
                        <a:cubicBezTo>
                          <a:pt x="47" y="12"/>
                          <a:pt x="45" y="13"/>
                          <a:pt x="43" y="13"/>
                        </a:cubicBezTo>
                        <a:cubicBezTo>
                          <a:pt x="13" y="13"/>
                          <a:pt x="13" y="13"/>
                          <a:pt x="13" y="13"/>
                        </a:cubicBezTo>
                        <a:cubicBezTo>
                          <a:pt x="6" y="13"/>
                          <a:pt x="0" y="19"/>
                          <a:pt x="0" y="26"/>
                        </a:cubicBezTo>
                        <a:cubicBezTo>
                          <a:pt x="0" y="30"/>
                          <a:pt x="0" y="30"/>
                          <a:pt x="0" y="30"/>
                        </a:cubicBezTo>
                        <a:cubicBezTo>
                          <a:pt x="0" y="31"/>
                          <a:pt x="1" y="32"/>
                          <a:pt x="2" y="32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1" name="Freeform 830"/>
                  <p:cNvSpPr>
                    <a:spLocks/>
                  </p:cNvSpPr>
                  <p:nvPr/>
                </p:nvSpPr>
                <p:spPr bwMode="auto">
                  <a:xfrm>
                    <a:off x="7847013" y="2874963"/>
                    <a:ext cx="142875" cy="128588"/>
                  </a:xfrm>
                  <a:custGeom>
                    <a:avLst/>
                    <a:gdLst/>
                    <a:ahLst/>
                    <a:cxnLst>
                      <a:cxn ang="0">
                        <a:pos x="8" y="36"/>
                      </a:cxn>
                      <a:cxn ang="0">
                        <a:pos x="18" y="36"/>
                      </a:cxn>
                      <a:cxn ang="0">
                        <a:pos x="22" y="36"/>
                      </a:cxn>
                      <a:cxn ang="0">
                        <a:pos x="32" y="36"/>
                      </a:cxn>
                      <a:cxn ang="0">
                        <a:pos x="40" y="28"/>
                      </a:cxn>
                      <a:cxn ang="0">
                        <a:pos x="40" y="8"/>
                      </a:cxn>
                      <a:cxn ang="0">
                        <a:pos x="32" y="0"/>
                      </a:cxn>
                      <a:cxn ang="0">
                        <a:pos x="8" y="0"/>
                      </a:cxn>
                      <a:cxn ang="0">
                        <a:pos x="0" y="8"/>
                      </a:cxn>
                      <a:cxn ang="0">
                        <a:pos x="0" y="28"/>
                      </a:cxn>
                      <a:cxn ang="0">
                        <a:pos x="8" y="36"/>
                      </a:cxn>
                    </a:cxnLst>
                    <a:rect l="0" t="0" r="r" b="b"/>
                    <a:pathLst>
                      <a:path w="40" h="36">
                        <a:moveTo>
                          <a:pt x="8" y="36"/>
                        </a:moveTo>
                        <a:cubicBezTo>
                          <a:pt x="18" y="36"/>
                          <a:pt x="18" y="36"/>
                          <a:pt x="18" y="36"/>
                        </a:cubicBezTo>
                        <a:cubicBezTo>
                          <a:pt x="22" y="36"/>
                          <a:pt x="22" y="36"/>
                          <a:pt x="22" y="36"/>
                        </a:cubicBezTo>
                        <a:cubicBezTo>
                          <a:pt x="32" y="36"/>
                          <a:pt x="32" y="36"/>
                          <a:pt x="32" y="36"/>
                        </a:cubicBezTo>
                        <a:cubicBezTo>
                          <a:pt x="36" y="36"/>
                          <a:pt x="40" y="32"/>
                          <a:pt x="40" y="28"/>
                        </a:cubicBezTo>
                        <a:cubicBezTo>
                          <a:pt x="40" y="8"/>
                          <a:pt x="40" y="8"/>
                          <a:pt x="40" y="8"/>
                        </a:cubicBezTo>
                        <a:cubicBezTo>
                          <a:pt x="40" y="3"/>
                          <a:pt x="36" y="0"/>
                          <a:pt x="32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4" y="0"/>
                          <a:pt x="0" y="3"/>
                          <a:pt x="0" y="8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0" y="32"/>
                          <a:pt x="4" y="36"/>
                          <a:pt x="8" y="3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2" name="Freeform 831"/>
                  <p:cNvSpPr>
                    <a:spLocks/>
                  </p:cNvSpPr>
                  <p:nvPr/>
                </p:nvSpPr>
                <p:spPr bwMode="auto">
                  <a:xfrm>
                    <a:off x="7700963" y="3148013"/>
                    <a:ext cx="103188" cy="96838"/>
                  </a:xfrm>
                  <a:custGeom>
                    <a:avLst/>
                    <a:gdLst/>
                    <a:ahLst/>
                    <a:cxnLst>
                      <a:cxn ang="0">
                        <a:pos x="23" y="0"/>
                      </a:cxn>
                      <a:cxn ang="0">
                        <a:pos x="6" y="0"/>
                      </a:cxn>
                      <a:cxn ang="0">
                        <a:pos x="0" y="6"/>
                      </a:cxn>
                      <a:cxn ang="0">
                        <a:pos x="0" y="21"/>
                      </a:cxn>
                      <a:cxn ang="0">
                        <a:pos x="6" y="27"/>
                      </a:cxn>
                      <a:cxn ang="0">
                        <a:pos x="23" y="27"/>
                      </a:cxn>
                      <a:cxn ang="0">
                        <a:pos x="29" y="21"/>
                      </a:cxn>
                      <a:cxn ang="0">
                        <a:pos x="29" y="6"/>
                      </a:cxn>
                      <a:cxn ang="0">
                        <a:pos x="23" y="0"/>
                      </a:cxn>
                    </a:cxnLst>
                    <a:rect l="0" t="0" r="r" b="b"/>
                    <a:pathLst>
                      <a:path w="29" h="27">
                        <a:moveTo>
                          <a:pt x="23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2" y="0"/>
                          <a:pt x="0" y="3"/>
                          <a:pt x="0" y="6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0" y="24"/>
                          <a:pt x="2" y="27"/>
                          <a:pt x="6" y="27"/>
                        </a:cubicBezTo>
                        <a:cubicBezTo>
                          <a:pt x="23" y="27"/>
                          <a:pt x="23" y="27"/>
                          <a:pt x="23" y="27"/>
                        </a:cubicBezTo>
                        <a:cubicBezTo>
                          <a:pt x="27" y="27"/>
                          <a:pt x="29" y="24"/>
                          <a:pt x="29" y="21"/>
                        </a:cubicBezTo>
                        <a:cubicBezTo>
                          <a:pt x="29" y="6"/>
                          <a:pt x="29" y="6"/>
                          <a:pt x="29" y="6"/>
                        </a:cubicBezTo>
                        <a:cubicBezTo>
                          <a:pt x="29" y="3"/>
                          <a:pt x="27" y="0"/>
                          <a:pt x="23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3" name="Freeform 832"/>
                  <p:cNvSpPr>
                    <a:spLocks/>
                  </p:cNvSpPr>
                  <p:nvPr/>
                </p:nvSpPr>
                <p:spPr bwMode="auto">
                  <a:xfrm>
                    <a:off x="7864475" y="3148013"/>
                    <a:ext cx="106363" cy="96838"/>
                  </a:xfrm>
                  <a:custGeom>
                    <a:avLst/>
                    <a:gdLst/>
                    <a:ahLst/>
                    <a:cxnLst>
                      <a:cxn ang="0">
                        <a:pos x="24" y="0"/>
                      </a:cxn>
                      <a:cxn ang="0">
                        <a:pos x="6" y="0"/>
                      </a:cxn>
                      <a:cxn ang="0">
                        <a:pos x="0" y="6"/>
                      </a:cxn>
                      <a:cxn ang="0">
                        <a:pos x="0" y="21"/>
                      </a:cxn>
                      <a:cxn ang="0">
                        <a:pos x="6" y="27"/>
                      </a:cxn>
                      <a:cxn ang="0">
                        <a:pos x="24" y="27"/>
                      </a:cxn>
                      <a:cxn ang="0">
                        <a:pos x="30" y="21"/>
                      </a:cxn>
                      <a:cxn ang="0">
                        <a:pos x="30" y="6"/>
                      </a:cxn>
                      <a:cxn ang="0">
                        <a:pos x="24" y="0"/>
                      </a:cxn>
                    </a:cxnLst>
                    <a:rect l="0" t="0" r="r" b="b"/>
                    <a:pathLst>
                      <a:path w="30" h="27">
                        <a:moveTo>
                          <a:pt x="24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3" y="0"/>
                          <a:pt x="0" y="3"/>
                          <a:pt x="0" y="6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0" y="24"/>
                          <a:pt x="3" y="27"/>
                          <a:pt x="6" y="27"/>
                        </a:cubicBezTo>
                        <a:cubicBezTo>
                          <a:pt x="24" y="27"/>
                          <a:pt x="24" y="27"/>
                          <a:pt x="24" y="27"/>
                        </a:cubicBezTo>
                        <a:cubicBezTo>
                          <a:pt x="27" y="27"/>
                          <a:pt x="30" y="24"/>
                          <a:pt x="30" y="21"/>
                        </a:cubicBezTo>
                        <a:cubicBezTo>
                          <a:pt x="30" y="6"/>
                          <a:pt x="30" y="6"/>
                          <a:pt x="30" y="6"/>
                        </a:cubicBezTo>
                        <a:cubicBezTo>
                          <a:pt x="30" y="3"/>
                          <a:pt x="27" y="0"/>
                          <a:pt x="24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4" name="Freeform 833"/>
                  <p:cNvSpPr>
                    <a:spLocks/>
                  </p:cNvSpPr>
                  <p:nvPr/>
                </p:nvSpPr>
                <p:spPr bwMode="auto">
                  <a:xfrm>
                    <a:off x="8027988" y="3148013"/>
                    <a:ext cx="107950" cy="96838"/>
                  </a:xfrm>
                  <a:custGeom>
                    <a:avLst/>
                    <a:gdLst/>
                    <a:ahLst/>
                    <a:cxnLst>
                      <a:cxn ang="0">
                        <a:pos x="24" y="0"/>
                      </a:cxn>
                      <a:cxn ang="0">
                        <a:pos x="6" y="0"/>
                      </a:cxn>
                      <a:cxn ang="0">
                        <a:pos x="0" y="6"/>
                      </a:cxn>
                      <a:cxn ang="0">
                        <a:pos x="0" y="21"/>
                      </a:cxn>
                      <a:cxn ang="0">
                        <a:pos x="6" y="27"/>
                      </a:cxn>
                      <a:cxn ang="0">
                        <a:pos x="24" y="27"/>
                      </a:cxn>
                      <a:cxn ang="0">
                        <a:pos x="30" y="21"/>
                      </a:cxn>
                      <a:cxn ang="0">
                        <a:pos x="30" y="6"/>
                      </a:cxn>
                      <a:cxn ang="0">
                        <a:pos x="24" y="0"/>
                      </a:cxn>
                    </a:cxnLst>
                    <a:rect l="0" t="0" r="r" b="b"/>
                    <a:pathLst>
                      <a:path w="30" h="27">
                        <a:moveTo>
                          <a:pt x="24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3" y="0"/>
                          <a:pt x="0" y="3"/>
                          <a:pt x="0" y="6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0" y="24"/>
                          <a:pt x="3" y="27"/>
                          <a:pt x="6" y="27"/>
                        </a:cubicBezTo>
                        <a:cubicBezTo>
                          <a:pt x="24" y="27"/>
                          <a:pt x="24" y="27"/>
                          <a:pt x="24" y="27"/>
                        </a:cubicBezTo>
                        <a:cubicBezTo>
                          <a:pt x="27" y="27"/>
                          <a:pt x="30" y="24"/>
                          <a:pt x="30" y="21"/>
                        </a:cubicBezTo>
                        <a:cubicBezTo>
                          <a:pt x="30" y="6"/>
                          <a:pt x="30" y="6"/>
                          <a:pt x="30" y="6"/>
                        </a:cubicBezTo>
                        <a:cubicBezTo>
                          <a:pt x="30" y="3"/>
                          <a:pt x="27" y="0"/>
                          <a:pt x="24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schemeClr val="tx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59" name="Oval 838"/>
                <p:cNvSpPr>
                  <a:spLocks noChangeArrowheads="1"/>
                </p:cNvSpPr>
                <p:nvPr/>
              </p:nvSpPr>
              <p:spPr bwMode="auto">
                <a:xfrm>
                  <a:off x="7875588" y="2513787"/>
                  <a:ext cx="85725" cy="8731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55" name="Rectangle 799"/>
              <p:cNvSpPr>
                <a:spLocks noChangeArrowheads="1"/>
              </p:cNvSpPr>
              <p:nvPr/>
            </p:nvSpPr>
            <p:spPr bwMode="auto">
              <a:xfrm>
                <a:off x="7907338" y="2556649"/>
                <a:ext cx="17463" cy="5937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362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96" b="61162"/>
          <a:stretch/>
        </p:blipFill>
        <p:spPr>
          <a:xfrm>
            <a:off x="5261301" y="0"/>
            <a:ext cx="3878637" cy="18315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29" b="42291"/>
          <a:stretch/>
        </p:blipFill>
        <p:spPr>
          <a:xfrm>
            <a:off x="5919209" y="55898"/>
            <a:ext cx="3220729" cy="24295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" t="34461" r="46304"/>
          <a:stretch/>
        </p:blipFill>
        <p:spPr>
          <a:xfrm>
            <a:off x="-1" y="2137387"/>
            <a:ext cx="4122275" cy="300611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939694" y="2189492"/>
            <a:ext cx="118494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800" dirty="0" smtClean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谢</a:t>
            </a:r>
            <a:endParaRPr lang="zh-CN" altLang="en-US" sz="7800" dirty="0">
              <a:solidFill>
                <a:srgbClr val="040000"/>
              </a:soli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57194" y="3031086"/>
            <a:ext cx="11849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800" dirty="0">
                <a:solidFill>
                  <a:srgbClr val="040000"/>
                </a:soli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谢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58483" y="3081795"/>
            <a:ext cx="400110" cy="12689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040000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沾染了  墨色淌</a:t>
            </a:r>
            <a:endParaRPr lang="zh-CN" altLang="en-US" sz="1400" dirty="0">
              <a:solidFill>
                <a:srgbClr val="040000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0" t="79617" r="59229" b="7723"/>
          <a:stretch/>
        </p:blipFill>
        <p:spPr>
          <a:xfrm>
            <a:off x="5041416" y="4244554"/>
            <a:ext cx="397043" cy="33688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33" b="83514"/>
          <a:stretch/>
        </p:blipFill>
        <p:spPr>
          <a:xfrm>
            <a:off x="5776861" y="2232484"/>
            <a:ext cx="591641" cy="43868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4" t="55658" r="15854" b="18927"/>
          <a:stretch/>
        </p:blipFill>
        <p:spPr>
          <a:xfrm>
            <a:off x="5302330" y="3607922"/>
            <a:ext cx="838201" cy="6762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476" y="2946012"/>
            <a:ext cx="1764862" cy="168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13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461">
      <a:dk1>
        <a:srgbClr val="5F5F5F"/>
      </a:dk1>
      <a:lt1>
        <a:sysClr val="window" lastClr="FFFFFF"/>
      </a:lt1>
      <a:dk2>
        <a:srgbClr val="080808"/>
      </a:dk2>
      <a:lt2>
        <a:srgbClr val="E7E6E6"/>
      </a:lt2>
      <a:accent1>
        <a:srgbClr val="B28C66"/>
      </a:accent1>
      <a:accent2>
        <a:srgbClr val="8C6946"/>
      </a:accent2>
      <a:accent3>
        <a:srgbClr val="B28C66"/>
      </a:accent3>
      <a:accent4>
        <a:srgbClr val="8C6946"/>
      </a:accent4>
      <a:accent5>
        <a:srgbClr val="B28C66"/>
      </a:accent5>
      <a:accent6>
        <a:srgbClr val="8C6946"/>
      </a:accent6>
      <a:hlink>
        <a:srgbClr val="B28C66"/>
      </a:hlink>
      <a:folHlink>
        <a:srgbClr val="8C6946"/>
      </a:folHlink>
    </a:clrScheme>
    <a:fontScheme name="Lato">
      <a:majorFont>
        <a:latin typeface="Lato Regular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29470</TotalTime>
  <Words>1726</Words>
  <Application>Microsoft Office PowerPoint</Application>
  <PresentationFormat>全屏显示(16:9)</PresentationFormat>
  <Paragraphs>217</Paragraphs>
  <Slides>29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6" baseType="lpstr">
      <vt:lpstr>Gill Sans</vt:lpstr>
      <vt:lpstr>Helvetica Light</vt:lpstr>
      <vt:lpstr>Lato</vt:lpstr>
      <vt:lpstr>Lato Black</vt:lpstr>
      <vt:lpstr>Lato Light</vt:lpstr>
      <vt:lpstr>Raleway Light</vt:lpstr>
      <vt:lpstr>Roboto Regular</vt:lpstr>
      <vt:lpstr>Sosa</vt:lpstr>
      <vt:lpstr>方正楷体繁体</vt:lpstr>
      <vt:lpstr>方正兰亭纤黑简体</vt:lpstr>
      <vt:lpstr>方正字迹-吕建德字体</vt:lpstr>
      <vt:lpstr>宋体</vt:lpstr>
      <vt:lpstr>微软雅黑</vt:lpstr>
      <vt:lpstr>Arial</vt:lpstr>
      <vt:lpstr>Calibri</vt:lpstr>
      <vt:lpstr>Open Sans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fpt</dc:creator>
  <cp:lastModifiedBy>faith123</cp:lastModifiedBy>
  <cp:revision>1836</cp:revision>
  <dcterms:created xsi:type="dcterms:W3CDTF">2014-11-26T08:06:19Z</dcterms:created>
  <dcterms:modified xsi:type="dcterms:W3CDTF">2018-09-28T02:06:40Z</dcterms:modified>
</cp:coreProperties>
</file>