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6"/>
  </p:notesMasterIdLst>
  <p:handoutMasterIdLst>
    <p:handoutMasterId r:id="rId27"/>
  </p:handoutMasterIdLst>
  <p:sldIdLst>
    <p:sldId id="281" r:id="rId3"/>
    <p:sldId id="282" r:id="rId4"/>
    <p:sldId id="283" r:id="rId5"/>
    <p:sldId id="266" r:id="rId6"/>
    <p:sldId id="269" r:id="rId7"/>
    <p:sldId id="268" r:id="rId8"/>
    <p:sldId id="263" r:id="rId9"/>
    <p:sldId id="284" r:id="rId10"/>
    <p:sldId id="272" r:id="rId11"/>
    <p:sldId id="267" r:id="rId12"/>
    <p:sldId id="271" r:id="rId13"/>
    <p:sldId id="262" r:id="rId14"/>
    <p:sldId id="285" r:id="rId15"/>
    <p:sldId id="261" r:id="rId16"/>
    <p:sldId id="273" r:id="rId17"/>
    <p:sldId id="264" r:id="rId18"/>
    <p:sldId id="274" r:id="rId19"/>
    <p:sldId id="286" r:id="rId20"/>
    <p:sldId id="276" r:id="rId21"/>
    <p:sldId id="277" r:id="rId22"/>
    <p:sldId id="278" r:id="rId23"/>
    <p:sldId id="279" r:id="rId24"/>
    <p:sldId id="28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DFD"/>
    <a:srgbClr val="FEFEFE"/>
    <a:srgbClr val="FCFCFC"/>
    <a:srgbClr val="FAFAF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342"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Sales</c:v>
                </c:pt>
              </c:strCache>
            </c:strRef>
          </c:tx>
          <c:explosion val="25"/>
          <c:dPt>
            <c:idx val="0"/>
            <c:bubble3D val="0"/>
            <c:spPr>
              <a:solidFill>
                <a:schemeClr val="accent2"/>
              </a:solidFill>
            </c:spPr>
          </c:dPt>
          <c:dPt>
            <c:idx val="1"/>
            <c:bubble3D val="0"/>
            <c:explosion val="0"/>
            <c:spPr>
              <a:solidFill>
                <a:schemeClr val="accent3"/>
              </a:solidFill>
            </c:spPr>
          </c:dPt>
          <c:dPt>
            <c:idx val="2"/>
            <c:bubble3D val="0"/>
            <c:spPr>
              <a:solidFill>
                <a:schemeClr val="accent4"/>
              </a:solidFill>
            </c:spPr>
          </c:dPt>
          <c:dPt>
            <c:idx val="3"/>
            <c:bubble3D val="0"/>
            <c:spPr>
              <a:solidFill>
                <a:schemeClr val="accent1"/>
              </a:solidFill>
            </c:spPr>
          </c:dPt>
          <c:dLbls>
            <c:delete val="1"/>
          </c:dLbls>
          <c:cat>
            <c:strRef>
              <c:f>Sheet1!$A$2:$A$5</c:f>
              <c:strCache>
                <c:ptCount val="4"/>
                <c:pt idx="0">
                  <c:v>1st Qtr</c:v>
                </c:pt>
                <c:pt idx="1">
                  <c:v>2nd Qtr</c:v>
                </c:pt>
                <c:pt idx="2">
                  <c:v>1st Qtr</c:v>
                </c:pt>
                <c:pt idx="3">
                  <c:v>2nd Qtr</c:v>
                </c:pt>
              </c:strCache>
            </c:strRef>
          </c:cat>
          <c:val>
            <c:numRef>
              <c:f>Sheet1!$B$2:$B$5</c:f>
              <c:numCache>
                <c:formatCode>General</c:formatCode>
                <c:ptCount val="4"/>
                <c:pt idx="0">
                  <c:v>8</c:v>
                </c:pt>
                <c:pt idx="1">
                  <c:v>7.7</c:v>
                </c:pt>
                <c:pt idx="2">
                  <c:v>5</c:v>
                </c:pt>
                <c:pt idx="3">
                  <c:v>3.2</c:v>
                </c:pt>
              </c:numCache>
            </c:numRef>
          </c:val>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cat>
            <c:strRef>
              <c:f>Sheet1!$A$2:$A$5</c:f>
              <c:strCache>
                <c:ptCount val="4"/>
                <c:pt idx="0">
                  <c:v>LEVEL 1</c:v>
                </c:pt>
                <c:pt idx="1">
                  <c:v>LEVEL 2</c:v>
                </c:pt>
                <c:pt idx="2">
                  <c:v>LEVEL 3</c:v>
                </c:pt>
                <c:pt idx="3">
                  <c:v>LEVEL 4</c:v>
                </c:pt>
              </c:strCache>
            </c:strRef>
          </c:cat>
          <c:val>
            <c:numRef>
              <c:f>Sheet1!$B$2:$B$5</c:f>
              <c:numCache>
                <c:formatCode>General</c:formatCode>
                <c:ptCount val="4"/>
                <c:pt idx="0">
                  <c:v>32</c:v>
                </c:pt>
                <c:pt idx="1">
                  <c:v>32</c:v>
                </c:pt>
                <c:pt idx="2">
                  <c:v>28</c:v>
                </c:pt>
                <c:pt idx="3">
                  <c:v>27</c:v>
                </c:pt>
              </c:numCache>
            </c:numRef>
          </c:val>
        </c:ser>
        <c:ser>
          <c:idx val="1"/>
          <c:order val="1"/>
          <c:tx>
            <c:strRef>
              <c:f>Sheet1!$C$1</c:f>
              <c:strCache>
                <c:ptCount val="1"/>
                <c:pt idx="0">
                  <c:v>Series 3</c:v>
                </c:pt>
              </c:strCache>
            </c:strRef>
          </c:tx>
          <c:invertIfNegative val="0"/>
          <c:cat>
            <c:strRef>
              <c:f>Sheet1!$A$2:$A$5</c:f>
              <c:strCache>
                <c:ptCount val="4"/>
                <c:pt idx="0">
                  <c:v>LEVEL 1</c:v>
                </c:pt>
                <c:pt idx="1">
                  <c:v>LEVEL 2</c:v>
                </c:pt>
                <c:pt idx="2">
                  <c:v>LEVEL 3</c:v>
                </c:pt>
                <c:pt idx="3">
                  <c:v>LEVEL 4</c:v>
                </c:pt>
              </c:strCache>
            </c:strRef>
          </c:cat>
          <c:val>
            <c:numRef>
              <c:f>Sheet1!$C$2:$C$5</c:f>
              <c:numCache>
                <c:formatCode>General</c:formatCode>
                <c:ptCount val="4"/>
                <c:pt idx="0">
                  <c:v>25</c:v>
                </c:pt>
                <c:pt idx="1">
                  <c:v>45</c:v>
                </c:pt>
                <c:pt idx="2">
                  <c:v>20</c:v>
                </c:pt>
                <c:pt idx="3">
                  <c:v>24</c:v>
                </c:pt>
              </c:numCache>
            </c:numRef>
          </c:val>
        </c:ser>
        <c:ser>
          <c:idx val="2"/>
          <c:order val="2"/>
          <c:tx>
            <c:strRef>
              <c:f>Sheet1!$D$1</c:f>
              <c:strCache>
                <c:ptCount val="1"/>
                <c:pt idx="0">
                  <c:v>Series 2</c:v>
                </c:pt>
              </c:strCache>
            </c:strRef>
          </c:tx>
          <c:invertIfNegative val="0"/>
          <c:cat>
            <c:strRef>
              <c:f>Sheet1!$A$2:$A$5</c:f>
              <c:strCache>
                <c:ptCount val="4"/>
                <c:pt idx="0">
                  <c:v>LEVEL 1</c:v>
                </c:pt>
                <c:pt idx="1">
                  <c:v>LEVEL 2</c:v>
                </c:pt>
                <c:pt idx="2">
                  <c:v>LEVEL 3</c:v>
                </c:pt>
                <c:pt idx="3">
                  <c:v>LEVEL 4</c:v>
                </c:pt>
              </c:strCache>
            </c:strRef>
          </c:cat>
          <c:val>
            <c:numRef>
              <c:f>Sheet1!$D$2:$D$5</c:f>
              <c:numCache>
                <c:formatCode>General</c:formatCode>
                <c:ptCount val="4"/>
                <c:pt idx="0">
                  <c:v>22</c:v>
                </c:pt>
                <c:pt idx="1">
                  <c:v>12</c:v>
                </c:pt>
                <c:pt idx="2">
                  <c:v>12</c:v>
                </c:pt>
                <c:pt idx="3">
                  <c:v>21</c:v>
                </c:pt>
              </c:numCache>
            </c:numRef>
          </c:val>
        </c:ser>
        <c:ser>
          <c:idx val="3"/>
          <c:order val="3"/>
          <c:tx>
            <c:strRef>
              <c:f>Sheet1!$E$1</c:f>
              <c:strCache>
                <c:ptCount val="1"/>
                <c:pt idx="0">
                  <c:v>Series 4</c:v>
                </c:pt>
              </c:strCache>
            </c:strRef>
          </c:tx>
          <c:invertIfNegative val="0"/>
          <c:cat>
            <c:strRef>
              <c:f>Sheet1!$A$2:$A$5</c:f>
              <c:strCache>
                <c:ptCount val="4"/>
                <c:pt idx="0">
                  <c:v>LEVEL 1</c:v>
                </c:pt>
                <c:pt idx="1">
                  <c:v>LEVEL 2</c:v>
                </c:pt>
                <c:pt idx="2">
                  <c:v>LEVEL 3</c:v>
                </c:pt>
                <c:pt idx="3">
                  <c:v>LEVEL 4</c:v>
                </c:pt>
              </c:strCache>
            </c:strRef>
          </c:cat>
          <c:val>
            <c:numRef>
              <c:f>Sheet1!$E$2:$E$5</c:f>
              <c:numCache>
                <c:formatCode>General</c:formatCode>
                <c:ptCount val="4"/>
                <c:pt idx="0">
                  <c:v>18</c:v>
                </c:pt>
                <c:pt idx="1">
                  <c:v>12</c:v>
                </c:pt>
                <c:pt idx="2">
                  <c:v>11</c:v>
                </c:pt>
                <c:pt idx="3">
                  <c:v>13</c:v>
                </c:pt>
              </c:numCache>
            </c:numRef>
          </c:val>
        </c:ser>
        <c:dLbls>
          <c:showLegendKey val="0"/>
          <c:showVal val="0"/>
          <c:showCatName val="0"/>
          <c:showSerName val="0"/>
          <c:showPercent val="0"/>
          <c:showBubbleSize val="0"/>
        </c:dLbls>
        <c:gapWidth val="150"/>
        <c:axId val="383197568"/>
        <c:axId val="383199104"/>
      </c:barChart>
      <c:catAx>
        <c:axId val="383197568"/>
        <c:scaling>
          <c:orientation val="minMax"/>
        </c:scaling>
        <c:delete val="0"/>
        <c:axPos val="l"/>
        <c:numFmt formatCode="m/d/yyyy" sourceLinked="0"/>
        <c:majorTickMark val="out"/>
        <c:minorTickMark val="none"/>
        <c:tickLblPos val="nextTo"/>
        <c:txPr>
          <a:bodyPr rot="0" spcFirstLastPara="0" vertOverflow="ellipsis" vert="horz" wrap="square" anchor="ctr" anchorCtr="1"/>
          <a:lstStyle/>
          <a:p>
            <a:pPr>
              <a:defRPr lang="zh-CN" sz="1200" b="0" i="0" u="none" strike="noStrike" kern="1200" baseline="0">
                <a:solidFill>
                  <a:schemeClr val="tx1"/>
                </a:solidFill>
                <a:latin typeface="+mn-lt"/>
                <a:ea typeface="+mn-ea"/>
                <a:cs typeface="+mn-ea"/>
                <a:sym typeface="+mn-lt"/>
              </a:defRPr>
            </a:pPr>
            <a:endParaRPr lang="zh-CN"/>
          </a:p>
        </c:txPr>
        <c:crossAx val="383199104"/>
        <c:crosses val="autoZero"/>
        <c:auto val="1"/>
        <c:lblAlgn val="ctr"/>
        <c:lblOffset val="100"/>
        <c:noMultiLvlLbl val="0"/>
      </c:catAx>
      <c:valAx>
        <c:axId val="383199104"/>
        <c:scaling>
          <c:orientation val="minMax"/>
          <c:max val="50"/>
        </c:scaling>
        <c:delete val="0"/>
        <c:axPos val="b"/>
        <c:majorGridlines/>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mn-lt"/>
                <a:ea typeface="+mn-ea"/>
                <a:cs typeface="+mn-ea"/>
                <a:sym typeface="+mn-lt"/>
              </a:defRPr>
            </a:pPr>
            <a:endParaRPr lang="zh-CN"/>
          </a:p>
        </c:txPr>
        <c:crossAx val="383197568"/>
        <c:crosses val="autoZero"/>
        <c:crossBetween val="between"/>
      </c:valAx>
    </c:plotArea>
    <c:plotVisOnly val="1"/>
    <c:dispBlanksAs val="zero"/>
    <c:showDLblsOverMax val="0"/>
  </c:chart>
  <c:txPr>
    <a:bodyPr/>
    <a:lstStyle/>
    <a:p>
      <a:pPr>
        <a:defRPr lang="zh-CN" sz="1200">
          <a:latin typeface="+mn-lt"/>
          <a:ea typeface="+mn-ea"/>
          <a:cs typeface="+mn-ea"/>
          <a:sym typeface="+mn-lt"/>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574289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37118B-87DF-434D-8683-54624C13B3CE}" type="datetimeFigureOut">
              <a:rPr lang="zh-CN" altLang="en-US" smtClean="0"/>
              <a:t>2018/1/22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F742FE-8F52-40A2-8A7C-6DF0EAE0F5F4}" type="slidenum">
              <a:rPr lang="zh-CN" altLang="en-US" smtClean="0"/>
              <a:t>‹#›</a:t>
            </a:fld>
            <a:endParaRPr lang="zh-CN" altLang="en-US"/>
          </a:p>
        </p:txBody>
      </p:sp>
    </p:spTree>
    <p:extLst>
      <p:ext uri="{BB962C8B-B14F-4D97-AF65-F5344CB8AC3E}">
        <p14:creationId xmlns:p14="http://schemas.microsoft.com/office/powerpoint/2010/main" val="1686938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165" rtl="0" eaLnBrk="1" fontAlgn="auto" latinLnBrk="0" hangingPunct="1">
              <a:lnSpc>
                <a:spcPct val="100000"/>
              </a:lnSpc>
              <a:spcBef>
                <a:spcPts val="0"/>
              </a:spcBef>
              <a:spcAft>
                <a:spcPts val="0"/>
              </a:spcAft>
              <a:buClrTx/>
              <a:buSzTx/>
              <a:buFontTx/>
              <a:buNone/>
              <a:defRPr/>
            </a:pPr>
            <a:fld id="{04787946-F38A-442D-8B4B-7C33473CC735}"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t>11</a:t>
            </a:fld>
            <a:endParaRPr kumimoji="0" lang="en-US" sz="1200" b="0" i="0" u="none" strike="noStrike" kern="1200" cap="none" spc="0" normalizeH="0" baseline="0" noProof="0" dirty="0">
              <a:ln>
                <a:noFill/>
              </a:ln>
              <a:solidFill>
                <a:prstClr val="black"/>
              </a:solidFill>
              <a:effectLst/>
              <a:uLnTx/>
              <a:uFillTx/>
              <a:latin typeface="Raleway"/>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等线"/>
                <a:ea typeface="+mn-ea"/>
                <a:cs typeface="+mn-cs"/>
              </a:rPr>
              <a:t>12</a:t>
            </a:fld>
            <a:endParaRPr kumimoji="0" lang="en-US" sz="1200" b="0" i="0" u="none" strike="noStrike" kern="1200" cap="none" spc="0" normalizeH="0" baseline="0" noProof="0" dirty="0">
              <a:ln>
                <a:noFill/>
              </a:ln>
              <a:solidFill>
                <a:prstClr val="black"/>
              </a:solidFill>
              <a:effectLst/>
              <a:uLnTx/>
              <a:uFillTx/>
              <a:latin typeface="等线"/>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efault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ortfolio-01">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3"/>
          </p:nvPr>
        </p:nvSpPr>
        <p:spPr>
          <a:xfrm>
            <a:off x="676605" y="2286770"/>
            <a:ext cx="1800000" cy="1800000"/>
          </a:xfrm>
          <a:prstGeom prst="rect">
            <a:avLst/>
          </a:prstGeom>
        </p:spPr>
        <p:txBody>
          <a:bodyPr>
            <a:normAutofit/>
          </a:bodyPr>
          <a:lstStyle>
            <a:lvl1pPr marL="0" indent="0">
              <a:buNone/>
              <a:defRPr sz="1200">
                <a:latin typeface="Raleway Light"/>
                <a:cs typeface="Raleway Light"/>
              </a:defRPr>
            </a:lvl1pPr>
          </a:lstStyle>
          <a:p>
            <a:endParaRPr lang="id-ID" dirty="0"/>
          </a:p>
        </p:txBody>
      </p:sp>
      <p:sp>
        <p:nvSpPr>
          <p:cNvPr id="26" name="Picture Placeholder 24"/>
          <p:cNvSpPr>
            <a:spLocks noGrp="1" noChangeAspect="1"/>
          </p:cNvSpPr>
          <p:nvPr>
            <p:ph type="pic" sz="quarter" idx="14"/>
          </p:nvPr>
        </p:nvSpPr>
        <p:spPr>
          <a:xfrm>
            <a:off x="2481914" y="4096520"/>
            <a:ext cx="1800000" cy="1800000"/>
          </a:xfrm>
          <a:prstGeom prst="rect">
            <a:avLst/>
          </a:prstGeom>
        </p:spPr>
        <p:txBody>
          <a:bodyPr>
            <a:normAutofit/>
          </a:bodyPr>
          <a:lstStyle>
            <a:lvl1pPr marL="0" indent="0">
              <a:buNone/>
              <a:defRPr sz="1200">
                <a:latin typeface="Raleway Light"/>
                <a:cs typeface="Raleway Light"/>
              </a:defRPr>
            </a:lvl1pPr>
          </a:lstStyle>
          <a:p>
            <a:endParaRPr lang="id-ID"/>
          </a:p>
        </p:txBody>
      </p:sp>
      <p:sp>
        <p:nvSpPr>
          <p:cNvPr id="37" name="Picture Placeholder 24"/>
          <p:cNvSpPr>
            <a:spLocks noGrp="1" noChangeAspect="1"/>
          </p:cNvSpPr>
          <p:nvPr>
            <p:ph type="pic" sz="quarter" idx="15"/>
          </p:nvPr>
        </p:nvSpPr>
        <p:spPr>
          <a:xfrm>
            <a:off x="4296542" y="2286770"/>
            <a:ext cx="1800000" cy="1800000"/>
          </a:xfrm>
          <a:prstGeom prst="rect">
            <a:avLst/>
          </a:prstGeom>
        </p:spPr>
        <p:txBody>
          <a:bodyPr>
            <a:normAutofit/>
          </a:bodyPr>
          <a:lstStyle>
            <a:lvl1pPr marL="0" indent="0">
              <a:buNone/>
              <a:defRPr sz="1200">
                <a:latin typeface="Raleway Light"/>
                <a:cs typeface="Raleway Light"/>
              </a:defRPr>
            </a:lvl1pPr>
          </a:lstStyle>
          <a:p>
            <a:endParaRPr lang="id-ID"/>
          </a:p>
        </p:txBody>
      </p:sp>
      <p:sp>
        <p:nvSpPr>
          <p:cNvPr id="38" name="Picture Placeholder 24"/>
          <p:cNvSpPr>
            <a:spLocks noGrp="1" noChangeAspect="1"/>
          </p:cNvSpPr>
          <p:nvPr>
            <p:ph type="pic" sz="quarter" idx="16"/>
          </p:nvPr>
        </p:nvSpPr>
        <p:spPr>
          <a:xfrm>
            <a:off x="6101850" y="4096520"/>
            <a:ext cx="1800000" cy="1800000"/>
          </a:xfrm>
          <a:prstGeom prst="rect">
            <a:avLst/>
          </a:prstGeom>
        </p:spPr>
        <p:txBody>
          <a:bodyPr>
            <a:normAutofit/>
          </a:bodyPr>
          <a:lstStyle>
            <a:lvl1pPr marL="0" indent="0">
              <a:buNone/>
              <a:defRPr sz="1200">
                <a:latin typeface="Raleway Light"/>
                <a:cs typeface="Raleway Light"/>
              </a:defRPr>
            </a:lvl1pPr>
          </a:lstStyle>
          <a:p>
            <a:endParaRPr lang="id-ID"/>
          </a:p>
        </p:txBody>
      </p:sp>
      <p:sp>
        <p:nvSpPr>
          <p:cNvPr id="41" name="Picture Placeholder 24"/>
          <p:cNvSpPr>
            <a:spLocks noGrp="1" noChangeAspect="1"/>
          </p:cNvSpPr>
          <p:nvPr>
            <p:ph type="pic" sz="quarter" idx="17"/>
          </p:nvPr>
        </p:nvSpPr>
        <p:spPr>
          <a:xfrm>
            <a:off x="7909352" y="2286770"/>
            <a:ext cx="1800000" cy="1800000"/>
          </a:xfrm>
          <a:prstGeom prst="rect">
            <a:avLst/>
          </a:prstGeom>
        </p:spPr>
        <p:txBody>
          <a:bodyPr>
            <a:normAutofit/>
          </a:bodyPr>
          <a:lstStyle>
            <a:lvl1pPr marL="0" indent="0">
              <a:buNone/>
              <a:defRPr sz="1200">
                <a:latin typeface="Raleway Light"/>
                <a:cs typeface="Raleway Light"/>
              </a:defRPr>
            </a:lvl1pPr>
          </a:lstStyle>
          <a:p>
            <a:endParaRPr lang="id-ID"/>
          </a:p>
        </p:txBody>
      </p:sp>
      <p:sp>
        <p:nvSpPr>
          <p:cNvPr id="42" name="Picture Placeholder 24"/>
          <p:cNvSpPr>
            <a:spLocks noGrp="1" noChangeAspect="1"/>
          </p:cNvSpPr>
          <p:nvPr>
            <p:ph type="pic" sz="quarter" idx="18"/>
          </p:nvPr>
        </p:nvSpPr>
        <p:spPr>
          <a:xfrm>
            <a:off x="9721012" y="4096520"/>
            <a:ext cx="1800000" cy="1800000"/>
          </a:xfrm>
          <a:prstGeom prst="rect">
            <a:avLst/>
          </a:prstGeom>
        </p:spPr>
        <p:txBody>
          <a:bodyPr>
            <a:normAutofit/>
          </a:bodyPr>
          <a:lstStyle>
            <a:lvl1pPr marL="0" indent="0">
              <a:buNone/>
              <a:defRPr sz="1200">
                <a:latin typeface="Raleway Light"/>
                <a:cs typeface="Raleway Light"/>
              </a:defRPr>
            </a:lvl1pPr>
          </a:lstStyle>
          <a:p>
            <a:endParaRPr lang="id-ID"/>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3" name="Picture Placeholder 12"/>
          <p:cNvSpPr>
            <a:spLocks noGrp="1" noChangeAspect="1"/>
          </p:cNvSpPr>
          <p:nvPr>
            <p:ph type="pic" sz="quarter" idx="10"/>
          </p:nvPr>
        </p:nvSpPr>
        <p:spPr>
          <a:xfrm>
            <a:off x="1529609" y="1878590"/>
            <a:ext cx="1878150" cy="1878150"/>
          </a:xfrm>
          <a:prstGeom prst="rect">
            <a:avLst/>
          </a:prstGeom>
        </p:spPr>
        <p:txBody>
          <a:bodyPr>
            <a:normAutofit/>
          </a:bodyPr>
          <a:lstStyle>
            <a:lvl1pPr>
              <a:defRPr sz="1400"/>
            </a:lvl1pPr>
          </a:lstStyle>
          <a:p>
            <a:endParaRPr lang="en-US" dirty="0"/>
          </a:p>
        </p:txBody>
      </p:sp>
      <p:sp>
        <p:nvSpPr>
          <p:cNvPr id="32" name="Picture Placeholder 12"/>
          <p:cNvSpPr>
            <a:spLocks noGrp="1" noChangeAspect="1"/>
          </p:cNvSpPr>
          <p:nvPr>
            <p:ph type="pic" sz="quarter" idx="11"/>
          </p:nvPr>
        </p:nvSpPr>
        <p:spPr>
          <a:xfrm>
            <a:off x="3931687" y="1873101"/>
            <a:ext cx="1878150" cy="1878150"/>
          </a:xfrm>
          <a:prstGeom prst="rect">
            <a:avLst/>
          </a:prstGeom>
        </p:spPr>
        <p:txBody>
          <a:bodyPr>
            <a:normAutofit/>
          </a:bodyPr>
          <a:lstStyle>
            <a:lvl1pPr>
              <a:defRPr sz="1400"/>
            </a:lvl1pPr>
          </a:lstStyle>
          <a:p>
            <a:endParaRPr lang="en-US" dirty="0"/>
          </a:p>
        </p:txBody>
      </p:sp>
      <p:sp>
        <p:nvSpPr>
          <p:cNvPr id="33" name="Picture Placeholder 12"/>
          <p:cNvSpPr>
            <a:spLocks noGrp="1" noChangeAspect="1"/>
          </p:cNvSpPr>
          <p:nvPr>
            <p:ph type="pic" sz="quarter" idx="12"/>
          </p:nvPr>
        </p:nvSpPr>
        <p:spPr>
          <a:xfrm>
            <a:off x="6333765" y="1873101"/>
            <a:ext cx="1878150" cy="1878150"/>
          </a:xfrm>
          <a:prstGeom prst="rect">
            <a:avLst/>
          </a:prstGeom>
        </p:spPr>
        <p:txBody>
          <a:bodyPr>
            <a:normAutofit/>
          </a:bodyPr>
          <a:lstStyle>
            <a:lvl1pPr>
              <a:defRPr sz="1400"/>
            </a:lvl1pPr>
          </a:lstStyle>
          <a:p>
            <a:endParaRPr lang="en-US" dirty="0"/>
          </a:p>
        </p:txBody>
      </p:sp>
      <p:sp>
        <p:nvSpPr>
          <p:cNvPr id="34" name="Picture Placeholder 12"/>
          <p:cNvSpPr>
            <a:spLocks noGrp="1" noChangeAspect="1"/>
          </p:cNvSpPr>
          <p:nvPr>
            <p:ph type="pic" sz="quarter" idx="13"/>
          </p:nvPr>
        </p:nvSpPr>
        <p:spPr>
          <a:xfrm>
            <a:off x="8735843" y="1873101"/>
            <a:ext cx="1878150" cy="1878150"/>
          </a:xfrm>
          <a:prstGeom prst="rect">
            <a:avLst/>
          </a:prstGeom>
        </p:spPr>
        <p:txBody>
          <a:bodyPr>
            <a:normAutofit/>
          </a:bodyPr>
          <a:lstStyle>
            <a:lvl1pPr>
              <a:defRPr sz="1400"/>
            </a:lvl1pPr>
          </a:lstStyle>
          <a:p>
            <a:endParaRPr lang="en-US" dirty="0"/>
          </a:p>
        </p:txBody>
      </p:sp>
      <p:sp>
        <p:nvSpPr>
          <p:cNvPr id="35" name="Picture Placeholder 12"/>
          <p:cNvSpPr>
            <a:spLocks noGrp="1" noChangeAspect="1"/>
          </p:cNvSpPr>
          <p:nvPr>
            <p:ph type="pic" sz="quarter" idx="14"/>
          </p:nvPr>
        </p:nvSpPr>
        <p:spPr>
          <a:xfrm>
            <a:off x="1529609" y="4171260"/>
            <a:ext cx="1878150" cy="1878150"/>
          </a:xfrm>
          <a:prstGeom prst="rect">
            <a:avLst/>
          </a:prstGeom>
        </p:spPr>
        <p:txBody>
          <a:bodyPr>
            <a:normAutofit/>
          </a:bodyPr>
          <a:lstStyle>
            <a:lvl1pPr>
              <a:defRPr sz="1400"/>
            </a:lvl1pPr>
          </a:lstStyle>
          <a:p>
            <a:endParaRPr lang="en-US" dirty="0"/>
          </a:p>
        </p:txBody>
      </p:sp>
      <p:sp>
        <p:nvSpPr>
          <p:cNvPr id="36" name="Picture Placeholder 12"/>
          <p:cNvSpPr>
            <a:spLocks noGrp="1" noChangeAspect="1"/>
          </p:cNvSpPr>
          <p:nvPr>
            <p:ph type="pic" sz="quarter" idx="15"/>
          </p:nvPr>
        </p:nvSpPr>
        <p:spPr>
          <a:xfrm>
            <a:off x="3931687" y="4177316"/>
            <a:ext cx="1878150" cy="1878150"/>
          </a:xfrm>
          <a:prstGeom prst="rect">
            <a:avLst/>
          </a:prstGeom>
        </p:spPr>
        <p:txBody>
          <a:bodyPr>
            <a:normAutofit/>
          </a:bodyPr>
          <a:lstStyle>
            <a:lvl1pPr>
              <a:defRPr sz="1400"/>
            </a:lvl1pPr>
          </a:lstStyle>
          <a:p>
            <a:endParaRPr lang="en-US" dirty="0"/>
          </a:p>
        </p:txBody>
      </p:sp>
      <p:sp>
        <p:nvSpPr>
          <p:cNvPr id="37" name="Picture Placeholder 12"/>
          <p:cNvSpPr>
            <a:spLocks noGrp="1" noChangeAspect="1"/>
          </p:cNvSpPr>
          <p:nvPr>
            <p:ph type="pic" sz="quarter" idx="16"/>
          </p:nvPr>
        </p:nvSpPr>
        <p:spPr>
          <a:xfrm>
            <a:off x="6333765" y="4177316"/>
            <a:ext cx="1878150" cy="1878150"/>
          </a:xfrm>
          <a:prstGeom prst="rect">
            <a:avLst/>
          </a:prstGeom>
        </p:spPr>
        <p:txBody>
          <a:bodyPr>
            <a:normAutofit/>
          </a:bodyPr>
          <a:lstStyle>
            <a:lvl1pPr>
              <a:defRPr sz="1400"/>
            </a:lvl1pPr>
          </a:lstStyle>
          <a:p>
            <a:endParaRPr lang="en-US" dirty="0"/>
          </a:p>
        </p:txBody>
      </p:sp>
      <p:sp>
        <p:nvSpPr>
          <p:cNvPr id="38" name="Picture Placeholder 12"/>
          <p:cNvSpPr>
            <a:spLocks noGrp="1" noChangeAspect="1"/>
          </p:cNvSpPr>
          <p:nvPr>
            <p:ph type="pic" sz="quarter" idx="17"/>
          </p:nvPr>
        </p:nvSpPr>
        <p:spPr>
          <a:xfrm>
            <a:off x="8735843" y="4177316"/>
            <a:ext cx="1878150" cy="1878150"/>
          </a:xfrm>
          <a:prstGeom prst="rect">
            <a:avLst/>
          </a:prstGeom>
        </p:spPr>
        <p:txBody>
          <a:bodyPr>
            <a:normAutofit/>
          </a:bodyPr>
          <a:lstStyle>
            <a:lvl1pPr>
              <a:defRPr sz="1400"/>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aptop Project">
    <p:spTree>
      <p:nvGrpSpPr>
        <p:cNvPr id="1" name=""/>
        <p:cNvGrpSpPr/>
        <p:nvPr/>
      </p:nvGrpSpPr>
      <p:grpSpPr>
        <a:xfrm>
          <a:off x="0" y="0"/>
          <a:ext cx="0" cy="0"/>
          <a:chOff x="0" y="0"/>
          <a:chExt cx="0" cy="0"/>
        </a:xfrm>
      </p:grpSpPr>
      <p:sp>
        <p:nvSpPr>
          <p:cNvPr id="14" name="Picture Placeholder 9"/>
          <p:cNvSpPr>
            <a:spLocks noGrp="1"/>
          </p:cNvSpPr>
          <p:nvPr>
            <p:ph type="pic" sz="quarter" idx="11"/>
          </p:nvPr>
        </p:nvSpPr>
        <p:spPr>
          <a:xfrm>
            <a:off x="7252796" y="2478087"/>
            <a:ext cx="3398928" cy="2112963"/>
          </a:xfrm>
          <a:prstGeom prst="rect">
            <a:avLst/>
          </a:prstGeom>
        </p:spPr>
        <p:txBody>
          <a:bodyPr>
            <a:normAutofit/>
          </a:bodyPr>
          <a:lstStyle>
            <a:lvl1pPr marL="0" indent="0">
              <a:buNone/>
              <a:defRPr sz="1000">
                <a:solidFill>
                  <a:schemeClr val="tx1">
                    <a:lumMod val="50000"/>
                    <a:lumOff val="50000"/>
                  </a:schemeClr>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9" name="Picture Placeholder 2"/>
          <p:cNvSpPr>
            <a:spLocks noGrp="1"/>
          </p:cNvSpPr>
          <p:nvPr>
            <p:ph type="pic" sz="quarter" idx="25"/>
          </p:nvPr>
        </p:nvSpPr>
        <p:spPr>
          <a:xfrm>
            <a:off x="4218186" y="2054289"/>
            <a:ext cx="3340603" cy="1892739"/>
          </a:xfrm>
          <a:prstGeom prst="rect">
            <a:avLst/>
          </a:prstGeom>
        </p:spPr>
        <p:txBody>
          <a:bodyPr anchor="t">
            <a:normAutofit/>
          </a:bodyPr>
          <a:lstStyle>
            <a:lvl1pPr marL="0" indent="0" algn="ctr">
              <a:buNone/>
              <a:defRPr sz="1100">
                <a:latin typeface="Raleway Light"/>
                <a:cs typeface="Raleway Light"/>
              </a:defRPr>
            </a:lvl1pPr>
          </a:lstStyle>
          <a:p>
            <a:endParaRPr lang="id-ID" dirty="0"/>
          </a:p>
        </p:txBody>
      </p:sp>
      <p:sp>
        <p:nvSpPr>
          <p:cNvPr id="8" name="Picture Placeholder 2"/>
          <p:cNvSpPr>
            <a:spLocks noGrp="1"/>
          </p:cNvSpPr>
          <p:nvPr>
            <p:ph type="pic" sz="quarter" idx="24"/>
          </p:nvPr>
        </p:nvSpPr>
        <p:spPr>
          <a:xfrm>
            <a:off x="3321915" y="3279088"/>
            <a:ext cx="1127325" cy="1451271"/>
          </a:xfrm>
          <a:prstGeom prst="rect">
            <a:avLst/>
          </a:prstGeom>
        </p:spPr>
        <p:txBody>
          <a:bodyPr anchor="t">
            <a:normAutofit/>
          </a:bodyPr>
          <a:lstStyle>
            <a:lvl1pPr marL="0" indent="0" algn="ctr">
              <a:buNone/>
              <a:defRPr sz="1000">
                <a:latin typeface="Raleway Light"/>
                <a:cs typeface="Raleway Light"/>
              </a:defRPr>
            </a:lvl1pPr>
          </a:lstStyle>
          <a:p>
            <a:endParaRPr lang="id-ID" dirty="0"/>
          </a:p>
        </p:txBody>
      </p:sp>
      <p:sp>
        <p:nvSpPr>
          <p:cNvPr id="10" name="Picture Placeholder 2"/>
          <p:cNvSpPr>
            <a:spLocks noGrp="1"/>
          </p:cNvSpPr>
          <p:nvPr>
            <p:ph type="pic" sz="quarter" idx="26"/>
          </p:nvPr>
        </p:nvSpPr>
        <p:spPr>
          <a:xfrm>
            <a:off x="7080920" y="3356090"/>
            <a:ext cx="2127998" cy="1356225"/>
          </a:xfrm>
          <a:prstGeom prst="rect">
            <a:avLst/>
          </a:prstGeom>
        </p:spPr>
        <p:txBody>
          <a:bodyPr anchor="t">
            <a:normAutofit/>
          </a:bodyPr>
          <a:lstStyle>
            <a:lvl1pPr marL="0" indent="0" algn="ctr">
              <a:buNone/>
              <a:defRPr sz="1000">
                <a:latin typeface="Raleway Light"/>
                <a:cs typeface="Raleway Light"/>
              </a:defRPr>
            </a:lvl1pPr>
          </a:lstStyle>
          <a:p>
            <a:endParaRPr lang="id-ID"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pic>
        <p:nvPicPr>
          <p:cNvPr id="4" name="图片 3"/>
          <p:cNvPicPr>
            <a:picLocks noChangeAspect="1"/>
          </p:cNvPicPr>
          <p:nvPr userDrawn="1"/>
        </p:nvPicPr>
        <p:blipFill>
          <a:blip r:embed="rId2"/>
          <a:stretch>
            <a:fillRect/>
          </a:stretch>
        </p:blipFill>
        <p:spPr>
          <a:xfrm rot="7652676">
            <a:off x="-2740236" y="-3521353"/>
            <a:ext cx="7405021" cy="7310539"/>
          </a:xfrm>
          <a:prstGeom prst="rect">
            <a:avLst/>
          </a:prstGeom>
        </p:spPr>
      </p:pic>
      <p:pic>
        <p:nvPicPr>
          <p:cNvPr id="6" name="图片 5"/>
          <p:cNvPicPr>
            <a:picLocks noChangeAspect="1"/>
          </p:cNvPicPr>
          <p:nvPr userDrawn="1"/>
        </p:nvPicPr>
        <p:blipFill>
          <a:blip r:embed="rId2"/>
          <a:stretch>
            <a:fillRect/>
          </a:stretch>
        </p:blipFill>
        <p:spPr>
          <a:xfrm rot="7652676">
            <a:off x="9487330" y="4085077"/>
            <a:ext cx="4735874" cy="46754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0" y="0"/>
            <a:ext cx="12192000" cy="6858000"/>
          </a:xfrm>
          <a:prstGeom prst="rect">
            <a:avLst/>
          </a:prstGeom>
          <a:solidFill>
            <a:srgbClr val="FFF8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pic>
        <p:nvPicPr>
          <p:cNvPr id="8" name="图片 7"/>
          <p:cNvPicPr>
            <a:picLocks noChangeAspect="1"/>
          </p:cNvPicPr>
          <p:nvPr userDrawn="1"/>
        </p:nvPicPr>
        <p:blipFill rotWithShape="1">
          <a:blip r:embed="rId2"/>
          <a:srcRect l="21451" t="39817" r="19643" b="30707"/>
          <a:stretch>
            <a:fillRect/>
          </a:stretch>
        </p:blipFill>
        <p:spPr>
          <a:xfrm rot="5400000">
            <a:off x="89893" y="-2843463"/>
            <a:ext cx="12012214" cy="12544926"/>
          </a:xfrm>
          <a:prstGeom prst="rect">
            <a:avLst/>
          </a:prstGeom>
        </p:spPr>
      </p:pic>
      <p:sp>
        <p:nvSpPr>
          <p:cNvPr id="9" name="椭圆 8"/>
          <p:cNvSpPr/>
          <p:nvPr userDrawn="1"/>
        </p:nvSpPr>
        <p:spPr>
          <a:xfrm>
            <a:off x="3507014" y="840014"/>
            <a:ext cx="5177972" cy="5177972"/>
          </a:xfrm>
          <a:prstGeom prst="ellipse">
            <a:avLst/>
          </a:prstGeom>
          <a:solidFill>
            <a:schemeClr val="bg1"/>
          </a:solidFill>
          <a:ln>
            <a:noFill/>
          </a:ln>
          <a:effectLst>
            <a:outerShdw blurRad="508000" sx="103000" sy="103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10" name="椭圆 9"/>
          <p:cNvSpPr/>
          <p:nvPr userDrawn="1"/>
        </p:nvSpPr>
        <p:spPr>
          <a:xfrm>
            <a:off x="3712936" y="1045936"/>
            <a:ext cx="4766128" cy="4766128"/>
          </a:xfrm>
          <a:prstGeom prst="ellipse">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0" y="0"/>
            <a:ext cx="12192000" cy="6858000"/>
          </a:xfrm>
          <a:prstGeom prst="rect">
            <a:avLst/>
          </a:prstGeom>
          <a:solidFill>
            <a:srgbClr val="FFF8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pic>
        <p:nvPicPr>
          <p:cNvPr id="8" name="图片 7"/>
          <p:cNvPicPr>
            <a:picLocks noChangeAspect="1"/>
          </p:cNvPicPr>
          <p:nvPr userDrawn="1"/>
        </p:nvPicPr>
        <p:blipFill rotWithShape="1">
          <a:blip r:embed="rId2"/>
          <a:srcRect l="21451" t="39817" r="19643" b="30707"/>
          <a:stretch>
            <a:fillRect/>
          </a:stretch>
        </p:blipFill>
        <p:spPr>
          <a:xfrm rot="5400000">
            <a:off x="89893" y="-2843463"/>
            <a:ext cx="12012214" cy="12544926"/>
          </a:xfrm>
          <a:prstGeom prst="rect">
            <a:avLst/>
          </a:prstGeom>
        </p:spPr>
      </p:pic>
      <p:sp>
        <p:nvSpPr>
          <p:cNvPr id="4" name="圆角矩形 3"/>
          <p:cNvSpPr/>
          <p:nvPr userDrawn="1"/>
        </p:nvSpPr>
        <p:spPr>
          <a:xfrm>
            <a:off x="2158180" y="2069433"/>
            <a:ext cx="7875639" cy="2719136"/>
          </a:xfrm>
          <a:prstGeom prst="roundRect">
            <a:avLst/>
          </a:prstGeom>
          <a:solidFill>
            <a:schemeClr val="bg1"/>
          </a:solidFill>
          <a:ln>
            <a:noFill/>
          </a:ln>
          <a:effectLst>
            <a:outerShdw blurRad="508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微软雅黑" panose="020B0503020204020204" charset="-122"/>
              <a:cs typeface="+mn-ea"/>
              <a:sym typeface="+mn-lt"/>
            </a:endParaRPr>
          </a:p>
        </p:txBody>
      </p:sp>
      <p:sp>
        <p:nvSpPr>
          <p:cNvPr id="5" name="圆角矩形 4"/>
          <p:cNvSpPr/>
          <p:nvPr userDrawn="1"/>
        </p:nvSpPr>
        <p:spPr>
          <a:xfrm>
            <a:off x="2406316" y="2285999"/>
            <a:ext cx="7379366" cy="2336587"/>
          </a:xfrm>
          <a:prstGeom prst="roundRect">
            <a:avLst/>
          </a:prstGeom>
          <a:no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60462DE-D500-4FBC-AB1D-488935A2CDC6}"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2018/1/22</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49D4842-1FAB-49FA-A486-3956E07C1AA1}" type="slidenum">
              <a:rPr kumimoji="0" lang="zh-CN" altLang="en-US" sz="1200" b="0" i="0" u="none" strike="noStrike" kern="1200" cap="none" spc="0" normalizeH="0" baseline="0" noProof="0" smtClean="0">
                <a:ln>
                  <a:noFill/>
                </a:ln>
                <a:solidFill>
                  <a:prstClr val="black">
                    <a:tint val="75000"/>
                  </a:prstClr>
                </a:solidFill>
                <a:effectLst/>
                <a:uLnTx/>
                <a:uFillTx/>
                <a:latin typeface="等线"/>
                <a:ea typeface="等线" panose="02010600030101010101" pitchFamily="2" charset="-122"/>
                <a:cs typeface="+mn-cs"/>
              </a:rPr>
              <a:t>‹#›</a:t>
            </a:fld>
            <a:endParaRPr kumimoji="0" lang="zh-CN" altLang="en-US" sz="1200" b="0" i="0" u="none" strike="noStrike" kern="1200" cap="none" spc="0" normalizeH="0" baseline="0" noProof="0">
              <a:ln>
                <a:noFill/>
              </a:ln>
              <a:solidFill>
                <a:prstClr val="black">
                  <a:tint val="75000"/>
                </a:prstClr>
              </a:solidFill>
              <a:effectLst/>
              <a:uLnTx/>
              <a:uFillTx/>
              <a:latin typeface="等线"/>
              <a:ea typeface="等线"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913765" rtl="0" eaLnBrk="1" latinLnBrk="0" hangingPunct="1">
        <a:lnSpc>
          <a:spcPct val="90000"/>
        </a:lnSpc>
        <a:spcBef>
          <a:spcPct val="0"/>
        </a:spcBef>
        <a:buNone/>
        <a:defRPr lang="en-US" sz="3000" kern="1200">
          <a:solidFill>
            <a:schemeClr val="tx1"/>
          </a:solidFill>
          <a:latin typeface="Lato" panose="020F0502020204030203" pitchFamily="34" charset="0"/>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599565" indent="-228600" algn="l" defTabSz="913765"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6765" indent="-228600" algn="l" defTabSz="913765"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191000" y="1350645"/>
            <a:ext cx="3154680" cy="1402080"/>
          </a:xfrm>
          <a:prstGeom prst="rect">
            <a:avLst/>
          </a:prstGeom>
          <a:noFill/>
        </p:spPr>
        <p:txBody>
          <a:bodyPr wrap="square" rtlCol="0">
            <a:spAutoFit/>
          </a:bodyPr>
          <a:lstStyle/>
          <a:p>
            <a:pPr algn="ctr"/>
            <a:r>
              <a:rPr lang="en-US" altLang="zh-CN" sz="8000" b="1" dirty="0" smtClean="0">
                <a:solidFill>
                  <a:schemeClr val="accent1"/>
                </a:solidFill>
                <a:latin typeface="Agency FB" panose="020B0503020202020204" pitchFamily="34" charset="0"/>
              </a:rPr>
              <a:t>2019</a:t>
            </a:r>
            <a:endParaRPr lang="zh-CN" altLang="en-US" sz="8000" b="1" dirty="0">
              <a:solidFill>
                <a:schemeClr val="accent1"/>
              </a:solidFill>
              <a:latin typeface="Agency FB" panose="020B0503020202020204" pitchFamily="34" charset="0"/>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821373" y="3685806"/>
            <a:ext cx="4549254" cy="523220"/>
          </a:xfrm>
          <a:prstGeom prst="rect">
            <a:avLst/>
          </a:prstGeom>
        </p:spPr>
        <p:txBody>
          <a:bodyPr wrap="square">
            <a:spAutoFit/>
          </a:bodyPr>
          <a:lstStyle/>
          <a:p>
            <a:pPr algn="ct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Ut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400" dirty="0" err="1" smtClean="0">
                <a:solidFill>
                  <a:schemeClr val="accent2"/>
                </a:solidFill>
                <a:latin typeface="Arial" panose="020B0604020202020204" pitchFamily="34" charset="0"/>
                <a:ea typeface="微软雅黑" panose="020B0503020204020204" charset="-122"/>
                <a:cs typeface="+mn-ea"/>
                <a:sym typeface="Arial" panose="020B0604020202020204" pitchFamily="34" charset="0"/>
              </a:rPr>
              <a:t>pulvinar</a:t>
            </a:r>
            <a:endParaRPr lang="zh-CN" altLang="en-US"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文本框 12"/>
          <p:cNvSpPr txBox="1"/>
          <p:nvPr/>
        </p:nvSpPr>
        <p:spPr>
          <a:xfrm>
            <a:off x="3948623" y="2920343"/>
            <a:ext cx="4288353" cy="707886"/>
          </a:xfrm>
          <a:prstGeom prst="rect">
            <a:avLst/>
          </a:prstGeom>
          <a:noFill/>
        </p:spPr>
        <p:txBody>
          <a:bodyPr wrap="none" rtlCol="0">
            <a:spAutoFit/>
          </a:bodyPr>
          <a:lstStyle/>
          <a:p>
            <a:pPr algn="ctr"/>
            <a:r>
              <a:rPr lang="zh-CN" altLang="en-US" sz="4000" b="1" dirty="0" smtClean="0">
                <a:solidFill>
                  <a:schemeClr val="accent2"/>
                </a:solidFill>
              </a:rPr>
              <a:t>清新素雅商务模板</a:t>
            </a:r>
            <a:endParaRPr lang="zh-CN" altLang="en-US" sz="4000" b="1" dirty="0">
              <a:solidFill>
                <a:schemeClr val="accent2"/>
              </a:solidFill>
            </a:endParaRPr>
          </a:p>
        </p:txBody>
      </p:sp>
      <p:cxnSp>
        <p:nvCxnSpPr>
          <p:cNvPr id="14" name="直接连接符 13"/>
          <p:cNvCxnSpPr/>
          <p:nvPr/>
        </p:nvCxnSpPr>
        <p:spPr>
          <a:xfrm>
            <a:off x="5447731" y="2665029"/>
            <a:ext cx="1296538"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5107816" y="4599551"/>
            <a:ext cx="1987400" cy="491319"/>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rPr>
              <a:t>市场部：商务简约风</a:t>
            </a:r>
            <a:endParaRPr lang="zh-CN" altLang="en-US" sz="1400" dirty="0">
              <a:solidFill>
                <a:schemeClr val="accent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980438" y="759270"/>
            <a:ext cx="2231124" cy="707886"/>
          </a:xfrm>
          <a:prstGeom prst="rect">
            <a:avLst/>
          </a:prstGeom>
          <a:noFill/>
        </p:spPr>
        <p:txBody>
          <a:bodyPr wrap="none" rtlCol="0">
            <a:spAutoFit/>
          </a:bodyPr>
          <a:lstStyle/>
          <a:p>
            <a:pPr algn="ctr"/>
            <a:r>
              <a:rPr lang="en-US" altLang="zh-CN" sz="4000" b="1" dirty="0" smtClean="0">
                <a:solidFill>
                  <a:schemeClr val="accent2"/>
                </a:solidFill>
                <a:cs typeface="+mn-ea"/>
                <a:sym typeface="+mn-lt"/>
              </a:rPr>
              <a:t>CONTENT</a:t>
            </a:r>
            <a:endParaRPr lang="zh-CN" altLang="en-US" sz="4000" b="1" dirty="0">
              <a:solidFill>
                <a:schemeClr val="accent2"/>
              </a:solidFill>
              <a:cs typeface="+mn-ea"/>
              <a:sym typeface="+mn-lt"/>
            </a:endParaRPr>
          </a:p>
        </p:txBody>
      </p:sp>
      <p:cxnSp>
        <p:nvCxnSpPr>
          <p:cNvPr id="4" name="直接连接符 3"/>
          <p:cNvCxnSpPr/>
          <p:nvPr/>
        </p:nvCxnSpPr>
        <p:spPr>
          <a:xfrm>
            <a:off x="5591032" y="636440"/>
            <a:ext cx="100993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矩形 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20955" y="1356811"/>
            <a:ext cx="5550090" cy="307777"/>
          </a:xfrm>
          <a:prstGeom prst="rect">
            <a:avLst/>
          </a:prstGeom>
        </p:spPr>
        <p:txBody>
          <a:bodyPr wrap="square">
            <a:spAutoFit/>
          </a:bodyPr>
          <a:lstStyle/>
          <a:p>
            <a:pPr algn="ctr"/>
            <a:r>
              <a:rPr lang="en-US" altLang="zh-CN" sz="1400" dirty="0">
                <a:solidFill>
                  <a:schemeClr val="accent1"/>
                </a:solidFill>
                <a:cs typeface="+mn-ea"/>
                <a:sym typeface="+mn-lt"/>
              </a:rPr>
              <a:t>Lorem ipsum dolor sit </a:t>
            </a:r>
            <a:r>
              <a:rPr lang="en-US" altLang="zh-CN" sz="1400" dirty="0" err="1">
                <a:solidFill>
                  <a:schemeClr val="accent1"/>
                </a:solidFill>
                <a:cs typeface="+mn-ea"/>
                <a:sym typeface="+mn-lt"/>
              </a:rPr>
              <a:t>amet</a:t>
            </a:r>
            <a:r>
              <a:rPr lang="en-US" altLang="zh-CN" sz="1400" dirty="0">
                <a:solidFill>
                  <a:schemeClr val="accent1"/>
                </a:solidFill>
                <a:cs typeface="+mn-ea"/>
                <a:sym typeface="+mn-lt"/>
              </a:rPr>
              <a:t>, </a:t>
            </a:r>
            <a:r>
              <a:rPr lang="en-US" altLang="zh-CN" sz="1400" dirty="0" err="1">
                <a:solidFill>
                  <a:schemeClr val="accent1"/>
                </a:solidFill>
                <a:cs typeface="+mn-ea"/>
                <a:sym typeface="+mn-lt"/>
              </a:rPr>
              <a:t>consectetur</a:t>
            </a:r>
            <a:r>
              <a:rPr lang="en-US" altLang="zh-CN" sz="1400" dirty="0">
                <a:solidFill>
                  <a:schemeClr val="accent1"/>
                </a:solidFill>
                <a:cs typeface="+mn-ea"/>
                <a:sym typeface="+mn-lt"/>
              </a:rPr>
              <a:t> </a:t>
            </a:r>
            <a:r>
              <a:rPr lang="en-US" altLang="zh-CN" sz="1400" dirty="0" err="1">
                <a:solidFill>
                  <a:schemeClr val="accent1"/>
                </a:solidFill>
                <a:cs typeface="+mn-ea"/>
                <a:sym typeface="+mn-lt"/>
              </a:rPr>
              <a:t>adipiscing</a:t>
            </a:r>
            <a:r>
              <a:rPr lang="en-US" altLang="zh-CN" sz="1400" dirty="0">
                <a:solidFill>
                  <a:schemeClr val="accent1"/>
                </a:solidFill>
                <a:cs typeface="+mn-ea"/>
                <a:sym typeface="+mn-lt"/>
              </a:rPr>
              <a:t> </a:t>
            </a:r>
            <a:r>
              <a:rPr lang="en-US" altLang="zh-CN" sz="1400" dirty="0" err="1">
                <a:solidFill>
                  <a:schemeClr val="accent1"/>
                </a:solidFill>
                <a:cs typeface="+mn-ea"/>
                <a:sym typeface="+mn-lt"/>
              </a:rPr>
              <a:t>elit</a:t>
            </a:r>
            <a:r>
              <a:rPr lang="en-US" altLang="zh-CN" sz="1400" dirty="0">
                <a:solidFill>
                  <a:schemeClr val="accent1"/>
                </a:solidFill>
                <a:cs typeface="+mn-ea"/>
                <a:sym typeface="+mn-lt"/>
              </a:rPr>
              <a:t>. </a:t>
            </a:r>
            <a:endParaRPr lang="zh-CN" altLang="en-US" sz="1400" dirty="0">
              <a:solidFill>
                <a:schemeClr val="accent1"/>
              </a:solidFill>
              <a:cs typeface="+mn-ea"/>
              <a:sym typeface="+mn-lt"/>
            </a:endParaRPr>
          </a:p>
        </p:txBody>
      </p:sp>
      <p:sp>
        <p:nvSpPr>
          <p:cNvPr id="7" name="矩形 6"/>
          <p:cNvSpPr/>
          <p:nvPr/>
        </p:nvSpPr>
        <p:spPr>
          <a:xfrm>
            <a:off x="1433995" y="2262129"/>
            <a:ext cx="1911928" cy="2066043"/>
          </a:xfrm>
          <a:prstGeom prst="rect">
            <a:avLst/>
          </a:prstGeom>
          <a:blipFill dpi="0" rotWithShape="1">
            <a:blip r:embed="rId2"/>
            <a:srcRect/>
            <a:stretch>
              <a:fillRect r="-47347"/>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1946239" y="3884452"/>
            <a:ext cx="887440" cy="8874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cs typeface="+mn-ea"/>
                <a:sym typeface="+mn-lt"/>
              </a:rPr>
              <a:t>01</a:t>
            </a:r>
            <a:endParaRPr lang="zh-CN" altLang="en-US" sz="2800" dirty="0">
              <a:cs typeface="+mn-ea"/>
              <a:sym typeface="+mn-lt"/>
            </a:endParaRPr>
          </a:p>
        </p:txBody>
      </p:sp>
      <p:sp>
        <p:nvSpPr>
          <p:cNvPr id="18" name="矩形 17"/>
          <p:cNvSpPr/>
          <p:nvPr/>
        </p:nvSpPr>
        <p:spPr>
          <a:xfrm>
            <a:off x="3895337" y="2262129"/>
            <a:ext cx="1911928" cy="2066043"/>
          </a:xfrm>
          <a:prstGeom prst="rect">
            <a:avLst/>
          </a:prstGeom>
          <a:blipFill dpi="0" rotWithShape="1">
            <a:blip r:embed="rId3"/>
            <a:srcRect/>
            <a:stretch>
              <a:fillRect/>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4407581" y="3884452"/>
            <a:ext cx="887440" cy="8874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cs typeface="+mn-ea"/>
                <a:sym typeface="+mn-lt"/>
              </a:rPr>
              <a:t>02</a:t>
            </a:r>
            <a:endParaRPr lang="zh-CN" altLang="en-US" sz="2800" dirty="0">
              <a:cs typeface="+mn-ea"/>
              <a:sym typeface="+mn-lt"/>
            </a:endParaRPr>
          </a:p>
        </p:txBody>
      </p:sp>
      <p:sp>
        <p:nvSpPr>
          <p:cNvPr id="22" name="矩形 21"/>
          <p:cNvSpPr/>
          <p:nvPr/>
        </p:nvSpPr>
        <p:spPr>
          <a:xfrm>
            <a:off x="6356679" y="2262129"/>
            <a:ext cx="1911928" cy="2066043"/>
          </a:xfrm>
          <a:prstGeom prst="rect">
            <a:avLst/>
          </a:prstGeom>
          <a:blipFill dpi="0" rotWithShape="1">
            <a:blip r:embed="rId3"/>
            <a:srcRect/>
            <a:stretch>
              <a:fillRect/>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6868923" y="3884452"/>
            <a:ext cx="887440" cy="8874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cs typeface="+mn-ea"/>
                <a:sym typeface="+mn-lt"/>
              </a:rPr>
              <a:t>03</a:t>
            </a:r>
            <a:endParaRPr lang="zh-CN" altLang="en-US" sz="2800" dirty="0">
              <a:cs typeface="+mn-ea"/>
              <a:sym typeface="+mn-lt"/>
            </a:endParaRPr>
          </a:p>
        </p:txBody>
      </p:sp>
      <p:sp>
        <p:nvSpPr>
          <p:cNvPr id="26" name="矩形 25"/>
          <p:cNvSpPr/>
          <p:nvPr/>
        </p:nvSpPr>
        <p:spPr>
          <a:xfrm>
            <a:off x="8818020" y="2262129"/>
            <a:ext cx="1911928" cy="2066043"/>
          </a:xfrm>
          <a:prstGeom prst="rect">
            <a:avLst/>
          </a:prstGeom>
          <a:blipFill dpi="0" rotWithShape="1">
            <a:blip r:embed="rId3"/>
            <a:srcRect/>
            <a:stretch>
              <a:fillRect/>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9330264" y="3884452"/>
            <a:ext cx="887440" cy="8874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cs typeface="+mn-ea"/>
                <a:sym typeface="+mn-lt"/>
              </a:rPr>
              <a:t>04</a:t>
            </a:r>
            <a:endParaRPr lang="zh-CN" altLang="en-US" sz="2800" dirty="0">
              <a:cs typeface="+mn-ea"/>
              <a:sym typeface="+mn-lt"/>
            </a:endParaRPr>
          </a:p>
        </p:txBody>
      </p:sp>
      <p:sp>
        <p:nvSpPr>
          <p:cNvPr id="29" name="文本框 28"/>
          <p:cNvSpPr txBox="1"/>
          <p:nvPr/>
        </p:nvSpPr>
        <p:spPr>
          <a:xfrm>
            <a:off x="1465058" y="4840717"/>
            <a:ext cx="1723549" cy="400110"/>
          </a:xfrm>
          <a:prstGeom prst="rect">
            <a:avLst/>
          </a:prstGeom>
          <a:noFill/>
        </p:spPr>
        <p:txBody>
          <a:bodyPr wrap="none" rtlCol="0">
            <a:spAutoFit/>
          </a:bodyPr>
          <a:lstStyle/>
          <a:p>
            <a:pPr algn="ctr"/>
            <a:r>
              <a:rPr lang="zh-CN" altLang="en-US" sz="2000" b="1" dirty="0" smtClean="0">
                <a:solidFill>
                  <a:schemeClr val="accent2"/>
                </a:solidFill>
                <a:cs typeface="+mn-ea"/>
                <a:sym typeface="+mn-lt"/>
              </a:rPr>
              <a:t>输入标题内容</a:t>
            </a:r>
            <a:endParaRPr lang="zh-CN" altLang="en-US" sz="2000" b="1" dirty="0">
              <a:solidFill>
                <a:schemeClr val="accent2"/>
              </a:solidFill>
              <a:cs typeface="+mn-ea"/>
              <a:sym typeface="+mn-lt"/>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258584" y="5250660"/>
            <a:ext cx="2136496" cy="600164"/>
          </a:xfrm>
          <a:prstGeom prst="rect">
            <a:avLst/>
          </a:prstGeom>
        </p:spPr>
        <p:txBody>
          <a:bodyPr wrap="square">
            <a:spAutoFit/>
          </a:bodyPr>
          <a:lstStyle/>
          <a:p>
            <a:pPr algn="ctr"/>
            <a:r>
              <a:rPr lang="en-US" altLang="zh-CN" sz="1100" dirty="0">
                <a:solidFill>
                  <a:schemeClr val="accent1"/>
                </a:solidFill>
                <a:cs typeface="+mn-ea"/>
                <a:sym typeface="+mn-lt"/>
              </a:rPr>
              <a:t>Lorem ipsum dolor sit </a:t>
            </a:r>
            <a:r>
              <a:rPr lang="en-US" altLang="zh-CN" sz="1100" dirty="0" err="1">
                <a:solidFill>
                  <a:schemeClr val="accent1"/>
                </a:solidFill>
                <a:cs typeface="+mn-ea"/>
                <a:sym typeface="+mn-lt"/>
              </a:rPr>
              <a:t>amet</a:t>
            </a:r>
            <a:r>
              <a:rPr lang="en-US" altLang="zh-CN" sz="1100" dirty="0">
                <a:solidFill>
                  <a:schemeClr val="accent1"/>
                </a:solidFill>
                <a:cs typeface="+mn-ea"/>
                <a:sym typeface="+mn-lt"/>
              </a:rPr>
              <a:t>, </a:t>
            </a:r>
            <a:r>
              <a:rPr lang="en-US" altLang="zh-CN" sz="1100" dirty="0" err="1">
                <a:solidFill>
                  <a:schemeClr val="accent1"/>
                </a:solidFill>
                <a:cs typeface="+mn-ea"/>
                <a:sym typeface="+mn-lt"/>
              </a:rPr>
              <a:t>consectetur</a:t>
            </a:r>
            <a:r>
              <a:rPr lang="en-US" altLang="zh-CN" sz="1100" dirty="0">
                <a:solidFill>
                  <a:schemeClr val="accent1"/>
                </a:solidFill>
                <a:cs typeface="+mn-ea"/>
                <a:sym typeface="+mn-lt"/>
              </a:rPr>
              <a:t> </a:t>
            </a:r>
            <a:r>
              <a:rPr lang="en-US" altLang="zh-CN" sz="1100" dirty="0" err="1">
                <a:solidFill>
                  <a:schemeClr val="accent1"/>
                </a:solidFill>
                <a:cs typeface="+mn-ea"/>
                <a:sym typeface="+mn-lt"/>
              </a:rPr>
              <a:t>adipiscing</a:t>
            </a:r>
            <a:r>
              <a:rPr lang="en-US" altLang="zh-CN" sz="1100" dirty="0">
                <a:solidFill>
                  <a:schemeClr val="accent1"/>
                </a:solidFill>
                <a:cs typeface="+mn-ea"/>
                <a:sym typeface="+mn-lt"/>
              </a:rPr>
              <a:t> </a:t>
            </a:r>
            <a:r>
              <a:rPr lang="en-US" altLang="zh-CN" sz="1100" dirty="0" err="1">
                <a:solidFill>
                  <a:schemeClr val="accent1"/>
                </a:solidFill>
                <a:cs typeface="+mn-ea"/>
                <a:sym typeface="+mn-lt"/>
              </a:rPr>
              <a:t>elit</a:t>
            </a:r>
            <a:r>
              <a:rPr lang="en-US" altLang="zh-CN" sz="1100" dirty="0">
                <a:solidFill>
                  <a:schemeClr val="accent1"/>
                </a:solidFill>
                <a:cs typeface="+mn-ea"/>
                <a:sym typeface="+mn-lt"/>
              </a:rPr>
              <a:t>. </a:t>
            </a:r>
            <a:r>
              <a:rPr lang="en-US" altLang="zh-CN" sz="1100" dirty="0" err="1">
                <a:solidFill>
                  <a:schemeClr val="accent1"/>
                </a:solidFill>
                <a:cs typeface="+mn-ea"/>
                <a:sym typeface="+mn-lt"/>
              </a:rPr>
              <a:t>Ut</a:t>
            </a:r>
            <a:r>
              <a:rPr lang="en-US" altLang="zh-CN" sz="1100" dirty="0">
                <a:solidFill>
                  <a:schemeClr val="accent1"/>
                </a:solidFill>
                <a:cs typeface="+mn-ea"/>
                <a:sym typeface="+mn-lt"/>
              </a:rPr>
              <a:t> </a:t>
            </a:r>
            <a:r>
              <a:rPr lang="en-US" altLang="zh-CN" sz="1100" dirty="0" err="1">
                <a:solidFill>
                  <a:schemeClr val="accent1"/>
                </a:solidFill>
                <a:cs typeface="+mn-ea"/>
                <a:sym typeface="+mn-lt"/>
              </a:rPr>
              <a:t>efficitur</a:t>
            </a:r>
            <a:r>
              <a:rPr lang="en-US" altLang="zh-CN" sz="1100" dirty="0">
                <a:solidFill>
                  <a:schemeClr val="accent1"/>
                </a:solidFill>
                <a:cs typeface="+mn-ea"/>
                <a:sym typeface="+mn-lt"/>
              </a:rPr>
              <a:t> ipsum vitae </a:t>
            </a:r>
            <a:r>
              <a:rPr lang="en-US" altLang="zh-CN" sz="1100" dirty="0" err="1" smtClean="0">
                <a:solidFill>
                  <a:schemeClr val="accent1"/>
                </a:solidFill>
                <a:cs typeface="+mn-ea"/>
                <a:sym typeface="+mn-lt"/>
              </a:rPr>
              <a:t>tortor</a:t>
            </a:r>
            <a:endParaRPr lang="zh-CN" altLang="en-US" sz="1100" dirty="0">
              <a:solidFill>
                <a:schemeClr val="accent1"/>
              </a:solidFill>
              <a:cs typeface="+mn-ea"/>
              <a:sym typeface="+mn-lt"/>
            </a:endParaRPr>
          </a:p>
        </p:txBody>
      </p:sp>
      <p:sp>
        <p:nvSpPr>
          <p:cNvPr id="31" name="文本框 30"/>
          <p:cNvSpPr txBox="1"/>
          <p:nvPr/>
        </p:nvSpPr>
        <p:spPr>
          <a:xfrm>
            <a:off x="3964163" y="4840717"/>
            <a:ext cx="1723549" cy="400110"/>
          </a:xfrm>
          <a:prstGeom prst="rect">
            <a:avLst/>
          </a:prstGeom>
          <a:noFill/>
        </p:spPr>
        <p:txBody>
          <a:bodyPr wrap="none" rtlCol="0">
            <a:spAutoFit/>
          </a:bodyPr>
          <a:lstStyle/>
          <a:p>
            <a:pPr algn="ctr"/>
            <a:r>
              <a:rPr lang="zh-CN" altLang="en-US" sz="2000" b="1" dirty="0" smtClean="0">
                <a:solidFill>
                  <a:schemeClr val="accent2"/>
                </a:solidFill>
                <a:cs typeface="+mn-ea"/>
                <a:sym typeface="+mn-lt"/>
              </a:rPr>
              <a:t>输入标题内容</a:t>
            </a:r>
            <a:endParaRPr lang="zh-CN" altLang="en-US" sz="2000" b="1" dirty="0">
              <a:solidFill>
                <a:schemeClr val="accent2"/>
              </a:solidFill>
              <a:cs typeface="+mn-ea"/>
              <a:sym typeface="+mn-lt"/>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757689" y="5250660"/>
            <a:ext cx="2136496" cy="600164"/>
          </a:xfrm>
          <a:prstGeom prst="rect">
            <a:avLst/>
          </a:prstGeom>
        </p:spPr>
        <p:txBody>
          <a:bodyPr wrap="square">
            <a:spAutoFit/>
          </a:bodyPr>
          <a:lstStyle/>
          <a:p>
            <a:pPr algn="ctr"/>
            <a:r>
              <a:rPr lang="en-US" altLang="zh-CN" sz="1100" dirty="0">
                <a:solidFill>
                  <a:schemeClr val="accent1"/>
                </a:solidFill>
                <a:cs typeface="+mn-ea"/>
                <a:sym typeface="+mn-lt"/>
              </a:rPr>
              <a:t>Lorem ipsum dolor sit </a:t>
            </a:r>
            <a:r>
              <a:rPr lang="en-US" altLang="zh-CN" sz="1100" dirty="0" err="1">
                <a:solidFill>
                  <a:schemeClr val="accent1"/>
                </a:solidFill>
                <a:cs typeface="+mn-ea"/>
                <a:sym typeface="+mn-lt"/>
              </a:rPr>
              <a:t>amet</a:t>
            </a:r>
            <a:r>
              <a:rPr lang="en-US" altLang="zh-CN" sz="1100" dirty="0">
                <a:solidFill>
                  <a:schemeClr val="accent1"/>
                </a:solidFill>
                <a:cs typeface="+mn-ea"/>
                <a:sym typeface="+mn-lt"/>
              </a:rPr>
              <a:t>, </a:t>
            </a:r>
            <a:r>
              <a:rPr lang="en-US" altLang="zh-CN" sz="1100" dirty="0" err="1">
                <a:solidFill>
                  <a:schemeClr val="accent1"/>
                </a:solidFill>
                <a:cs typeface="+mn-ea"/>
                <a:sym typeface="+mn-lt"/>
              </a:rPr>
              <a:t>consectetur</a:t>
            </a:r>
            <a:r>
              <a:rPr lang="en-US" altLang="zh-CN" sz="1100" dirty="0">
                <a:solidFill>
                  <a:schemeClr val="accent1"/>
                </a:solidFill>
                <a:cs typeface="+mn-ea"/>
                <a:sym typeface="+mn-lt"/>
              </a:rPr>
              <a:t> </a:t>
            </a:r>
            <a:r>
              <a:rPr lang="en-US" altLang="zh-CN" sz="1100" dirty="0" err="1">
                <a:solidFill>
                  <a:schemeClr val="accent1"/>
                </a:solidFill>
                <a:cs typeface="+mn-ea"/>
                <a:sym typeface="+mn-lt"/>
              </a:rPr>
              <a:t>adipiscing</a:t>
            </a:r>
            <a:r>
              <a:rPr lang="en-US" altLang="zh-CN" sz="1100" dirty="0">
                <a:solidFill>
                  <a:schemeClr val="accent1"/>
                </a:solidFill>
                <a:cs typeface="+mn-ea"/>
                <a:sym typeface="+mn-lt"/>
              </a:rPr>
              <a:t> </a:t>
            </a:r>
            <a:r>
              <a:rPr lang="en-US" altLang="zh-CN" sz="1100" dirty="0" err="1">
                <a:solidFill>
                  <a:schemeClr val="accent1"/>
                </a:solidFill>
                <a:cs typeface="+mn-ea"/>
                <a:sym typeface="+mn-lt"/>
              </a:rPr>
              <a:t>elit</a:t>
            </a:r>
            <a:r>
              <a:rPr lang="en-US" altLang="zh-CN" sz="1100" dirty="0">
                <a:solidFill>
                  <a:schemeClr val="accent1"/>
                </a:solidFill>
                <a:cs typeface="+mn-ea"/>
                <a:sym typeface="+mn-lt"/>
              </a:rPr>
              <a:t>. </a:t>
            </a:r>
            <a:r>
              <a:rPr lang="en-US" altLang="zh-CN" sz="1100" dirty="0" err="1">
                <a:solidFill>
                  <a:schemeClr val="accent1"/>
                </a:solidFill>
                <a:cs typeface="+mn-ea"/>
                <a:sym typeface="+mn-lt"/>
              </a:rPr>
              <a:t>Ut</a:t>
            </a:r>
            <a:r>
              <a:rPr lang="en-US" altLang="zh-CN" sz="1100" dirty="0">
                <a:solidFill>
                  <a:schemeClr val="accent1"/>
                </a:solidFill>
                <a:cs typeface="+mn-ea"/>
                <a:sym typeface="+mn-lt"/>
              </a:rPr>
              <a:t> </a:t>
            </a:r>
            <a:r>
              <a:rPr lang="en-US" altLang="zh-CN" sz="1100" dirty="0" err="1">
                <a:solidFill>
                  <a:schemeClr val="accent1"/>
                </a:solidFill>
                <a:cs typeface="+mn-ea"/>
                <a:sym typeface="+mn-lt"/>
              </a:rPr>
              <a:t>efficitur</a:t>
            </a:r>
            <a:r>
              <a:rPr lang="en-US" altLang="zh-CN" sz="1100" dirty="0">
                <a:solidFill>
                  <a:schemeClr val="accent1"/>
                </a:solidFill>
                <a:cs typeface="+mn-ea"/>
                <a:sym typeface="+mn-lt"/>
              </a:rPr>
              <a:t> ipsum vitae </a:t>
            </a:r>
            <a:r>
              <a:rPr lang="en-US" altLang="zh-CN" sz="1100" dirty="0" err="1" smtClean="0">
                <a:solidFill>
                  <a:schemeClr val="accent1"/>
                </a:solidFill>
                <a:cs typeface="+mn-ea"/>
                <a:sym typeface="+mn-lt"/>
              </a:rPr>
              <a:t>tortor</a:t>
            </a:r>
            <a:endParaRPr lang="zh-CN" altLang="en-US" sz="1100" dirty="0">
              <a:solidFill>
                <a:schemeClr val="accent1"/>
              </a:solidFill>
              <a:cs typeface="+mn-ea"/>
              <a:sym typeface="+mn-lt"/>
            </a:endParaRPr>
          </a:p>
        </p:txBody>
      </p:sp>
      <p:sp>
        <p:nvSpPr>
          <p:cNvPr id="33" name="文本框 32"/>
          <p:cNvSpPr txBox="1"/>
          <p:nvPr/>
        </p:nvSpPr>
        <p:spPr>
          <a:xfrm>
            <a:off x="6432530" y="4840717"/>
            <a:ext cx="1723549" cy="400110"/>
          </a:xfrm>
          <a:prstGeom prst="rect">
            <a:avLst/>
          </a:prstGeom>
          <a:noFill/>
        </p:spPr>
        <p:txBody>
          <a:bodyPr wrap="none" rtlCol="0">
            <a:spAutoFit/>
          </a:bodyPr>
          <a:lstStyle/>
          <a:p>
            <a:pPr algn="ctr"/>
            <a:r>
              <a:rPr lang="zh-CN" altLang="en-US" sz="2000" b="1" dirty="0" smtClean="0">
                <a:solidFill>
                  <a:schemeClr val="accent2"/>
                </a:solidFill>
                <a:cs typeface="+mn-ea"/>
                <a:sym typeface="+mn-lt"/>
              </a:rPr>
              <a:t>输入标题内容</a:t>
            </a:r>
            <a:endParaRPr lang="zh-CN" altLang="en-US" sz="2000" b="1" dirty="0">
              <a:solidFill>
                <a:schemeClr val="accent2"/>
              </a:solidFill>
              <a:cs typeface="+mn-ea"/>
              <a:sym typeface="+mn-lt"/>
            </a:endParaRPr>
          </a:p>
        </p:txBody>
      </p:sp>
      <p:sp>
        <p:nvSpPr>
          <p:cNvPr id="34" name="矩形 3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226056" y="5250660"/>
            <a:ext cx="2136496" cy="600164"/>
          </a:xfrm>
          <a:prstGeom prst="rect">
            <a:avLst/>
          </a:prstGeom>
        </p:spPr>
        <p:txBody>
          <a:bodyPr wrap="square">
            <a:spAutoFit/>
          </a:bodyPr>
          <a:lstStyle/>
          <a:p>
            <a:pPr algn="ctr"/>
            <a:r>
              <a:rPr lang="en-US" altLang="zh-CN" sz="1100" dirty="0">
                <a:solidFill>
                  <a:schemeClr val="accent1"/>
                </a:solidFill>
                <a:cs typeface="+mn-ea"/>
                <a:sym typeface="+mn-lt"/>
              </a:rPr>
              <a:t>Lorem ipsum dolor sit </a:t>
            </a:r>
            <a:r>
              <a:rPr lang="en-US" altLang="zh-CN" sz="1100" dirty="0" err="1">
                <a:solidFill>
                  <a:schemeClr val="accent1"/>
                </a:solidFill>
                <a:cs typeface="+mn-ea"/>
                <a:sym typeface="+mn-lt"/>
              </a:rPr>
              <a:t>amet</a:t>
            </a:r>
            <a:r>
              <a:rPr lang="en-US" altLang="zh-CN" sz="1100" dirty="0">
                <a:solidFill>
                  <a:schemeClr val="accent1"/>
                </a:solidFill>
                <a:cs typeface="+mn-ea"/>
                <a:sym typeface="+mn-lt"/>
              </a:rPr>
              <a:t>, </a:t>
            </a:r>
            <a:r>
              <a:rPr lang="en-US" altLang="zh-CN" sz="1100" dirty="0" err="1">
                <a:solidFill>
                  <a:schemeClr val="accent1"/>
                </a:solidFill>
                <a:cs typeface="+mn-ea"/>
                <a:sym typeface="+mn-lt"/>
              </a:rPr>
              <a:t>consectetur</a:t>
            </a:r>
            <a:r>
              <a:rPr lang="en-US" altLang="zh-CN" sz="1100" dirty="0">
                <a:solidFill>
                  <a:schemeClr val="accent1"/>
                </a:solidFill>
                <a:cs typeface="+mn-ea"/>
                <a:sym typeface="+mn-lt"/>
              </a:rPr>
              <a:t> </a:t>
            </a:r>
            <a:r>
              <a:rPr lang="en-US" altLang="zh-CN" sz="1100" dirty="0" err="1">
                <a:solidFill>
                  <a:schemeClr val="accent1"/>
                </a:solidFill>
                <a:cs typeface="+mn-ea"/>
                <a:sym typeface="+mn-lt"/>
              </a:rPr>
              <a:t>adipiscing</a:t>
            </a:r>
            <a:r>
              <a:rPr lang="en-US" altLang="zh-CN" sz="1100" dirty="0">
                <a:solidFill>
                  <a:schemeClr val="accent1"/>
                </a:solidFill>
                <a:cs typeface="+mn-ea"/>
                <a:sym typeface="+mn-lt"/>
              </a:rPr>
              <a:t> </a:t>
            </a:r>
            <a:r>
              <a:rPr lang="en-US" altLang="zh-CN" sz="1100" dirty="0" err="1">
                <a:solidFill>
                  <a:schemeClr val="accent1"/>
                </a:solidFill>
                <a:cs typeface="+mn-ea"/>
                <a:sym typeface="+mn-lt"/>
              </a:rPr>
              <a:t>elit</a:t>
            </a:r>
            <a:r>
              <a:rPr lang="en-US" altLang="zh-CN" sz="1100" dirty="0">
                <a:solidFill>
                  <a:schemeClr val="accent1"/>
                </a:solidFill>
                <a:cs typeface="+mn-ea"/>
                <a:sym typeface="+mn-lt"/>
              </a:rPr>
              <a:t>. </a:t>
            </a:r>
            <a:r>
              <a:rPr lang="en-US" altLang="zh-CN" sz="1100" dirty="0" err="1">
                <a:solidFill>
                  <a:schemeClr val="accent1"/>
                </a:solidFill>
                <a:cs typeface="+mn-ea"/>
                <a:sym typeface="+mn-lt"/>
              </a:rPr>
              <a:t>Ut</a:t>
            </a:r>
            <a:r>
              <a:rPr lang="en-US" altLang="zh-CN" sz="1100" dirty="0">
                <a:solidFill>
                  <a:schemeClr val="accent1"/>
                </a:solidFill>
                <a:cs typeface="+mn-ea"/>
                <a:sym typeface="+mn-lt"/>
              </a:rPr>
              <a:t> </a:t>
            </a:r>
            <a:r>
              <a:rPr lang="en-US" altLang="zh-CN" sz="1100" dirty="0" err="1">
                <a:solidFill>
                  <a:schemeClr val="accent1"/>
                </a:solidFill>
                <a:cs typeface="+mn-ea"/>
                <a:sym typeface="+mn-lt"/>
              </a:rPr>
              <a:t>efficitur</a:t>
            </a:r>
            <a:r>
              <a:rPr lang="en-US" altLang="zh-CN" sz="1100" dirty="0">
                <a:solidFill>
                  <a:schemeClr val="accent1"/>
                </a:solidFill>
                <a:cs typeface="+mn-ea"/>
                <a:sym typeface="+mn-lt"/>
              </a:rPr>
              <a:t> ipsum vitae </a:t>
            </a:r>
            <a:r>
              <a:rPr lang="en-US" altLang="zh-CN" sz="1100" dirty="0" err="1" smtClean="0">
                <a:solidFill>
                  <a:schemeClr val="accent1"/>
                </a:solidFill>
                <a:cs typeface="+mn-ea"/>
                <a:sym typeface="+mn-lt"/>
              </a:rPr>
              <a:t>tortor</a:t>
            </a:r>
            <a:endParaRPr lang="zh-CN" altLang="en-US" sz="1100" dirty="0">
              <a:solidFill>
                <a:schemeClr val="accent1"/>
              </a:solidFill>
              <a:cs typeface="+mn-ea"/>
              <a:sym typeface="+mn-lt"/>
            </a:endParaRPr>
          </a:p>
        </p:txBody>
      </p:sp>
      <p:sp>
        <p:nvSpPr>
          <p:cNvPr id="35" name="文本框 34"/>
          <p:cNvSpPr txBox="1"/>
          <p:nvPr/>
        </p:nvSpPr>
        <p:spPr>
          <a:xfrm>
            <a:off x="8900897" y="4840717"/>
            <a:ext cx="1723549" cy="400110"/>
          </a:xfrm>
          <a:prstGeom prst="rect">
            <a:avLst/>
          </a:prstGeom>
          <a:noFill/>
        </p:spPr>
        <p:txBody>
          <a:bodyPr wrap="none" rtlCol="0">
            <a:spAutoFit/>
          </a:bodyPr>
          <a:lstStyle/>
          <a:p>
            <a:pPr algn="ctr"/>
            <a:r>
              <a:rPr lang="zh-CN" altLang="en-US" sz="2000" b="1" dirty="0" smtClean="0">
                <a:solidFill>
                  <a:schemeClr val="accent2"/>
                </a:solidFill>
                <a:cs typeface="+mn-ea"/>
                <a:sym typeface="+mn-lt"/>
              </a:rPr>
              <a:t>输入标题内容</a:t>
            </a:r>
            <a:endParaRPr lang="zh-CN" altLang="en-US" sz="2000" b="1" dirty="0">
              <a:solidFill>
                <a:schemeClr val="accent2"/>
              </a:solidFill>
              <a:cs typeface="+mn-ea"/>
              <a:sym typeface="+mn-lt"/>
            </a:endParaRPr>
          </a:p>
        </p:txBody>
      </p:sp>
      <p:sp>
        <p:nvSpPr>
          <p:cNvPr id="36" name="矩形 3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694423" y="5250660"/>
            <a:ext cx="2136496" cy="600164"/>
          </a:xfrm>
          <a:prstGeom prst="rect">
            <a:avLst/>
          </a:prstGeom>
        </p:spPr>
        <p:txBody>
          <a:bodyPr wrap="square">
            <a:spAutoFit/>
          </a:bodyPr>
          <a:lstStyle/>
          <a:p>
            <a:pPr algn="ctr"/>
            <a:r>
              <a:rPr lang="en-US" altLang="zh-CN" sz="1100" dirty="0">
                <a:solidFill>
                  <a:schemeClr val="accent1"/>
                </a:solidFill>
                <a:cs typeface="+mn-ea"/>
                <a:sym typeface="+mn-lt"/>
              </a:rPr>
              <a:t>Lorem ipsum dolor sit </a:t>
            </a:r>
            <a:r>
              <a:rPr lang="en-US" altLang="zh-CN" sz="1100" dirty="0" err="1">
                <a:solidFill>
                  <a:schemeClr val="accent1"/>
                </a:solidFill>
                <a:cs typeface="+mn-ea"/>
                <a:sym typeface="+mn-lt"/>
              </a:rPr>
              <a:t>amet</a:t>
            </a:r>
            <a:r>
              <a:rPr lang="en-US" altLang="zh-CN" sz="1100" dirty="0">
                <a:solidFill>
                  <a:schemeClr val="accent1"/>
                </a:solidFill>
                <a:cs typeface="+mn-ea"/>
                <a:sym typeface="+mn-lt"/>
              </a:rPr>
              <a:t>, </a:t>
            </a:r>
            <a:r>
              <a:rPr lang="en-US" altLang="zh-CN" sz="1100" dirty="0" err="1">
                <a:solidFill>
                  <a:schemeClr val="accent1"/>
                </a:solidFill>
                <a:cs typeface="+mn-ea"/>
                <a:sym typeface="+mn-lt"/>
              </a:rPr>
              <a:t>consectetur</a:t>
            </a:r>
            <a:r>
              <a:rPr lang="en-US" altLang="zh-CN" sz="1100" dirty="0">
                <a:solidFill>
                  <a:schemeClr val="accent1"/>
                </a:solidFill>
                <a:cs typeface="+mn-ea"/>
                <a:sym typeface="+mn-lt"/>
              </a:rPr>
              <a:t> </a:t>
            </a:r>
            <a:r>
              <a:rPr lang="en-US" altLang="zh-CN" sz="1100" dirty="0" err="1">
                <a:solidFill>
                  <a:schemeClr val="accent1"/>
                </a:solidFill>
                <a:cs typeface="+mn-ea"/>
                <a:sym typeface="+mn-lt"/>
              </a:rPr>
              <a:t>adipiscing</a:t>
            </a:r>
            <a:r>
              <a:rPr lang="en-US" altLang="zh-CN" sz="1100" dirty="0">
                <a:solidFill>
                  <a:schemeClr val="accent1"/>
                </a:solidFill>
                <a:cs typeface="+mn-ea"/>
                <a:sym typeface="+mn-lt"/>
              </a:rPr>
              <a:t> </a:t>
            </a:r>
            <a:r>
              <a:rPr lang="en-US" altLang="zh-CN" sz="1100" dirty="0" err="1">
                <a:solidFill>
                  <a:schemeClr val="accent1"/>
                </a:solidFill>
                <a:cs typeface="+mn-ea"/>
                <a:sym typeface="+mn-lt"/>
              </a:rPr>
              <a:t>elit</a:t>
            </a:r>
            <a:r>
              <a:rPr lang="en-US" altLang="zh-CN" sz="1100" dirty="0">
                <a:solidFill>
                  <a:schemeClr val="accent1"/>
                </a:solidFill>
                <a:cs typeface="+mn-ea"/>
                <a:sym typeface="+mn-lt"/>
              </a:rPr>
              <a:t>. </a:t>
            </a:r>
            <a:r>
              <a:rPr lang="en-US" altLang="zh-CN" sz="1100" dirty="0" err="1">
                <a:solidFill>
                  <a:schemeClr val="accent1"/>
                </a:solidFill>
                <a:cs typeface="+mn-ea"/>
                <a:sym typeface="+mn-lt"/>
              </a:rPr>
              <a:t>Ut</a:t>
            </a:r>
            <a:r>
              <a:rPr lang="en-US" altLang="zh-CN" sz="1100" dirty="0">
                <a:solidFill>
                  <a:schemeClr val="accent1"/>
                </a:solidFill>
                <a:cs typeface="+mn-ea"/>
                <a:sym typeface="+mn-lt"/>
              </a:rPr>
              <a:t> </a:t>
            </a:r>
            <a:r>
              <a:rPr lang="en-US" altLang="zh-CN" sz="1100" dirty="0" err="1">
                <a:solidFill>
                  <a:schemeClr val="accent1"/>
                </a:solidFill>
                <a:cs typeface="+mn-ea"/>
                <a:sym typeface="+mn-lt"/>
              </a:rPr>
              <a:t>efficitur</a:t>
            </a:r>
            <a:r>
              <a:rPr lang="en-US" altLang="zh-CN" sz="1100" dirty="0">
                <a:solidFill>
                  <a:schemeClr val="accent1"/>
                </a:solidFill>
                <a:cs typeface="+mn-ea"/>
                <a:sym typeface="+mn-lt"/>
              </a:rPr>
              <a:t> ipsum vitae </a:t>
            </a:r>
            <a:r>
              <a:rPr lang="en-US" altLang="zh-CN" sz="1100" dirty="0" err="1" smtClean="0">
                <a:solidFill>
                  <a:schemeClr val="accent1"/>
                </a:solidFill>
                <a:cs typeface="+mn-ea"/>
                <a:sym typeface="+mn-lt"/>
              </a:rPr>
              <a:t>tortor</a:t>
            </a:r>
            <a:endParaRPr lang="zh-CN" altLang="en-US" sz="1100" dirty="0">
              <a:solidFill>
                <a:schemeClr val="accent1"/>
              </a:solidFill>
              <a:cs typeface="+mn-ea"/>
              <a:sym typeface="+mn-lt"/>
            </a:endParaRPr>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72561" y="3249549"/>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chemeClr val="accent2"/>
                </a:solidFill>
                <a:effectLst/>
                <a:uLnTx/>
                <a:uFillTx/>
                <a:latin typeface="Calibri" panose="020F0502020204030204"/>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chemeClr val="accent2"/>
              </a:solidFill>
              <a:effectLst/>
              <a:uLnTx/>
              <a:uFillTx/>
              <a:latin typeface="Calibri" panose="020F0502020204030204"/>
              <a:ea typeface="微软雅黑" panose="020B0503020204020204" charset="-12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103084" y="3886931"/>
            <a:ext cx="598583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Lorem ipsum dolor sit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amet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consectetur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adipiscing</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elit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Ut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efficitur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ipsum vitae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tortor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accumsan</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pulvinar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lorem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lacinia</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p>
        </p:txBody>
      </p:sp>
      <p:sp>
        <p:nvSpPr>
          <p:cNvPr id="2" name="矩形 1"/>
          <p:cNvSpPr/>
          <p:nvPr/>
        </p:nvSpPr>
        <p:spPr>
          <a:xfrm>
            <a:off x="5228102" y="2410995"/>
            <a:ext cx="17357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smtClean="0">
                <a:ln>
                  <a:noFill/>
                </a:ln>
                <a:solidFill>
                  <a:schemeClr val="accent1"/>
                </a:solidFill>
                <a:effectLst/>
                <a:uLnTx/>
                <a:uFillTx/>
                <a:latin typeface="Calibri" panose="020F0502020204030204"/>
                <a:ea typeface="微软雅黑" panose="020B0503020204020204" charset="-122"/>
                <a:cs typeface="+mn-ea"/>
                <a:sym typeface="+mn-lt"/>
              </a:rPr>
              <a:t>PART 01</a:t>
            </a:r>
            <a:endParaRPr kumimoji="0" lang="zh-CN" altLang="en-US" sz="36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endParaRPr>
          </a:p>
        </p:txBody>
      </p:sp>
      <p:cxnSp>
        <p:nvCxnSpPr>
          <p:cNvPr id="9" name="直接连接符 8"/>
          <p:cNvCxnSpPr/>
          <p:nvPr/>
        </p:nvCxnSpPr>
        <p:spPr>
          <a:xfrm>
            <a:off x="5842552" y="3104920"/>
            <a:ext cx="5068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009076" y="3704847"/>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1</a:t>
            </a:r>
          </a:p>
        </p:txBody>
      </p:sp>
      <p:sp>
        <p:nvSpPr>
          <p:cNvPr id="27" name="TextBox 26"/>
          <p:cNvSpPr txBox="1"/>
          <p:nvPr/>
        </p:nvSpPr>
        <p:spPr>
          <a:xfrm>
            <a:off x="4409376" y="3704847"/>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2</a:t>
            </a:r>
          </a:p>
        </p:txBody>
      </p:sp>
      <p:sp>
        <p:nvSpPr>
          <p:cNvPr id="29" name="TextBox 28"/>
          <p:cNvSpPr txBox="1"/>
          <p:nvPr/>
        </p:nvSpPr>
        <p:spPr>
          <a:xfrm>
            <a:off x="6822376" y="3704847"/>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3</a:t>
            </a:r>
          </a:p>
        </p:txBody>
      </p:sp>
      <p:sp>
        <p:nvSpPr>
          <p:cNvPr id="31" name="TextBox 30"/>
          <p:cNvSpPr txBox="1"/>
          <p:nvPr/>
        </p:nvSpPr>
        <p:spPr>
          <a:xfrm>
            <a:off x="9222677" y="3704847"/>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4</a:t>
            </a:r>
          </a:p>
        </p:txBody>
      </p:sp>
      <p:sp>
        <p:nvSpPr>
          <p:cNvPr id="33" name="TextBox 32"/>
          <p:cNvSpPr txBox="1"/>
          <p:nvPr/>
        </p:nvSpPr>
        <p:spPr>
          <a:xfrm>
            <a:off x="1983676" y="6005082"/>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5</a:t>
            </a:r>
          </a:p>
        </p:txBody>
      </p:sp>
      <p:sp>
        <p:nvSpPr>
          <p:cNvPr id="35" name="TextBox 34"/>
          <p:cNvSpPr txBox="1"/>
          <p:nvPr/>
        </p:nvSpPr>
        <p:spPr>
          <a:xfrm>
            <a:off x="4383976" y="6005082"/>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6</a:t>
            </a:r>
          </a:p>
        </p:txBody>
      </p:sp>
      <p:sp>
        <p:nvSpPr>
          <p:cNvPr id="37" name="TextBox 36"/>
          <p:cNvSpPr txBox="1"/>
          <p:nvPr/>
        </p:nvSpPr>
        <p:spPr>
          <a:xfrm>
            <a:off x="6796976" y="6005082"/>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7</a:t>
            </a:r>
          </a:p>
        </p:txBody>
      </p:sp>
      <p:sp>
        <p:nvSpPr>
          <p:cNvPr id="38" name="TextBox 37"/>
          <p:cNvSpPr txBox="1"/>
          <p:nvPr/>
        </p:nvSpPr>
        <p:spPr>
          <a:xfrm>
            <a:off x="9197276" y="6005082"/>
            <a:ext cx="934770"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Example 8</a:t>
            </a:r>
          </a:p>
        </p:txBody>
      </p:sp>
      <p:sp>
        <p:nvSpPr>
          <p:cNvPr id="20" name="TextBox 19"/>
          <p:cNvSpPr txBox="1"/>
          <p:nvPr/>
        </p:nvSpPr>
        <p:spPr>
          <a:xfrm>
            <a:off x="823441" y="1275172"/>
            <a:ext cx="10505753" cy="532453"/>
          </a:xfrm>
          <a:prstGeom prst="rect">
            <a:avLst/>
          </a:prstGeom>
          <a:noFill/>
        </p:spPr>
        <p:txBody>
          <a:bodyPr wrap="square" rtlCol="0">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endPar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pic>
        <p:nvPicPr>
          <p:cNvPr id="10" name="图片占位符 9"/>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708" r="16708"/>
          <a:stretch>
            <a:fillRect/>
          </a:stretch>
        </p:blipFill>
        <p:spPr/>
      </p:pic>
      <p:pic>
        <p:nvPicPr>
          <p:cNvPr id="11" name="图片占位符 10"/>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4219" r="24219"/>
          <a:stretch>
            <a:fillRect/>
          </a:stretch>
        </p:blipFill>
        <p:spPr/>
      </p:pic>
      <p:pic>
        <p:nvPicPr>
          <p:cNvPr id="12" name="图片占位符 11"/>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5440" b="5440"/>
          <a:stretch>
            <a:fillRect/>
          </a:stretch>
        </p:blipFill>
        <p:spPr/>
      </p:pic>
      <p:pic>
        <p:nvPicPr>
          <p:cNvPr id="13" name="图片占位符 12"/>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25538" r="25538"/>
          <a:stretch>
            <a:fillRect/>
          </a:stretch>
        </p:blipFill>
        <p:spPr/>
      </p:pic>
      <p:pic>
        <p:nvPicPr>
          <p:cNvPr id="17" name="图片占位符 16"/>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l="24219" r="24219"/>
          <a:stretch>
            <a:fillRect/>
          </a:stretch>
        </p:blipFill>
        <p:spPr/>
      </p:pic>
      <p:pic>
        <p:nvPicPr>
          <p:cNvPr id="16" name="图片占位符 15"/>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6667" r="16667"/>
          <a:stretch>
            <a:fillRect/>
          </a:stretch>
        </p:blipFill>
        <p:spPr/>
      </p:pic>
      <p:pic>
        <p:nvPicPr>
          <p:cNvPr id="15" name="图片占位符 1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24219" r="24219"/>
          <a:stretch>
            <a:fillRect/>
          </a:stretch>
        </p:blipFill>
        <p:spPr/>
      </p:pic>
      <p:pic>
        <p:nvPicPr>
          <p:cNvPr id="14" name="图片占位符 13"/>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l="18341" r="18341"/>
          <a:stretch>
            <a:fillRect/>
          </a:stretch>
        </p:blipFill>
        <p:spPr/>
      </p:pic>
      <p:sp>
        <p:nvSpPr>
          <p:cNvPr id="49"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0"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51" name="Group 38"/>
          <p:cNvGrpSpPr/>
          <p:nvPr/>
        </p:nvGrpSpPr>
        <p:grpSpPr>
          <a:xfrm>
            <a:off x="931728" y="824364"/>
            <a:ext cx="1369406" cy="36575"/>
            <a:chOff x="1775295" y="2028842"/>
            <a:chExt cx="3631535" cy="45719"/>
          </a:xfrm>
        </p:grpSpPr>
        <p:sp>
          <p:nvSpPr>
            <p:cNvPr id="52"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3"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4"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5"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6"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7"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1" name="Group 450"/>
          <p:cNvGrpSpPr/>
          <p:nvPr/>
        </p:nvGrpSpPr>
        <p:grpSpPr>
          <a:xfrm>
            <a:off x="5807268" y="1850246"/>
            <a:ext cx="5745030" cy="4189818"/>
            <a:chOff x="4355394" y="1228939"/>
            <a:chExt cx="4309895" cy="3142363"/>
          </a:xfrm>
        </p:grpSpPr>
        <p:graphicFrame>
          <p:nvGraphicFramePr>
            <p:cNvPr id="452" name="Chart 451"/>
            <p:cNvGraphicFramePr/>
            <p:nvPr/>
          </p:nvGraphicFramePr>
          <p:xfrm>
            <a:off x="4636214" y="1447800"/>
            <a:ext cx="4029075" cy="2686050"/>
          </p:xfrm>
          <a:graphic>
            <a:graphicData uri="http://schemas.openxmlformats.org/drawingml/2006/chart">
              <c:chart xmlns:c="http://schemas.openxmlformats.org/drawingml/2006/chart" xmlns:r="http://schemas.openxmlformats.org/officeDocument/2006/relationships" r:id="rId2"/>
            </a:graphicData>
          </a:graphic>
        </p:graphicFrame>
        <p:cxnSp>
          <p:nvCxnSpPr>
            <p:cNvPr id="453" name="Straight Connector 452"/>
            <p:cNvCxnSpPr/>
            <p:nvPr/>
          </p:nvCxnSpPr>
          <p:spPr>
            <a:xfrm flipH="1">
              <a:off x="4988890" y="2664778"/>
              <a:ext cx="384894" cy="65255"/>
            </a:xfrm>
            <a:prstGeom prst="line">
              <a:avLst/>
            </a:prstGeom>
            <a:ln w="9525">
              <a:solidFill>
                <a:schemeClr val="bg1">
                  <a:lumMod val="6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sp>
          <p:nvSpPr>
            <p:cNvPr id="454" name="TextBox 453"/>
            <p:cNvSpPr txBox="1"/>
            <p:nvPr/>
          </p:nvSpPr>
          <p:spPr>
            <a:xfrm>
              <a:off x="4355394" y="2558569"/>
              <a:ext cx="578353" cy="348649"/>
            </a:xfrm>
            <a:prstGeom prst="rect">
              <a:avLst/>
            </a:prstGeom>
            <a:noFill/>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400"/>
                </a:spcAft>
                <a:buClrTx/>
                <a:buSzTx/>
                <a:buFontTx/>
                <a:buNone/>
                <a:defRPr/>
              </a:pPr>
              <a:r>
                <a:rPr kumimoji="0" lang="nb-NO" sz="215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21</a:t>
              </a:r>
              <a:r>
                <a:rPr kumimoji="0" lang="nb-NO"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t>
              </a:r>
              <a:endParaRPr kumimoji="0" lang="en-US"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455" name="Straight Connector 454"/>
            <p:cNvCxnSpPr/>
            <p:nvPr/>
          </p:nvCxnSpPr>
          <p:spPr>
            <a:xfrm flipH="1" flipV="1">
              <a:off x="5909503" y="1480632"/>
              <a:ext cx="167685" cy="153571"/>
            </a:xfrm>
            <a:prstGeom prst="line">
              <a:avLst/>
            </a:prstGeom>
            <a:ln w="9525">
              <a:solidFill>
                <a:schemeClr val="bg1">
                  <a:lumMod val="6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sp>
          <p:nvSpPr>
            <p:cNvPr id="456" name="TextBox 455"/>
            <p:cNvSpPr txBox="1"/>
            <p:nvPr/>
          </p:nvSpPr>
          <p:spPr>
            <a:xfrm>
              <a:off x="5267650" y="1228939"/>
              <a:ext cx="578353" cy="348649"/>
            </a:xfrm>
            <a:prstGeom prst="rect">
              <a:avLst/>
            </a:prstGeom>
            <a:noFill/>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400"/>
                </a:spcAft>
                <a:buClrTx/>
                <a:buSzTx/>
                <a:buFontTx/>
                <a:buNone/>
                <a:defRPr/>
              </a:pPr>
              <a:r>
                <a:rPr kumimoji="0" lang="nb-NO" sz="215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13</a:t>
              </a:r>
              <a:r>
                <a:rPr kumimoji="0" lang="nb-NO"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t>
              </a:r>
              <a:endParaRPr kumimoji="0" lang="en-US"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457" name="Straight Connector 456"/>
            <p:cNvCxnSpPr/>
            <p:nvPr/>
          </p:nvCxnSpPr>
          <p:spPr>
            <a:xfrm flipV="1">
              <a:off x="6686047" y="3834909"/>
              <a:ext cx="0" cy="258929"/>
            </a:xfrm>
            <a:prstGeom prst="line">
              <a:avLst/>
            </a:prstGeom>
            <a:ln w="9525">
              <a:solidFill>
                <a:schemeClr val="bg1">
                  <a:lumMod val="65000"/>
                </a:schemeClr>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sp>
          <p:nvSpPr>
            <p:cNvPr id="458" name="TextBox 457"/>
            <p:cNvSpPr txBox="1"/>
            <p:nvPr/>
          </p:nvSpPr>
          <p:spPr>
            <a:xfrm>
              <a:off x="6369020" y="4022653"/>
              <a:ext cx="578353" cy="348649"/>
            </a:xfrm>
            <a:prstGeom prst="rect">
              <a:avLst/>
            </a:prstGeom>
            <a:noFill/>
            <a:ln>
              <a:noFill/>
            </a:ln>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400"/>
                </a:spcAft>
                <a:buClrTx/>
                <a:buSzTx/>
                <a:buFontTx/>
                <a:buNone/>
                <a:defRPr/>
              </a:pPr>
              <a:r>
                <a:rPr kumimoji="0" lang="nb-NO" sz="215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32</a:t>
              </a:r>
              <a:r>
                <a:rPr kumimoji="0" lang="nb-NO"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t>
              </a:r>
              <a:endParaRPr kumimoji="0" lang="en-US"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459" name="Straight Connector 458"/>
            <p:cNvCxnSpPr/>
            <p:nvPr/>
          </p:nvCxnSpPr>
          <p:spPr>
            <a:xfrm flipH="1">
              <a:off x="7829550" y="2243423"/>
              <a:ext cx="266196" cy="55878"/>
            </a:xfrm>
            <a:prstGeom prst="line">
              <a:avLst/>
            </a:prstGeom>
            <a:ln w="9525">
              <a:solidFill>
                <a:schemeClr val="accent3"/>
              </a:solidFill>
              <a:prstDash val="sysDash"/>
              <a:headEnd type="oval" w="sm" len="sm"/>
              <a:tailEnd type="oval" w="sm" len="sm"/>
            </a:ln>
          </p:spPr>
          <p:style>
            <a:lnRef idx="1">
              <a:schemeClr val="dk1"/>
            </a:lnRef>
            <a:fillRef idx="0">
              <a:schemeClr val="dk1"/>
            </a:fillRef>
            <a:effectRef idx="0">
              <a:schemeClr val="dk1"/>
            </a:effectRef>
            <a:fontRef idx="minor">
              <a:schemeClr val="tx1"/>
            </a:fontRef>
          </p:style>
        </p:cxnSp>
        <p:sp>
          <p:nvSpPr>
            <p:cNvPr id="460" name="TextBox 459"/>
            <p:cNvSpPr txBox="1"/>
            <p:nvPr/>
          </p:nvSpPr>
          <p:spPr>
            <a:xfrm>
              <a:off x="7972750" y="2045301"/>
              <a:ext cx="578353" cy="348649"/>
            </a:xfrm>
            <a:prstGeom prst="rect">
              <a:avLst/>
            </a:prstGeom>
            <a:noFill/>
          </p:spPr>
          <p:txBody>
            <a:bodyPr wrap="square" lIns="0" tIns="0" rIns="0" bIns="0" rtlCol="0" anchor="ctr">
              <a:noAutofit/>
            </a:bodyPr>
            <a:lstStyle/>
            <a:p>
              <a:pPr marL="0" marR="0" lvl="0" indent="0" algn="r" defTabSz="914400" rtl="0" eaLnBrk="1" fontAlgn="auto" latinLnBrk="0" hangingPunct="1">
                <a:lnSpc>
                  <a:spcPct val="100000"/>
                </a:lnSpc>
                <a:spcBef>
                  <a:spcPts val="0"/>
                </a:spcBef>
                <a:spcAft>
                  <a:spcPts val="400"/>
                </a:spcAft>
                <a:buClrTx/>
                <a:buSzTx/>
                <a:buFontTx/>
                <a:buNone/>
                <a:defRPr/>
              </a:pPr>
              <a:r>
                <a:rPr kumimoji="0" lang="nb-NO" sz="215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33</a:t>
              </a:r>
              <a:r>
                <a:rPr kumimoji="0" lang="nb-NO"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t>
              </a:r>
              <a:endParaRPr kumimoji="0" lang="en-US" sz="215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60" name="TextBox 59"/>
          <p:cNvSpPr txBox="1"/>
          <p:nvPr/>
        </p:nvSpPr>
        <p:spPr>
          <a:xfrm>
            <a:off x="1393896" y="2003898"/>
            <a:ext cx="3790753" cy="400091"/>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OUR DIAGRAM</a:t>
            </a:r>
          </a:p>
        </p:txBody>
      </p:sp>
      <p:sp>
        <p:nvSpPr>
          <p:cNvPr id="61" name="TextBox 60"/>
          <p:cNvSpPr txBox="1"/>
          <p:nvPr/>
        </p:nvSpPr>
        <p:spPr>
          <a:xfrm>
            <a:off x="1457396" y="2437802"/>
            <a:ext cx="3691013" cy="338536"/>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Sales</a:t>
            </a:r>
            <a:endParaRPr kumimoji="0" lang="en-US" sz="16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2" name="TextBox 61"/>
          <p:cNvSpPr txBox="1"/>
          <p:nvPr/>
        </p:nvSpPr>
        <p:spPr>
          <a:xfrm>
            <a:off x="1393896" y="2955997"/>
            <a:ext cx="3790753" cy="400091"/>
          </a:xfrm>
          <a:prstGeom prst="rect">
            <a:avLst/>
          </a:prstGeom>
          <a:noFill/>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Analysis</a:t>
            </a:r>
          </a:p>
        </p:txBody>
      </p:sp>
      <p:sp>
        <p:nvSpPr>
          <p:cNvPr id="63" name="TextBox 62"/>
          <p:cNvSpPr txBox="1"/>
          <p:nvPr/>
        </p:nvSpPr>
        <p:spPr>
          <a:xfrm>
            <a:off x="1393896" y="3341757"/>
            <a:ext cx="3549310" cy="1910377"/>
          </a:xfrm>
          <a:prstGeom prst="rect">
            <a:avLst/>
          </a:prstGeom>
          <a:noFill/>
        </p:spPr>
        <p:txBody>
          <a:bodyPr wrap="square" lIns="91422" tIns="45711" rIns="91422" bIns="45711"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en-US" sz="12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Creativity is the key </a:t>
            </a: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to success in the future, and primary education is where teachers can bring creativity in children at that level keep growing.</a:t>
            </a:r>
          </a:p>
          <a:p>
            <a:pPr marL="0" marR="0" lvl="0" indent="0" algn="l" defTabSz="914400" rtl="0" eaLnBrk="1" fontAlgn="auto" latinLnBrk="0" hangingPunct="1">
              <a:lnSpc>
                <a:spcPct val="110000"/>
              </a:lnSpc>
              <a:spcBef>
                <a:spcPts val="0"/>
              </a:spcBef>
              <a:spcAft>
                <a:spcPts val="0"/>
              </a:spcAft>
              <a:buClrTx/>
              <a:buSzTx/>
              <a:buFontTx/>
              <a:buNone/>
              <a:defRPr/>
            </a:pPr>
            <a:r>
              <a:rPr kumimoji="0" lang="pt-BR"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endPar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64" name="Straight Connector 63"/>
          <p:cNvCxnSpPr/>
          <p:nvPr/>
        </p:nvCxnSpPr>
        <p:spPr>
          <a:xfrm>
            <a:off x="2314646" y="2431801"/>
            <a:ext cx="197948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823441" y="1275172"/>
            <a:ext cx="10505753" cy="5324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37" name="组合 36"/>
          <p:cNvGrpSpPr/>
          <p:nvPr/>
        </p:nvGrpSpPr>
        <p:grpSpPr>
          <a:xfrm>
            <a:off x="823441" y="230091"/>
            <a:ext cx="4148922" cy="994425"/>
            <a:chOff x="823441" y="230091"/>
            <a:chExt cx="4148922" cy="994425"/>
          </a:xfrm>
        </p:grpSpPr>
        <p:sp>
          <p:nvSpPr>
            <p:cNvPr id="45"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6"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47" name="Group 38"/>
            <p:cNvGrpSpPr/>
            <p:nvPr/>
          </p:nvGrpSpPr>
          <p:grpSpPr>
            <a:xfrm>
              <a:off x="931728" y="824364"/>
              <a:ext cx="1369406" cy="36575"/>
              <a:chOff x="1775295" y="2028842"/>
              <a:chExt cx="3631535" cy="45719"/>
            </a:xfrm>
          </p:grpSpPr>
          <p:sp>
            <p:nvSpPr>
              <p:cNvPr id="48"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9"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0"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1"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2"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3"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3860615" y="4495773"/>
            <a:ext cx="0" cy="606595"/>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60615" y="3658318"/>
            <a:ext cx="0" cy="606595"/>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860615" y="2819909"/>
            <a:ext cx="0" cy="606595"/>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860615" y="1985080"/>
            <a:ext cx="0" cy="606595"/>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925257" y="5224022"/>
            <a:ext cx="6017446"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780659" y="5144283"/>
            <a:ext cx="159915" cy="159478"/>
            <a:chOff x="2138511" y="2464802"/>
            <a:chExt cx="354012" cy="352956"/>
          </a:xfrm>
          <a:solidFill>
            <a:schemeClr val="bg1">
              <a:lumMod val="50000"/>
            </a:schemeClr>
          </a:solidFill>
        </p:grpSpPr>
        <p:sp>
          <p:nvSpPr>
            <p:cNvPr id="13" name="Oval 12"/>
            <p:cNvSpPr>
              <a:spLocks noChangeArrowheads="1"/>
            </p:cNvSpPr>
            <p:nvPr/>
          </p:nvSpPr>
          <p:spPr bwMode="auto">
            <a:xfrm>
              <a:off x="2229830" y="2555417"/>
              <a:ext cx="171376" cy="171727"/>
            </a:xfrm>
            <a:prstGeom prst="ellipse">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4" name="Freeform 1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cxnSp>
        <p:nvCxnSpPr>
          <p:cNvPr id="17" name="Straight Connector 16"/>
          <p:cNvCxnSpPr/>
          <p:nvPr/>
        </p:nvCxnSpPr>
        <p:spPr>
          <a:xfrm>
            <a:off x="3925257" y="4376969"/>
            <a:ext cx="6017446"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3780659" y="4306828"/>
            <a:ext cx="159915" cy="159478"/>
            <a:chOff x="2138511" y="2464802"/>
            <a:chExt cx="354012" cy="352956"/>
          </a:xfrm>
          <a:solidFill>
            <a:schemeClr val="bg1">
              <a:lumMod val="50000"/>
            </a:schemeClr>
          </a:solidFill>
        </p:grpSpPr>
        <p:sp>
          <p:nvSpPr>
            <p:cNvPr id="19" name="Oval 18"/>
            <p:cNvSpPr>
              <a:spLocks noChangeArrowheads="1"/>
            </p:cNvSpPr>
            <p:nvPr/>
          </p:nvSpPr>
          <p:spPr bwMode="auto">
            <a:xfrm>
              <a:off x="2229830" y="2555417"/>
              <a:ext cx="171376" cy="171727"/>
            </a:xfrm>
            <a:prstGeom prst="ellipse">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 name="Freeform 1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cxnSp>
        <p:nvCxnSpPr>
          <p:cNvPr id="23" name="Straight Connector 22"/>
          <p:cNvCxnSpPr/>
          <p:nvPr/>
        </p:nvCxnSpPr>
        <p:spPr>
          <a:xfrm>
            <a:off x="3925257" y="3555560"/>
            <a:ext cx="6017446"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780659" y="3475821"/>
            <a:ext cx="159915" cy="159478"/>
            <a:chOff x="2138511" y="2464802"/>
            <a:chExt cx="354012" cy="352956"/>
          </a:xfrm>
          <a:solidFill>
            <a:schemeClr val="bg1">
              <a:lumMod val="50000"/>
            </a:schemeClr>
          </a:solidFill>
        </p:grpSpPr>
        <p:sp>
          <p:nvSpPr>
            <p:cNvPr id="25" name="Oval 24"/>
            <p:cNvSpPr>
              <a:spLocks noChangeArrowheads="1"/>
            </p:cNvSpPr>
            <p:nvPr/>
          </p:nvSpPr>
          <p:spPr bwMode="auto">
            <a:xfrm>
              <a:off x="2229830" y="2555417"/>
              <a:ext cx="171376" cy="171727"/>
            </a:xfrm>
            <a:prstGeom prst="ellipse">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6" name="Freeform 2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cxnSp>
        <p:nvCxnSpPr>
          <p:cNvPr id="29" name="Straight Connector 28"/>
          <p:cNvCxnSpPr/>
          <p:nvPr/>
        </p:nvCxnSpPr>
        <p:spPr>
          <a:xfrm>
            <a:off x="3925257" y="2726829"/>
            <a:ext cx="6017446"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3780659" y="2637411"/>
            <a:ext cx="159915" cy="159478"/>
            <a:chOff x="2138511" y="2464802"/>
            <a:chExt cx="354012" cy="352956"/>
          </a:xfrm>
          <a:solidFill>
            <a:schemeClr val="bg1">
              <a:lumMod val="50000"/>
            </a:schemeClr>
          </a:solidFill>
        </p:grpSpPr>
        <p:sp>
          <p:nvSpPr>
            <p:cNvPr id="31" name="Oval 30"/>
            <p:cNvSpPr>
              <a:spLocks noChangeArrowheads="1"/>
            </p:cNvSpPr>
            <p:nvPr/>
          </p:nvSpPr>
          <p:spPr bwMode="auto">
            <a:xfrm>
              <a:off x="2229830" y="2555417"/>
              <a:ext cx="171376" cy="171727"/>
            </a:xfrm>
            <a:prstGeom prst="ellipse">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2" name="Freeform 3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cxnSp>
        <p:nvCxnSpPr>
          <p:cNvPr id="35" name="Straight Connector 34"/>
          <p:cNvCxnSpPr/>
          <p:nvPr/>
        </p:nvCxnSpPr>
        <p:spPr>
          <a:xfrm>
            <a:off x="3925257" y="1886038"/>
            <a:ext cx="6017446"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3780659" y="1802583"/>
            <a:ext cx="159915" cy="159478"/>
            <a:chOff x="2138511" y="2464802"/>
            <a:chExt cx="354012" cy="352956"/>
          </a:xfrm>
          <a:solidFill>
            <a:schemeClr val="bg1">
              <a:lumMod val="50000"/>
            </a:schemeClr>
          </a:solidFill>
        </p:grpSpPr>
        <p:sp>
          <p:nvSpPr>
            <p:cNvPr id="37" name="Oval 36"/>
            <p:cNvSpPr>
              <a:spLocks noChangeArrowheads="1"/>
            </p:cNvSpPr>
            <p:nvPr/>
          </p:nvSpPr>
          <p:spPr bwMode="auto">
            <a:xfrm>
              <a:off x="2229830" y="2555417"/>
              <a:ext cx="171376" cy="171727"/>
            </a:xfrm>
            <a:prstGeom prst="ellipse">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36" name="Group 135"/>
          <p:cNvGrpSpPr/>
          <p:nvPr/>
        </p:nvGrpSpPr>
        <p:grpSpPr>
          <a:xfrm>
            <a:off x="9129004" y="2453949"/>
            <a:ext cx="527986" cy="2908173"/>
            <a:chOff x="8120842" y="2042992"/>
            <a:chExt cx="528123" cy="2908173"/>
          </a:xfrm>
        </p:grpSpPr>
        <p:sp>
          <p:nvSpPr>
            <p:cNvPr id="40" name="Freeform 39"/>
            <p:cNvSpPr/>
            <p:nvPr/>
          </p:nvSpPr>
          <p:spPr bwMode="auto">
            <a:xfrm>
              <a:off x="8120842" y="4189150"/>
              <a:ext cx="528122" cy="762015"/>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1" name="Freeform 40"/>
            <p:cNvSpPr/>
            <p:nvPr/>
          </p:nvSpPr>
          <p:spPr bwMode="auto">
            <a:xfrm>
              <a:off x="8120842" y="2042992"/>
              <a:ext cx="175793" cy="2331635"/>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5">
                <a:lumMod val="40000"/>
                <a:lumOff val="6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2" name="Freeform 41"/>
            <p:cNvSpPr/>
            <p:nvPr/>
          </p:nvSpPr>
          <p:spPr bwMode="auto">
            <a:xfrm>
              <a:off x="8296636" y="2042992"/>
              <a:ext cx="176537" cy="2331634"/>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5">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3" name="Freeform 42"/>
            <p:cNvSpPr/>
            <p:nvPr/>
          </p:nvSpPr>
          <p:spPr bwMode="auto">
            <a:xfrm>
              <a:off x="8473172" y="2042992"/>
              <a:ext cx="175793" cy="2331634"/>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5"/>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7" name="Freeform 46"/>
            <p:cNvSpPr/>
            <p:nvPr/>
          </p:nvSpPr>
          <p:spPr bwMode="auto">
            <a:xfrm>
              <a:off x="8295145" y="4720251"/>
              <a:ext cx="181007" cy="230914"/>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35" name="Group 134"/>
          <p:cNvGrpSpPr/>
          <p:nvPr/>
        </p:nvGrpSpPr>
        <p:grpSpPr>
          <a:xfrm>
            <a:off x="7638176" y="2808811"/>
            <a:ext cx="527985" cy="2553311"/>
            <a:chOff x="6629626" y="2397854"/>
            <a:chExt cx="528122" cy="2553311"/>
          </a:xfrm>
        </p:grpSpPr>
        <p:sp>
          <p:nvSpPr>
            <p:cNvPr id="50" name="Freeform 49"/>
            <p:cNvSpPr/>
            <p:nvPr/>
          </p:nvSpPr>
          <p:spPr bwMode="auto">
            <a:xfrm>
              <a:off x="6629626" y="4189149"/>
              <a:ext cx="528122" cy="762016"/>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1" name="Freeform 50"/>
            <p:cNvSpPr/>
            <p:nvPr/>
          </p:nvSpPr>
          <p:spPr bwMode="auto">
            <a:xfrm>
              <a:off x="6629626" y="2397854"/>
              <a:ext cx="175793" cy="1976772"/>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lumMod val="40000"/>
                <a:lumOff val="6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2" name="Freeform 51"/>
            <p:cNvSpPr/>
            <p:nvPr/>
          </p:nvSpPr>
          <p:spPr bwMode="auto">
            <a:xfrm>
              <a:off x="6805419" y="2397855"/>
              <a:ext cx="176537" cy="1976771"/>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3" name="Freeform 52"/>
            <p:cNvSpPr/>
            <p:nvPr/>
          </p:nvSpPr>
          <p:spPr bwMode="auto">
            <a:xfrm>
              <a:off x="6981955" y="2397855"/>
              <a:ext cx="175793" cy="1976771"/>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7" name="Freeform 56"/>
            <p:cNvSpPr/>
            <p:nvPr/>
          </p:nvSpPr>
          <p:spPr bwMode="auto">
            <a:xfrm>
              <a:off x="6803928" y="4720251"/>
              <a:ext cx="181007" cy="230914"/>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34" name="Group 133"/>
          <p:cNvGrpSpPr/>
          <p:nvPr/>
        </p:nvGrpSpPr>
        <p:grpSpPr>
          <a:xfrm>
            <a:off x="6137351" y="3163673"/>
            <a:ext cx="527985" cy="2198448"/>
            <a:chOff x="5128410" y="2752717"/>
            <a:chExt cx="528122" cy="2198448"/>
          </a:xfrm>
        </p:grpSpPr>
        <p:sp>
          <p:nvSpPr>
            <p:cNvPr id="60" name="Freeform 59"/>
            <p:cNvSpPr/>
            <p:nvPr/>
          </p:nvSpPr>
          <p:spPr bwMode="auto">
            <a:xfrm>
              <a:off x="5128410" y="4189149"/>
              <a:ext cx="528122" cy="762016"/>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1" name="Freeform 60"/>
            <p:cNvSpPr/>
            <p:nvPr/>
          </p:nvSpPr>
          <p:spPr bwMode="auto">
            <a:xfrm>
              <a:off x="5128410" y="2752717"/>
              <a:ext cx="175793" cy="1621909"/>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lumMod val="40000"/>
                <a:lumOff val="6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2" name="Freeform 61"/>
            <p:cNvSpPr/>
            <p:nvPr/>
          </p:nvSpPr>
          <p:spPr bwMode="auto">
            <a:xfrm>
              <a:off x="5304203" y="2752717"/>
              <a:ext cx="176537" cy="1621908"/>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3" name="Freeform 62"/>
            <p:cNvSpPr/>
            <p:nvPr/>
          </p:nvSpPr>
          <p:spPr bwMode="auto">
            <a:xfrm>
              <a:off x="5480739" y="2752717"/>
              <a:ext cx="175793" cy="1621908"/>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7" name="Freeform 66"/>
            <p:cNvSpPr/>
            <p:nvPr/>
          </p:nvSpPr>
          <p:spPr bwMode="auto">
            <a:xfrm>
              <a:off x="5302712" y="4720251"/>
              <a:ext cx="181007" cy="230914"/>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33" name="Group 132"/>
          <p:cNvGrpSpPr/>
          <p:nvPr/>
        </p:nvGrpSpPr>
        <p:grpSpPr>
          <a:xfrm>
            <a:off x="4636527" y="3518535"/>
            <a:ext cx="527985" cy="1843586"/>
            <a:chOff x="3627195" y="3107579"/>
            <a:chExt cx="528122" cy="1843586"/>
          </a:xfrm>
        </p:grpSpPr>
        <p:sp>
          <p:nvSpPr>
            <p:cNvPr id="70" name="Freeform 69"/>
            <p:cNvSpPr/>
            <p:nvPr/>
          </p:nvSpPr>
          <p:spPr bwMode="auto">
            <a:xfrm>
              <a:off x="3627195" y="4189149"/>
              <a:ext cx="528122" cy="762016"/>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1" name="Freeform 70"/>
            <p:cNvSpPr/>
            <p:nvPr/>
          </p:nvSpPr>
          <p:spPr bwMode="auto">
            <a:xfrm>
              <a:off x="3627195" y="3107579"/>
              <a:ext cx="175792" cy="1267046"/>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lumMod val="40000"/>
                <a:lumOff val="6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2" name="Freeform 71"/>
            <p:cNvSpPr/>
            <p:nvPr/>
          </p:nvSpPr>
          <p:spPr bwMode="auto">
            <a:xfrm>
              <a:off x="3802987" y="3107579"/>
              <a:ext cx="176537" cy="1267046"/>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3" name="Freeform 72"/>
            <p:cNvSpPr/>
            <p:nvPr/>
          </p:nvSpPr>
          <p:spPr bwMode="auto">
            <a:xfrm>
              <a:off x="3979525" y="3107579"/>
              <a:ext cx="175792" cy="1267046"/>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7" name="Freeform 76"/>
            <p:cNvSpPr/>
            <p:nvPr/>
          </p:nvSpPr>
          <p:spPr bwMode="auto">
            <a:xfrm>
              <a:off x="3801497" y="4720251"/>
              <a:ext cx="181007" cy="230914"/>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96" name="Freeform 239"/>
          <p:cNvSpPr>
            <a:spLocks noChangeArrowheads="1"/>
          </p:cNvSpPr>
          <p:nvPr/>
        </p:nvSpPr>
        <p:spPr bwMode="auto">
          <a:xfrm>
            <a:off x="4561484" y="2999336"/>
            <a:ext cx="700568" cy="519378"/>
          </a:xfrm>
          <a:custGeom>
            <a:avLst/>
            <a:gdLst>
              <a:gd name="T0" fmla="*/ 1021 w 1126"/>
              <a:gd name="T1" fmla="*/ 0 h 833"/>
              <a:gd name="T2" fmla="*/ 105 w 1126"/>
              <a:gd name="T3" fmla="*/ 0 h 833"/>
              <a:gd name="T4" fmla="*/ 0 w 1126"/>
              <a:gd name="T5" fmla="*/ 104 h 833"/>
              <a:gd name="T6" fmla="*/ 0 w 1126"/>
              <a:gd name="T7" fmla="*/ 551 h 833"/>
              <a:gd name="T8" fmla="*/ 105 w 1126"/>
              <a:gd name="T9" fmla="*/ 655 h 833"/>
              <a:gd name="T10" fmla="*/ 1021 w 1126"/>
              <a:gd name="T11" fmla="*/ 655 h 833"/>
              <a:gd name="T12" fmla="*/ 1125 w 1126"/>
              <a:gd name="T13" fmla="*/ 551 h 833"/>
              <a:gd name="T14" fmla="*/ 1125 w 1126"/>
              <a:gd name="T15" fmla="*/ 104 h 833"/>
              <a:gd name="T16" fmla="*/ 1021 w 1126"/>
              <a:gd name="T17" fmla="*/ 0 h 833"/>
              <a:gd name="T18" fmla="*/ 1052 w 1126"/>
              <a:gd name="T19" fmla="*/ 551 h 833"/>
              <a:gd name="T20" fmla="*/ 1021 w 1126"/>
              <a:gd name="T21" fmla="*/ 593 h 833"/>
              <a:gd name="T22" fmla="*/ 105 w 1126"/>
              <a:gd name="T23" fmla="*/ 593 h 833"/>
              <a:gd name="T24" fmla="*/ 73 w 1126"/>
              <a:gd name="T25" fmla="*/ 551 h 833"/>
              <a:gd name="T26" fmla="*/ 73 w 1126"/>
              <a:gd name="T27" fmla="*/ 104 h 833"/>
              <a:gd name="T28" fmla="*/ 105 w 1126"/>
              <a:gd name="T29" fmla="*/ 62 h 833"/>
              <a:gd name="T30" fmla="*/ 1021 w 1126"/>
              <a:gd name="T31" fmla="*/ 62 h 833"/>
              <a:gd name="T32" fmla="*/ 1052 w 1126"/>
              <a:gd name="T33" fmla="*/ 104 h 833"/>
              <a:gd name="T34" fmla="*/ 1052 w 1126"/>
              <a:gd name="T35" fmla="*/ 551 h 833"/>
              <a:gd name="T36" fmla="*/ 1073 w 1126"/>
              <a:gd name="T37" fmla="*/ 728 h 833"/>
              <a:gd name="T38" fmla="*/ 698 w 1126"/>
              <a:gd name="T39" fmla="*/ 728 h 833"/>
              <a:gd name="T40" fmla="*/ 667 w 1126"/>
              <a:gd name="T41" fmla="*/ 770 h 833"/>
              <a:gd name="T42" fmla="*/ 459 w 1126"/>
              <a:gd name="T43" fmla="*/ 770 h 833"/>
              <a:gd name="T44" fmla="*/ 427 w 1126"/>
              <a:gd name="T45" fmla="*/ 728 h 833"/>
              <a:gd name="T46" fmla="*/ 52 w 1126"/>
              <a:gd name="T47" fmla="*/ 728 h 833"/>
              <a:gd name="T48" fmla="*/ 0 w 1126"/>
              <a:gd name="T49" fmla="*/ 780 h 833"/>
              <a:gd name="T50" fmla="*/ 52 w 1126"/>
              <a:gd name="T51" fmla="*/ 832 h 833"/>
              <a:gd name="T52" fmla="*/ 1073 w 1126"/>
              <a:gd name="T53" fmla="*/ 832 h 833"/>
              <a:gd name="T54" fmla="*/ 1125 w 1126"/>
              <a:gd name="T55" fmla="*/ 780 h 833"/>
              <a:gd name="T56" fmla="*/ 1073 w 1126"/>
              <a:gd name="T57" fmla="*/ 728 h 833"/>
              <a:gd name="T58" fmla="*/ 1073 w 1126"/>
              <a:gd name="T59" fmla="*/ 728 h 833"/>
              <a:gd name="T60" fmla="*/ 1073 w 1126"/>
              <a:gd name="T61" fmla="*/ 728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6" h="833">
                <a:moveTo>
                  <a:pt x="1021" y="0"/>
                </a:moveTo>
                <a:cubicBezTo>
                  <a:pt x="105" y="0"/>
                  <a:pt x="105" y="0"/>
                  <a:pt x="105" y="0"/>
                </a:cubicBezTo>
                <a:cubicBezTo>
                  <a:pt x="52" y="0"/>
                  <a:pt x="0" y="41"/>
                  <a:pt x="0" y="104"/>
                </a:cubicBezTo>
                <a:cubicBezTo>
                  <a:pt x="0" y="551"/>
                  <a:pt x="0" y="551"/>
                  <a:pt x="0" y="551"/>
                </a:cubicBezTo>
                <a:cubicBezTo>
                  <a:pt x="0" y="614"/>
                  <a:pt x="52" y="655"/>
                  <a:pt x="105" y="655"/>
                </a:cubicBezTo>
                <a:cubicBezTo>
                  <a:pt x="1021" y="655"/>
                  <a:pt x="1021" y="655"/>
                  <a:pt x="1021" y="655"/>
                </a:cubicBezTo>
                <a:cubicBezTo>
                  <a:pt x="1073" y="655"/>
                  <a:pt x="1125" y="614"/>
                  <a:pt x="1125" y="551"/>
                </a:cubicBezTo>
                <a:cubicBezTo>
                  <a:pt x="1125" y="104"/>
                  <a:pt x="1125" y="104"/>
                  <a:pt x="1125" y="104"/>
                </a:cubicBezTo>
                <a:cubicBezTo>
                  <a:pt x="1125" y="41"/>
                  <a:pt x="1073" y="0"/>
                  <a:pt x="1021" y="0"/>
                </a:cubicBezTo>
                <a:close/>
                <a:moveTo>
                  <a:pt x="1052" y="551"/>
                </a:moveTo>
                <a:cubicBezTo>
                  <a:pt x="1052" y="572"/>
                  <a:pt x="1032" y="593"/>
                  <a:pt x="1021" y="593"/>
                </a:cubicBezTo>
                <a:cubicBezTo>
                  <a:pt x="105" y="593"/>
                  <a:pt x="105" y="593"/>
                  <a:pt x="105" y="593"/>
                </a:cubicBezTo>
                <a:cubicBezTo>
                  <a:pt x="94" y="593"/>
                  <a:pt x="73" y="572"/>
                  <a:pt x="73" y="551"/>
                </a:cubicBezTo>
                <a:cubicBezTo>
                  <a:pt x="73" y="104"/>
                  <a:pt x="73" y="104"/>
                  <a:pt x="73" y="104"/>
                </a:cubicBezTo>
                <a:cubicBezTo>
                  <a:pt x="73" y="83"/>
                  <a:pt x="94" y="62"/>
                  <a:pt x="105" y="62"/>
                </a:cubicBezTo>
                <a:cubicBezTo>
                  <a:pt x="1021" y="62"/>
                  <a:pt x="1021" y="62"/>
                  <a:pt x="1021" y="62"/>
                </a:cubicBezTo>
                <a:cubicBezTo>
                  <a:pt x="1032" y="62"/>
                  <a:pt x="1052" y="83"/>
                  <a:pt x="1052" y="104"/>
                </a:cubicBezTo>
                <a:lnTo>
                  <a:pt x="1052" y="551"/>
                </a:lnTo>
                <a:close/>
                <a:moveTo>
                  <a:pt x="1073" y="728"/>
                </a:moveTo>
                <a:cubicBezTo>
                  <a:pt x="698" y="728"/>
                  <a:pt x="698" y="728"/>
                  <a:pt x="698" y="728"/>
                </a:cubicBezTo>
                <a:cubicBezTo>
                  <a:pt x="698" y="749"/>
                  <a:pt x="688" y="770"/>
                  <a:pt x="667" y="770"/>
                </a:cubicBezTo>
                <a:cubicBezTo>
                  <a:pt x="459" y="770"/>
                  <a:pt x="459" y="770"/>
                  <a:pt x="459" y="770"/>
                </a:cubicBezTo>
                <a:cubicBezTo>
                  <a:pt x="438" y="770"/>
                  <a:pt x="427" y="749"/>
                  <a:pt x="427" y="728"/>
                </a:cubicBezTo>
                <a:cubicBezTo>
                  <a:pt x="52" y="728"/>
                  <a:pt x="52" y="728"/>
                  <a:pt x="52" y="728"/>
                </a:cubicBezTo>
                <a:cubicBezTo>
                  <a:pt x="32" y="728"/>
                  <a:pt x="0" y="749"/>
                  <a:pt x="0" y="780"/>
                </a:cubicBezTo>
                <a:cubicBezTo>
                  <a:pt x="0" y="812"/>
                  <a:pt x="32" y="832"/>
                  <a:pt x="52" y="832"/>
                </a:cubicBezTo>
                <a:cubicBezTo>
                  <a:pt x="1073" y="832"/>
                  <a:pt x="1073" y="832"/>
                  <a:pt x="1073" y="832"/>
                </a:cubicBezTo>
                <a:cubicBezTo>
                  <a:pt x="1094" y="832"/>
                  <a:pt x="1125" y="812"/>
                  <a:pt x="1125" y="780"/>
                </a:cubicBezTo>
                <a:cubicBezTo>
                  <a:pt x="1125" y="749"/>
                  <a:pt x="1094" y="728"/>
                  <a:pt x="1073" y="728"/>
                </a:cubicBezTo>
                <a:close/>
                <a:moveTo>
                  <a:pt x="1073" y="728"/>
                </a:moveTo>
                <a:lnTo>
                  <a:pt x="1073" y="728"/>
                </a:lnTo>
                <a:close/>
              </a:path>
            </a:pathLst>
          </a:custGeom>
          <a:solidFill>
            <a:schemeClr val="accent1"/>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7" name="Freeform 239"/>
          <p:cNvSpPr>
            <a:spLocks noChangeArrowheads="1"/>
          </p:cNvSpPr>
          <p:nvPr/>
        </p:nvSpPr>
        <p:spPr bwMode="auto">
          <a:xfrm>
            <a:off x="6067526" y="2644296"/>
            <a:ext cx="700568" cy="519378"/>
          </a:xfrm>
          <a:custGeom>
            <a:avLst/>
            <a:gdLst>
              <a:gd name="T0" fmla="*/ 1021 w 1126"/>
              <a:gd name="T1" fmla="*/ 0 h 833"/>
              <a:gd name="T2" fmla="*/ 105 w 1126"/>
              <a:gd name="T3" fmla="*/ 0 h 833"/>
              <a:gd name="T4" fmla="*/ 0 w 1126"/>
              <a:gd name="T5" fmla="*/ 104 h 833"/>
              <a:gd name="T6" fmla="*/ 0 w 1126"/>
              <a:gd name="T7" fmla="*/ 551 h 833"/>
              <a:gd name="T8" fmla="*/ 105 w 1126"/>
              <a:gd name="T9" fmla="*/ 655 h 833"/>
              <a:gd name="T10" fmla="*/ 1021 w 1126"/>
              <a:gd name="T11" fmla="*/ 655 h 833"/>
              <a:gd name="T12" fmla="*/ 1125 w 1126"/>
              <a:gd name="T13" fmla="*/ 551 h 833"/>
              <a:gd name="T14" fmla="*/ 1125 w 1126"/>
              <a:gd name="T15" fmla="*/ 104 h 833"/>
              <a:gd name="T16" fmla="*/ 1021 w 1126"/>
              <a:gd name="T17" fmla="*/ 0 h 833"/>
              <a:gd name="T18" fmla="*/ 1052 w 1126"/>
              <a:gd name="T19" fmla="*/ 551 h 833"/>
              <a:gd name="T20" fmla="*/ 1021 w 1126"/>
              <a:gd name="T21" fmla="*/ 593 h 833"/>
              <a:gd name="T22" fmla="*/ 105 w 1126"/>
              <a:gd name="T23" fmla="*/ 593 h 833"/>
              <a:gd name="T24" fmla="*/ 73 w 1126"/>
              <a:gd name="T25" fmla="*/ 551 h 833"/>
              <a:gd name="T26" fmla="*/ 73 w 1126"/>
              <a:gd name="T27" fmla="*/ 104 h 833"/>
              <a:gd name="T28" fmla="*/ 105 w 1126"/>
              <a:gd name="T29" fmla="*/ 62 h 833"/>
              <a:gd name="T30" fmla="*/ 1021 w 1126"/>
              <a:gd name="T31" fmla="*/ 62 h 833"/>
              <a:gd name="T32" fmla="*/ 1052 w 1126"/>
              <a:gd name="T33" fmla="*/ 104 h 833"/>
              <a:gd name="T34" fmla="*/ 1052 w 1126"/>
              <a:gd name="T35" fmla="*/ 551 h 833"/>
              <a:gd name="T36" fmla="*/ 1073 w 1126"/>
              <a:gd name="T37" fmla="*/ 728 h 833"/>
              <a:gd name="T38" fmla="*/ 698 w 1126"/>
              <a:gd name="T39" fmla="*/ 728 h 833"/>
              <a:gd name="T40" fmla="*/ 667 w 1126"/>
              <a:gd name="T41" fmla="*/ 770 h 833"/>
              <a:gd name="T42" fmla="*/ 459 w 1126"/>
              <a:gd name="T43" fmla="*/ 770 h 833"/>
              <a:gd name="T44" fmla="*/ 427 w 1126"/>
              <a:gd name="T45" fmla="*/ 728 h 833"/>
              <a:gd name="T46" fmla="*/ 52 w 1126"/>
              <a:gd name="T47" fmla="*/ 728 h 833"/>
              <a:gd name="T48" fmla="*/ 0 w 1126"/>
              <a:gd name="T49" fmla="*/ 780 h 833"/>
              <a:gd name="T50" fmla="*/ 52 w 1126"/>
              <a:gd name="T51" fmla="*/ 832 h 833"/>
              <a:gd name="T52" fmla="*/ 1073 w 1126"/>
              <a:gd name="T53" fmla="*/ 832 h 833"/>
              <a:gd name="T54" fmla="*/ 1125 w 1126"/>
              <a:gd name="T55" fmla="*/ 780 h 833"/>
              <a:gd name="T56" fmla="*/ 1073 w 1126"/>
              <a:gd name="T57" fmla="*/ 728 h 833"/>
              <a:gd name="T58" fmla="*/ 1073 w 1126"/>
              <a:gd name="T59" fmla="*/ 728 h 833"/>
              <a:gd name="T60" fmla="*/ 1073 w 1126"/>
              <a:gd name="T61" fmla="*/ 728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6" h="833">
                <a:moveTo>
                  <a:pt x="1021" y="0"/>
                </a:moveTo>
                <a:cubicBezTo>
                  <a:pt x="105" y="0"/>
                  <a:pt x="105" y="0"/>
                  <a:pt x="105" y="0"/>
                </a:cubicBezTo>
                <a:cubicBezTo>
                  <a:pt x="52" y="0"/>
                  <a:pt x="0" y="41"/>
                  <a:pt x="0" y="104"/>
                </a:cubicBezTo>
                <a:cubicBezTo>
                  <a:pt x="0" y="551"/>
                  <a:pt x="0" y="551"/>
                  <a:pt x="0" y="551"/>
                </a:cubicBezTo>
                <a:cubicBezTo>
                  <a:pt x="0" y="614"/>
                  <a:pt x="52" y="655"/>
                  <a:pt x="105" y="655"/>
                </a:cubicBezTo>
                <a:cubicBezTo>
                  <a:pt x="1021" y="655"/>
                  <a:pt x="1021" y="655"/>
                  <a:pt x="1021" y="655"/>
                </a:cubicBezTo>
                <a:cubicBezTo>
                  <a:pt x="1073" y="655"/>
                  <a:pt x="1125" y="614"/>
                  <a:pt x="1125" y="551"/>
                </a:cubicBezTo>
                <a:cubicBezTo>
                  <a:pt x="1125" y="104"/>
                  <a:pt x="1125" y="104"/>
                  <a:pt x="1125" y="104"/>
                </a:cubicBezTo>
                <a:cubicBezTo>
                  <a:pt x="1125" y="41"/>
                  <a:pt x="1073" y="0"/>
                  <a:pt x="1021" y="0"/>
                </a:cubicBezTo>
                <a:close/>
                <a:moveTo>
                  <a:pt x="1052" y="551"/>
                </a:moveTo>
                <a:cubicBezTo>
                  <a:pt x="1052" y="572"/>
                  <a:pt x="1032" y="593"/>
                  <a:pt x="1021" y="593"/>
                </a:cubicBezTo>
                <a:cubicBezTo>
                  <a:pt x="105" y="593"/>
                  <a:pt x="105" y="593"/>
                  <a:pt x="105" y="593"/>
                </a:cubicBezTo>
                <a:cubicBezTo>
                  <a:pt x="94" y="593"/>
                  <a:pt x="73" y="572"/>
                  <a:pt x="73" y="551"/>
                </a:cubicBezTo>
                <a:cubicBezTo>
                  <a:pt x="73" y="104"/>
                  <a:pt x="73" y="104"/>
                  <a:pt x="73" y="104"/>
                </a:cubicBezTo>
                <a:cubicBezTo>
                  <a:pt x="73" y="83"/>
                  <a:pt x="94" y="62"/>
                  <a:pt x="105" y="62"/>
                </a:cubicBezTo>
                <a:cubicBezTo>
                  <a:pt x="1021" y="62"/>
                  <a:pt x="1021" y="62"/>
                  <a:pt x="1021" y="62"/>
                </a:cubicBezTo>
                <a:cubicBezTo>
                  <a:pt x="1032" y="62"/>
                  <a:pt x="1052" y="83"/>
                  <a:pt x="1052" y="104"/>
                </a:cubicBezTo>
                <a:lnTo>
                  <a:pt x="1052" y="551"/>
                </a:lnTo>
                <a:close/>
                <a:moveTo>
                  <a:pt x="1073" y="728"/>
                </a:moveTo>
                <a:cubicBezTo>
                  <a:pt x="698" y="728"/>
                  <a:pt x="698" y="728"/>
                  <a:pt x="698" y="728"/>
                </a:cubicBezTo>
                <a:cubicBezTo>
                  <a:pt x="698" y="749"/>
                  <a:pt x="688" y="770"/>
                  <a:pt x="667" y="770"/>
                </a:cubicBezTo>
                <a:cubicBezTo>
                  <a:pt x="459" y="770"/>
                  <a:pt x="459" y="770"/>
                  <a:pt x="459" y="770"/>
                </a:cubicBezTo>
                <a:cubicBezTo>
                  <a:pt x="438" y="770"/>
                  <a:pt x="427" y="749"/>
                  <a:pt x="427" y="728"/>
                </a:cubicBezTo>
                <a:cubicBezTo>
                  <a:pt x="52" y="728"/>
                  <a:pt x="52" y="728"/>
                  <a:pt x="52" y="728"/>
                </a:cubicBezTo>
                <a:cubicBezTo>
                  <a:pt x="32" y="728"/>
                  <a:pt x="0" y="749"/>
                  <a:pt x="0" y="780"/>
                </a:cubicBezTo>
                <a:cubicBezTo>
                  <a:pt x="0" y="812"/>
                  <a:pt x="32" y="832"/>
                  <a:pt x="52" y="832"/>
                </a:cubicBezTo>
                <a:cubicBezTo>
                  <a:pt x="1073" y="832"/>
                  <a:pt x="1073" y="832"/>
                  <a:pt x="1073" y="832"/>
                </a:cubicBezTo>
                <a:cubicBezTo>
                  <a:pt x="1094" y="832"/>
                  <a:pt x="1125" y="812"/>
                  <a:pt x="1125" y="780"/>
                </a:cubicBezTo>
                <a:cubicBezTo>
                  <a:pt x="1125" y="749"/>
                  <a:pt x="1094" y="728"/>
                  <a:pt x="1073" y="728"/>
                </a:cubicBezTo>
                <a:close/>
                <a:moveTo>
                  <a:pt x="1073" y="728"/>
                </a:moveTo>
                <a:lnTo>
                  <a:pt x="1073" y="728"/>
                </a:lnTo>
                <a:close/>
              </a:path>
            </a:pathLst>
          </a:custGeom>
          <a:solidFill>
            <a:schemeClr val="accent2"/>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8" name="Freeform 239"/>
          <p:cNvSpPr>
            <a:spLocks noChangeArrowheads="1"/>
          </p:cNvSpPr>
          <p:nvPr/>
        </p:nvSpPr>
        <p:spPr bwMode="auto">
          <a:xfrm>
            <a:off x="7570288" y="2300530"/>
            <a:ext cx="700568" cy="519378"/>
          </a:xfrm>
          <a:custGeom>
            <a:avLst/>
            <a:gdLst>
              <a:gd name="T0" fmla="*/ 1021 w 1126"/>
              <a:gd name="T1" fmla="*/ 0 h 833"/>
              <a:gd name="T2" fmla="*/ 105 w 1126"/>
              <a:gd name="T3" fmla="*/ 0 h 833"/>
              <a:gd name="T4" fmla="*/ 0 w 1126"/>
              <a:gd name="T5" fmla="*/ 104 h 833"/>
              <a:gd name="T6" fmla="*/ 0 w 1126"/>
              <a:gd name="T7" fmla="*/ 551 h 833"/>
              <a:gd name="T8" fmla="*/ 105 w 1126"/>
              <a:gd name="T9" fmla="*/ 655 h 833"/>
              <a:gd name="T10" fmla="*/ 1021 w 1126"/>
              <a:gd name="T11" fmla="*/ 655 h 833"/>
              <a:gd name="T12" fmla="*/ 1125 w 1126"/>
              <a:gd name="T13" fmla="*/ 551 h 833"/>
              <a:gd name="T14" fmla="*/ 1125 w 1126"/>
              <a:gd name="T15" fmla="*/ 104 h 833"/>
              <a:gd name="T16" fmla="*/ 1021 w 1126"/>
              <a:gd name="T17" fmla="*/ 0 h 833"/>
              <a:gd name="T18" fmla="*/ 1052 w 1126"/>
              <a:gd name="T19" fmla="*/ 551 h 833"/>
              <a:gd name="T20" fmla="*/ 1021 w 1126"/>
              <a:gd name="T21" fmla="*/ 593 h 833"/>
              <a:gd name="T22" fmla="*/ 105 w 1126"/>
              <a:gd name="T23" fmla="*/ 593 h 833"/>
              <a:gd name="T24" fmla="*/ 73 w 1126"/>
              <a:gd name="T25" fmla="*/ 551 h 833"/>
              <a:gd name="T26" fmla="*/ 73 w 1126"/>
              <a:gd name="T27" fmla="*/ 104 h 833"/>
              <a:gd name="T28" fmla="*/ 105 w 1126"/>
              <a:gd name="T29" fmla="*/ 62 h 833"/>
              <a:gd name="T30" fmla="*/ 1021 w 1126"/>
              <a:gd name="T31" fmla="*/ 62 h 833"/>
              <a:gd name="T32" fmla="*/ 1052 w 1126"/>
              <a:gd name="T33" fmla="*/ 104 h 833"/>
              <a:gd name="T34" fmla="*/ 1052 w 1126"/>
              <a:gd name="T35" fmla="*/ 551 h 833"/>
              <a:gd name="T36" fmla="*/ 1073 w 1126"/>
              <a:gd name="T37" fmla="*/ 728 h 833"/>
              <a:gd name="T38" fmla="*/ 698 w 1126"/>
              <a:gd name="T39" fmla="*/ 728 h 833"/>
              <a:gd name="T40" fmla="*/ 667 w 1126"/>
              <a:gd name="T41" fmla="*/ 770 h 833"/>
              <a:gd name="T42" fmla="*/ 459 w 1126"/>
              <a:gd name="T43" fmla="*/ 770 h 833"/>
              <a:gd name="T44" fmla="*/ 427 w 1126"/>
              <a:gd name="T45" fmla="*/ 728 h 833"/>
              <a:gd name="T46" fmla="*/ 52 w 1126"/>
              <a:gd name="T47" fmla="*/ 728 h 833"/>
              <a:gd name="T48" fmla="*/ 0 w 1126"/>
              <a:gd name="T49" fmla="*/ 780 h 833"/>
              <a:gd name="T50" fmla="*/ 52 w 1126"/>
              <a:gd name="T51" fmla="*/ 832 h 833"/>
              <a:gd name="T52" fmla="*/ 1073 w 1126"/>
              <a:gd name="T53" fmla="*/ 832 h 833"/>
              <a:gd name="T54" fmla="*/ 1125 w 1126"/>
              <a:gd name="T55" fmla="*/ 780 h 833"/>
              <a:gd name="T56" fmla="*/ 1073 w 1126"/>
              <a:gd name="T57" fmla="*/ 728 h 833"/>
              <a:gd name="T58" fmla="*/ 1073 w 1126"/>
              <a:gd name="T59" fmla="*/ 728 h 833"/>
              <a:gd name="T60" fmla="*/ 1073 w 1126"/>
              <a:gd name="T61" fmla="*/ 728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6" h="833">
                <a:moveTo>
                  <a:pt x="1021" y="0"/>
                </a:moveTo>
                <a:cubicBezTo>
                  <a:pt x="105" y="0"/>
                  <a:pt x="105" y="0"/>
                  <a:pt x="105" y="0"/>
                </a:cubicBezTo>
                <a:cubicBezTo>
                  <a:pt x="52" y="0"/>
                  <a:pt x="0" y="41"/>
                  <a:pt x="0" y="104"/>
                </a:cubicBezTo>
                <a:cubicBezTo>
                  <a:pt x="0" y="551"/>
                  <a:pt x="0" y="551"/>
                  <a:pt x="0" y="551"/>
                </a:cubicBezTo>
                <a:cubicBezTo>
                  <a:pt x="0" y="614"/>
                  <a:pt x="52" y="655"/>
                  <a:pt x="105" y="655"/>
                </a:cubicBezTo>
                <a:cubicBezTo>
                  <a:pt x="1021" y="655"/>
                  <a:pt x="1021" y="655"/>
                  <a:pt x="1021" y="655"/>
                </a:cubicBezTo>
                <a:cubicBezTo>
                  <a:pt x="1073" y="655"/>
                  <a:pt x="1125" y="614"/>
                  <a:pt x="1125" y="551"/>
                </a:cubicBezTo>
                <a:cubicBezTo>
                  <a:pt x="1125" y="104"/>
                  <a:pt x="1125" y="104"/>
                  <a:pt x="1125" y="104"/>
                </a:cubicBezTo>
                <a:cubicBezTo>
                  <a:pt x="1125" y="41"/>
                  <a:pt x="1073" y="0"/>
                  <a:pt x="1021" y="0"/>
                </a:cubicBezTo>
                <a:close/>
                <a:moveTo>
                  <a:pt x="1052" y="551"/>
                </a:moveTo>
                <a:cubicBezTo>
                  <a:pt x="1052" y="572"/>
                  <a:pt x="1032" y="593"/>
                  <a:pt x="1021" y="593"/>
                </a:cubicBezTo>
                <a:cubicBezTo>
                  <a:pt x="105" y="593"/>
                  <a:pt x="105" y="593"/>
                  <a:pt x="105" y="593"/>
                </a:cubicBezTo>
                <a:cubicBezTo>
                  <a:pt x="94" y="593"/>
                  <a:pt x="73" y="572"/>
                  <a:pt x="73" y="551"/>
                </a:cubicBezTo>
                <a:cubicBezTo>
                  <a:pt x="73" y="104"/>
                  <a:pt x="73" y="104"/>
                  <a:pt x="73" y="104"/>
                </a:cubicBezTo>
                <a:cubicBezTo>
                  <a:pt x="73" y="83"/>
                  <a:pt x="94" y="62"/>
                  <a:pt x="105" y="62"/>
                </a:cubicBezTo>
                <a:cubicBezTo>
                  <a:pt x="1021" y="62"/>
                  <a:pt x="1021" y="62"/>
                  <a:pt x="1021" y="62"/>
                </a:cubicBezTo>
                <a:cubicBezTo>
                  <a:pt x="1032" y="62"/>
                  <a:pt x="1052" y="83"/>
                  <a:pt x="1052" y="104"/>
                </a:cubicBezTo>
                <a:lnTo>
                  <a:pt x="1052" y="551"/>
                </a:lnTo>
                <a:close/>
                <a:moveTo>
                  <a:pt x="1073" y="728"/>
                </a:moveTo>
                <a:cubicBezTo>
                  <a:pt x="698" y="728"/>
                  <a:pt x="698" y="728"/>
                  <a:pt x="698" y="728"/>
                </a:cubicBezTo>
                <a:cubicBezTo>
                  <a:pt x="698" y="749"/>
                  <a:pt x="688" y="770"/>
                  <a:pt x="667" y="770"/>
                </a:cubicBezTo>
                <a:cubicBezTo>
                  <a:pt x="459" y="770"/>
                  <a:pt x="459" y="770"/>
                  <a:pt x="459" y="770"/>
                </a:cubicBezTo>
                <a:cubicBezTo>
                  <a:pt x="438" y="770"/>
                  <a:pt x="427" y="749"/>
                  <a:pt x="427" y="728"/>
                </a:cubicBezTo>
                <a:cubicBezTo>
                  <a:pt x="52" y="728"/>
                  <a:pt x="52" y="728"/>
                  <a:pt x="52" y="728"/>
                </a:cubicBezTo>
                <a:cubicBezTo>
                  <a:pt x="32" y="728"/>
                  <a:pt x="0" y="749"/>
                  <a:pt x="0" y="780"/>
                </a:cubicBezTo>
                <a:cubicBezTo>
                  <a:pt x="0" y="812"/>
                  <a:pt x="32" y="832"/>
                  <a:pt x="52" y="832"/>
                </a:cubicBezTo>
                <a:cubicBezTo>
                  <a:pt x="1073" y="832"/>
                  <a:pt x="1073" y="832"/>
                  <a:pt x="1073" y="832"/>
                </a:cubicBezTo>
                <a:cubicBezTo>
                  <a:pt x="1094" y="832"/>
                  <a:pt x="1125" y="812"/>
                  <a:pt x="1125" y="780"/>
                </a:cubicBezTo>
                <a:cubicBezTo>
                  <a:pt x="1125" y="749"/>
                  <a:pt x="1094" y="728"/>
                  <a:pt x="1073" y="728"/>
                </a:cubicBezTo>
                <a:close/>
                <a:moveTo>
                  <a:pt x="1073" y="728"/>
                </a:moveTo>
                <a:lnTo>
                  <a:pt x="1073" y="728"/>
                </a:lnTo>
                <a:close/>
              </a:path>
            </a:pathLst>
          </a:custGeom>
          <a:solidFill>
            <a:schemeClr val="accent3"/>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9" name="Freeform 239"/>
          <p:cNvSpPr>
            <a:spLocks noChangeArrowheads="1"/>
          </p:cNvSpPr>
          <p:nvPr/>
        </p:nvSpPr>
        <p:spPr bwMode="auto">
          <a:xfrm>
            <a:off x="9049023" y="1934570"/>
            <a:ext cx="700568" cy="519378"/>
          </a:xfrm>
          <a:custGeom>
            <a:avLst/>
            <a:gdLst>
              <a:gd name="T0" fmla="*/ 1021 w 1126"/>
              <a:gd name="T1" fmla="*/ 0 h 833"/>
              <a:gd name="T2" fmla="*/ 105 w 1126"/>
              <a:gd name="T3" fmla="*/ 0 h 833"/>
              <a:gd name="T4" fmla="*/ 0 w 1126"/>
              <a:gd name="T5" fmla="*/ 104 h 833"/>
              <a:gd name="T6" fmla="*/ 0 w 1126"/>
              <a:gd name="T7" fmla="*/ 551 h 833"/>
              <a:gd name="T8" fmla="*/ 105 w 1126"/>
              <a:gd name="T9" fmla="*/ 655 h 833"/>
              <a:gd name="T10" fmla="*/ 1021 w 1126"/>
              <a:gd name="T11" fmla="*/ 655 h 833"/>
              <a:gd name="T12" fmla="*/ 1125 w 1126"/>
              <a:gd name="T13" fmla="*/ 551 h 833"/>
              <a:gd name="T14" fmla="*/ 1125 w 1126"/>
              <a:gd name="T15" fmla="*/ 104 h 833"/>
              <a:gd name="T16" fmla="*/ 1021 w 1126"/>
              <a:gd name="T17" fmla="*/ 0 h 833"/>
              <a:gd name="T18" fmla="*/ 1052 w 1126"/>
              <a:gd name="T19" fmla="*/ 551 h 833"/>
              <a:gd name="T20" fmla="*/ 1021 w 1126"/>
              <a:gd name="T21" fmla="*/ 593 h 833"/>
              <a:gd name="T22" fmla="*/ 105 w 1126"/>
              <a:gd name="T23" fmla="*/ 593 h 833"/>
              <a:gd name="T24" fmla="*/ 73 w 1126"/>
              <a:gd name="T25" fmla="*/ 551 h 833"/>
              <a:gd name="T26" fmla="*/ 73 w 1126"/>
              <a:gd name="T27" fmla="*/ 104 h 833"/>
              <a:gd name="T28" fmla="*/ 105 w 1126"/>
              <a:gd name="T29" fmla="*/ 62 h 833"/>
              <a:gd name="T30" fmla="*/ 1021 w 1126"/>
              <a:gd name="T31" fmla="*/ 62 h 833"/>
              <a:gd name="T32" fmla="*/ 1052 w 1126"/>
              <a:gd name="T33" fmla="*/ 104 h 833"/>
              <a:gd name="T34" fmla="*/ 1052 w 1126"/>
              <a:gd name="T35" fmla="*/ 551 h 833"/>
              <a:gd name="T36" fmla="*/ 1073 w 1126"/>
              <a:gd name="T37" fmla="*/ 728 h 833"/>
              <a:gd name="T38" fmla="*/ 698 w 1126"/>
              <a:gd name="T39" fmla="*/ 728 h 833"/>
              <a:gd name="T40" fmla="*/ 667 w 1126"/>
              <a:gd name="T41" fmla="*/ 770 h 833"/>
              <a:gd name="T42" fmla="*/ 459 w 1126"/>
              <a:gd name="T43" fmla="*/ 770 h 833"/>
              <a:gd name="T44" fmla="*/ 427 w 1126"/>
              <a:gd name="T45" fmla="*/ 728 h 833"/>
              <a:gd name="T46" fmla="*/ 52 w 1126"/>
              <a:gd name="T47" fmla="*/ 728 h 833"/>
              <a:gd name="T48" fmla="*/ 0 w 1126"/>
              <a:gd name="T49" fmla="*/ 780 h 833"/>
              <a:gd name="T50" fmla="*/ 52 w 1126"/>
              <a:gd name="T51" fmla="*/ 832 h 833"/>
              <a:gd name="T52" fmla="*/ 1073 w 1126"/>
              <a:gd name="T53" fmla="*/ 832 h 833"/>
              <a:gd name="T54" fmla="*/ 1125 w 1126"/>
              <a:gd name="T55" fmla="*/ 780 h 833"/>
              <a:gd name="T56" fmla="*/ 1073 w 1126"/>
              <a:gd name="T57" fmla="*/ 728 h 833"/>
              <a:gd name="T58" fmla="*/ 1073 w 1126"/>
              <a:gd name="T59" fmla="*/ 728 h 833"/>
              <a:gd name="T60" fmla="*/ 1073 w 1126"/>
              <a:gd name="T61" fmla="*/ 728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6" h="833">
                <a:moveTo>
                  <a:pt x="1021" y="0"/>
                </a:moveTo>
                <a:cubicBezTo>
                  <a:pt x="105" y="0"/>
                  <a:pt x="105" y="0"/>
                  <a:pt x="105" y="0"/>
                </a:cubicBezTo>
                <a:cubicBezTo>
                  <a:pt x="52" y="0"/>
                  <a:pt x="0" y="41"/>
                  <a:pt x="0" y="104"/>
                </a:cubicBezTo>
                <a:cubicBezTo>
                  <a:pt x="0" y="551"/>
                  <a:pt x="0" y="551"/>
                  <a:pt x="0" y="551"/>
                </a:cubicBezTo>
                <a:cubicBezTo>
                  <a:pt x="0" y="614"/>
                  <a:pt x="52" y="655"/>
                  <a:pt x="105" y="655"/>
                </a:cubicBezTo>
                <a:cubicBezTo>
                  <a:pt x="1021" y="655"/>
                  <a:pt x="1021" y="655"/>
                  <a:pt x="1021" y="655"/>
                </a:cubicBezTo>
                <a:cubicBezTo>
                  <a:pt x="1073" y="655"/>
                  <a:pt x="1125" y="614"/>
                  <a:pt x="1125" y="551"/>
                </a:cubicBezTo>
                <a:cubicBezTo>
                  <a:pt x="1125" y="104"/>
                  <a:pt x="1125" y="104"/>
                  <a:pt x="1125" y="104"/>
                </a:cubicBezTo>
                <a:cubicBezTo>
                  <a:pt x="1125" y="41"/>
                  <a:pt x="1073" y="0"/>
                  <a:pt x="1021" y="0"/>
                </a:cubicBezTo>
                <a:close/>
                <a:moveTo>
                  <a:pt x="1052" y="551"/>
                </a:moveTo>
                <a:cubicBezTo>
                  <a:pt x="1052" y="572"/>
                  <a:pt x="1032" y="593"/>
                  <a:pt x="1021" y="593"/>
                </a:cubicBezTo>
                <a:cubicBezTo>
                  <a:pt x="105" y="593"/>
                  <a:pt x="105" y="593"/>
                  <a:pt x="105" y="593"/>
                </a:cubicBezTo>
                <a:cubicBezTo>
                  <a:pt x="94" y="593"/>
                  <a:pt x="73" y="572"/>
                  <a:pt x="73" y="551"/>
                </a:cubicBezTo>
                <a:cubicBezTo>
                  <a:pt x="73" y="104"/>
                  <a:pt x="73" y="104"/>
                  <a:pt x="73" y="104"/>
                </a:cubicBezTo>
                <a:cubicBezTo>
                  <a:pt x="73" y="83"/>
                  <a:pt x="94" y="62"/>
                  <a:pt x="105" y="62"/>
                </a:cubicBezTo>
                <a:cubicBezTo>
                  <a:pt x="1021" y="62"/>
                  <a:pt x="1021" y="62"/>
                  <a:pt x="1021" y="62"/>
                </a:cubicBezTo>
                <a:cubicBezTo>
                  <a:pt x="1032" y="62"/>
                  <a:pt x="1052" y="83"/>
                  <a:pt x="1052" y="104"/>
                </a:cubicBezTo>
                <a:lnTo>
                  <a:pt x="1052" y="551"/>
                </a:lnTo>
                <a:close/>
                <a:moveTo>
                  <a:pt x="1073" y="728"/>
                </a:moveTo>
                <a:cubicBezTo>
                  <a:pt x="698" y="728"/>
                  <a:pt x="698" y="728"/>
                  <a:pt x="698" y="728"/>
                </a:cubicBezTo>
                <a:cubicBezTo>
                  <a:pt x="698" y="749"/>
                  <a:pt x="688" y="770"/>
                  <a:pt x="667" y="770"/>
                </a:cubicBezTo>
                <a:cubicBezTo>
                  <a:pt x="459" y="770"/>
                  <a:pt x="459" y="770"/>
                  <a:pt x="459" y="770"/>
                </a:cubicBezTo>
                <a:cubicBezTo>
                  <a:pt x="438" y="770"/>
                  <a:pt x="427" y="749"/>
                  <a:pt x="427" y="728"/>
                </a:cubicBezTo>
                <a:cubicBezTo>
                  <a:pt x="52" y="728"/>
                  <a:pt x="52" y="728"/>
                  <a:pt x="52" y="728"/>
                </a:cubicBezTo>
                <a:cubicBezTo>
                  <a:pt x="32" y="728"/>
                  <a:pt x="0" y="749"/>
                  <a:pt x="0" y="780"/>
                </a:cubicBezTo>
                <a:cubicBezTo>
                  <a:pt x="0" y="812"/>
                  <a:pt x="32" y="832"/>
                  <a:pt x="52" y="832"/>
                </a:cubicBezTo>
                <a:cubicBezTo>
                  <a:pt x="1073" y="832"/>
                  <a:pt x="1073" y="832"/>
                  <a:pt x="1073" y="832"/>
                </a:cubicBezTo>
                <a:cubicBezTo>
                  <a:pt x="1094" y="832"/>
                  <a:pt x="1125" y="812"/>
                  <a:pt x="1125" y="780"/>
                </a:cubicBezTo>
                <a:cubicBezTo>
                  <a:pt x="1125" y="749"/>
                  <a:pt x="1094" y="728"/>
                  <a:pt x="1073" y="728"/>
                </a:cubicBezTo>
                <a:close/>
                <a:moveTo>
                  <a:pt x="1073" y="728"/>
                </a:moveTo>
                <a:lnTo>
                  <a:pt x="1073" y="728"/>
                </a:lnTo>
                <a:close/>
              </a:path>
            </a:pathLst>
          </a:custGeom>
          <a:solidFill>
            <a:schemeClr val="accent5"/>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 name="TextBox 5"/>
          <p:cNvSpPr txBox="1"/>
          <p:nvPr/>
        </p:nvSpPr>
        <p:spPr>
          <a:xfrm>
            <a:off x="4593774" y="3025123"/>
            <a:ext cx="667605"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78%</a:t>
            </a:r>
          </a:p>
        </p:txBody>
      </p:sp>
      <p:sp>
        <p:nvSpPr>
          <p:cNvPr id="113" name="TextBox 112"/>
          <p:cNvSpPr txBox="1"/>
          <p:nvPr/>
        </p:nvSpPr>
        <p:spPr>
          <a:xfrm>
            <a:off x="6100488" y="2667301"/>
            <a:ext cx="667605"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78%</a:t>
            </a:r>
          </a:p>
        </p:txBody>
      </p:sp>
      <p:sp>
        <p:nvSpPr>
          <p:cNvPr id="114" name="TextBox 113"/>
          <p:cNvSpPr txBox="1"/>
          <p:nvPr/>
        </p:nvSpPr>
        <p:spPr>
          <a:xfrm>
            <a:off x="7625915" y="2321131"/>
            <a:ext cx="667605"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78%</a:t>
            </a:r>
          </a:p>
        </p:txBody>
      </p:sp>
      <p:sp>
        <p:nvSpPr>
          <p:cNvPr id="115" name="TextBox 114"/>
          <p:cNvSpPr txBox="1"/>
          <p:nvPr/>
        </p:nvSpPr>
        <p:spPr>
          <a:xfrm>
            <a:off x="9087926" y="1939942"/>
            <a:ext cx="667605"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78%</a:t>
            </a:r>
          </a:p>
        </p:txBody>
      </p:sp>
      <p:sp>
        <p:nvSpPr>
          <p:cNvPr id="116" name="TextBox 115"/>
          <p:cNvSpPr txBox="1"/>
          <p:nvPr/>
        </p:nvSpPr>
        <p:spPr>
          <a:xfrm>
            <a:off x="823441" y="2370249"/>
            <a:ext cx="2419960" cy="205511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83" name="组合 82"/>
          <p:cNvGrpSpPr/>
          <p:nvPr/>
        </p:nvGrpSpPr>
        <p:grpSpPr>
          <a:xfrm>
            <a:off x="823441" y="230091"/>
            <a:ext cx="4148922" cy="994425"/>
            <a:chOff x="823441" y="230091"/>
            <a:chExt cx="4148922" cy="994425"/>
          </a:xfrm>
        </p:grpSpPr>
        <p:sp>
          <p:nvSpPr>
            <p:cNvPr id="84"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5"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86" name="Group 38"/>
            <p:cNvGrpSpPr/>
            <p:nvPr/>
          </p:nvGrpSpPr>
          <p:grpSpPr>
            <a:xfrm>
              <a:off x="931728" y="824364"/>
              <a:ext cx="1369406" cy="36575"/>
              <a:chOff x="1775295" y="2028842"/>
              <a:chExt cx="3631535" cy="45719"/>
            </a:xfrm>
          </p:grpSpPr>
          <p:sp>
            <p:nvSpPr>
              <p:cNvPr id="87"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8"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9"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0"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1"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2"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
          <p:cNvSpPr txBox="1"/>
          <p:nvPr/>
        </p:nvSpPr>
        <p:spPr>
          <a:xfrm>
            <a:off x="1683524" y="4455593"/>
            <a:ext cx="2012936" cy="261780"/>
          </a:xfrm>
          <a:prstGeom prst="rect">
            <a:avLst/>
          </a:prstGeom>
          <a:noFill/>
        </p:spPr>
        <p:txBody>
          <a:bodyPr lIns="91422" tIns="45711" rIns="91422" bIns="4571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GB"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2014</a:t>
            </a:r>
          </a:p>
        </p:txBody>
      </p:sp>
      <p:sp>
        <p:nvSpPr>
          <p:cNvPr id="31" name="Text Placeholder 2"/>
          <p:cNvSpPr txBox="1"/>
          <p:nvPr/>
        </p:nvSpPr>
        <p:spPr>
          <a:xfrm>
            <a:off x="3989626" y="4455593"/>
            <a:ext cx="2012936" cy="261780"/>
          </a:xfrm>
          <a:prstGeom prst="rect">
            <a:avLst/>
          </a:prstGeom>
          <a:noFill/>
        </p:spPr>
        <p:txBody>
          <a:bodyPr lIns="91422" tIns="45711" rIns="91422" bIns="4571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GB"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2015</a:t>
            </a:r>
          </a:p>
        </p:txBody>
      </p:sp>
      <p:sp>
        <p:nvSpPr>
          <p:cNvPr id="33" name="Text Placeholder 2"/>
          <p:cNvSpPr txBox="1"/>
          <p:nvPr/>
        </p:nvSpPr>
        <p:spPr>
          <a:xfrm>
            <a:off x="6212582" y="4455593"/>
            <a:ext cx="2012936" cy="261780"/>
          </a:xfrm>
          <a:prstGeom prst="rect">
            <a:avLst/>
          </a:prstGeom>
          <a:noFill/>
        </p:spPr>
        <p:txBody>
          <a:bodyPr lIns="91422" tIns="45711" rIns="91422" bIns="4571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GB"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2016</a:t>
            </a:r>
          </a:p>
        </p:txBody>
      </p:sp>
      <p:sp>
        <p:nvSpPr>
          <p:cNvPr id="35" name="Text Placeholder 2"/>
          <p:cNvSpPr txBox="1"/>
          <p:nvPr/>
        </p:nvSpPr>
        <p:spPr>
          <a:xfrm>
            <a:off x="8518684" y="4455593"/>
            <a:ext cx="2012936" cy="261780"/>
          </a:xfrm>
          <a:prstGeom prst="rect">
            <a:avLst/>
          </a:prstGeom>
          <a:noFill/>
        </p:spPr>
        <p:txBody>
          <a:bodyPr lIns="91422" tIns="45711" rIns="91422" bIns="45711"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GB"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2017</a:t>
            </a:r>
          </a:p>
        </p:txBody>
      </p:sp>
      <p:sp>
        <p:nvSpPr>
          <p:cNvPr id="41" name="Content Placeholder 2"/>
          <p:cNvSpPr txBox="1"/>
          <p:nvPr/>
        </p:nvSpPr>
        <p:spPr bwMode="auto">
          <a:xfrm>
            <a:off x="1843775" y="4676128"/>
            <a:ext cx="1714054" cy="1016035"/>
          </a:xfrm>
          <a:prstGeom prst="rect">
            <a:avLst/>
          </a:prstGeom>
          <a:noFill/>
          <a:ln>
            <a:noFill/>
          </a:ln>
        </p:spPr>
        <p:txBody>
          <a:bodyPr lIns="121893" tIns="60946" rIns="121893"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600" b="0" i="0" u="none" strike="noStrike" kern="1200" cap="none" spc="0" normalizeH="0" baseline="0" noProof="0" dirty="0">
                <a:ln>
                  <a:noFill/>
                </a:ln>
                <a:solidFill>
                  <a:srgbClr val="5598CF"/>
                </a:solidFill>
                <a:effectLst/>
                <a:uLnTx/>
                <a:uFillTx/>
                <a:latin typeface="Calibri" panose="020F0502020204030204"/>
                <a:ea typeface="微软雅黑" panose="020B0503020204020204" charset="-122"/>
                <a:cs typeface="+mn-ea"/>
                <a:sym typeface="+mn-lt"/>
              </a:rPr>
              <a:t>France</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a:t>
            </a:r>
          </a:p>
        </p:txBody>
      </p:sp>
      <p:sp>
        <p:nvSpPr>
          <p:cNvPr id="42" name="Content Placeholder 2"/>
          <p:cNvSpPr txBox="1"/>
          <p:nvPr/>
        </p:nvSpPr>
        <p:spPr bwMode="auto">
          <a:xfrm>
            <a:off x="4146750" y="4676128"/>
            <a:ext cx="1714054" cy="1016035"/>
          </a:xfrm>
          <a:prstGeom prst="rect">
            <a:avLst/>
          </a:prstGeom>
          <a:noFill/>
          <a:ln>
            <a:noFill/>
          </a:ln>
        </p:spPr>
        <p:txBody>
          <a:bodyPr lIns="121893" tIns="60946" rIns="121893"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6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France</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a:t>
            </a:r>
          </a:p>
        </p:txBody>
      </p:sp>
      <p:sp>
        <p:nvSpPr>
          <p:cNvPr id="43" name="Content Placeholder 2"/>
          <p:cNvSpPr txBox="1"/>
          <p:nvPr/>
        </p:nvSpPr>
        <p:spPr bwMode="auto">
          <a:xfrm>
            <a:off x="6373694" y="4679274"/>
            <a:ext cx="1714054" cy="1016035"/>
          </a:xfrm>
          <a:prstGeom prst="rect">
            <a:avLst/>
          </a:prstGeom>
          <a:noFill/>
          <a:ln>
            <a:noFill/>
          </a:ln>
        </p:spPr>
        <p:txBody>
          <a:bodyPr lIns="121893" tIns="60946" rIns="121893"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600" b="0" i="0" u="none" strike="noStrike" kern="1200" cap="none" spc="0" normalizeH="0" baseline="0" noProof="0" dirty="0">
                <a:ln>
                  <a:noFill/>
                </a:ln>
                <a:solidFill>
                  <a:srgbClr val="6C6C6C"/>
                </a:solidFill>
                <a:effectLst/>
                <a:uLnTx/>
                <a:uFillTx/>
                <a:latin typeface="Calibri" panose="020F0502020204030204"/>
                <a:ea typeface="微软雅黑" panose="020B0503020204020204" charset="-122"/>
                <a:cs typeface="+mn-ea"/>
                <a:sym typeface="+mn-lt"/>
              </a:rPr>
              <a:t>France</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a:t>
            </a:r>
          </a:p>
        </p:txBody>
      </p:sp>
      <p:sp>
        <p:nvSpPr>
          <p:cNvPr id="44" name="Content Placeholder 2"/>
          <p:cNvSpPr txBox="1"/>
          <p:nvPr/>
        </p:nvSpPr>
        <p:spPr bwMode="auto">
          <a:xfrm>
            <a:off x="8658348" y="4670256"/>
            <a:ext cx="1714054" cy="1016035"/>
          </a:xfrm>
          <a:prstGeom prst="rect">
            <a:avLst/>
          </a:prstGeom>
          <a:noFill/>
          <a:ln>
            <a:noFill/>
          </a:ln>
        </p:spPr>
        <p:txBody>
          <a:bodyPr lIns="121893" tIns="60946" rIns="121893"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600" b="0" i="0" u="none" strike="noStrike" kern="1200" cap="none" spc="0" normalizeH="0" baseline="0" noProof="0" dirty="0">
                <a:ln>
                  <a:noFill/>
                </a:ln>
                <a:solidFill>
                  <a:srgbClr val="6C6C6C"/>
                </a:solidFill>
                <a:effectLst/>
                <a:uLnTx/>
                <a:uFillTx/>
                <a:latin typeface="Calibri" panose="020F0502020204030204"/>
                <a:ea typeface="微软雅黑" panose="020B0503020204020204" charset="-122"/>
                <a:cs typeface="+mn-ea"/>
                <a:sym typeface="+mn-lt"/>
              </a:rPr>
              <a:t>France</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a:t>
            </a:r>
          </a:p>
        </p:txBody>
      </p:sp>
      <p:grpSp>
        <p:nvGrpSpPr>
          <p:cNvPr id="34" name="Group 33"/>
          <p:cNvGrpSpPr/>
          <p:nvPr/>
        </p:nvGrpSpPr>
        <p:grpSpPr>
          <a:xfrm flipH="1">
            <a:off x="1881238" y="2311982"/>
            <a:ext cx="1627061" cy="1978512"/>
            <a:chOff x="10004425" y="2801938"/>
            <a:chExt cx="404813" cy="492126"/>
          </a:xfrm>
          <a:solidFill>
            <a:schemeClr val="accent1"/>
          </a:solidFill>
        </p:grpSpPr>
        <p:sp>
          <p:nvSpPr>
            <p:cNvPr id="36"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7"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8"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9"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40" name="Group 39"/>
          <p:cNvGrpSpPr/>
          <p:nvPr/>
        </p:nvGrpSpPr>
        <p:grpSpPr>
          <a:xfrm flipH="1">
            <a:off x="4172807" y="2318332"/>
            <a:ext cx="1627061" cy="1978512"/>
            <a:chOff x="10004425" y="2801938"/>
            <a:chExt cx="404813" cy="492126"/>
          </a:xfrm>
          <a:solidFill>
            <a:schemeClr val="accent2"/>
          </a:solidFill>
        </p:grpSpPr>
        <p:sp>
          <p:nvSpPr>
            <p:cNvPr id="45"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6"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7"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8"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49" name="Group 48"/>
          <p:cNvGrpSpPr/>
          <p:nvPr/>
        </p:nvGrpSpPr>
        <p:grpSpPr>
          <a:xfrm flipH="1">
            <a:off x="6424494" y="2318332"/>
            <a:ext cx="1627061" cy="1978512"/>
            <a:chOff x="10004425" y="2801938"/>
            <a:chExt cx="404813" cy="492126"/>
          </a:xfrm>
          <a:solidFill>
            <a:schemeClr val="accent4"/>
          </a:solidFill>
        </p:grpSpPr>
        <p:sp>
          <p:nvSpPr>
            <p:cNvPr id="50"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1"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2"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3"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54" name="Group 53"/>
          <p:cNvGrpSpPr/>
          <p:nvPr/>
        </p:nvGrpSpPr>
        <p:grpSpPr>
          <a:xfrm flipH="1">
            <a:off x="8674957" y="2332384"/>
            <a:ext cx="1627061" cy="1978512"/>
            <a:chOff x="10004425" y="2801938"/>
            <a:chExt cx="404813" cy="492126"/>
          </a:xfrm>
          <a:solidFill>
            <a:schemeClr val="accent6"/>
          </a:solidFill>
        </p:grpSpPr>
        <p:sp>
          <p:nvSpPr>
            <p:cNvPr id="55" name="Freeform 5"/>
            <p:cNvSpPr>
              <a:spLocks noEditPoints="1"/>
            </p:cNvSpPr>
            <p:nvPr/>
          </p:nvSpPr>
          <p:spPr bwMode="auto">
            <a:xfrm>
              <a:off x="10039350" y="28019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6" name="Freeform 6"/>
            <p:cNvSpPr/>
            <p:nvPr/>
          </p:nvSpPr>
          <p:spPr bwMode="auto">
            <a:xfrm>
              <a:off x="10213975" y="30972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7" name="Freeform 7"/>
            <p:cNvSpPr/>
            <p:nvPr/>
          </p:nvSpPr>
          <p:spPr bwMode="auto">
            <a:xfrm>
              <a:off x="10004425" y="31051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8" name="Freeform 8"/>
            <p:cNvSpPr/>
            <p:nvPr/>
          </p:nvSpPr>
          <p:spPr bwMode="auto">
            <a:xfrm>
              <a:off x="10125075" y="28860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59" name="TextBox 58"/>
          <p:cNvSpPr txBox="1"/>
          <p:nvPr/>
        </p:nvSpPr>
        <p:spPr>
          <a:xfrm>
            <a:off x="823441" y="1275172"/>
            <a:ext cx="10505753" cy="7347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 is where teachers can bring creativity in children at that level keep growing.</a:t>
            </a:r>
          </a:p>
        </p:txBody>
      </p:sp>
      <p:grpSp>
        <p:nvGrpSpPr>
          <p:cNvPr id="79" name="组合 78"/>
          <p:cNvGrpSpPr/>
          <p:nvPr/>
        </p:nvGrpSpPr>
        <p:grpSpPr>
          <a:xfrm>
            <a:off x="823441" y="230091"/>
            <a:ext cx="4148922" cy="994425"/>
            <a:chOff x="823441" y="230091"/>
            <a:chExt cx="4148922" cy="994425"/>
          </a:xfrm>
        </p:grpSpPr>
        <p:sp>
          <p:nvSpPr>
            <p:cNvPr id="80"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1"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82" name="Group 38"/>
            <p:cNvGrpSpPr/>
            <p:nvPr/>
          </p:nvGrpSpPr>
          <p:grpSpPr>
            <a:xfrm>
              <a:off x="931728" y="824364"/>
              <a:ext cx="1369406" cy="36575"/>
              <a:chOff x="1775295" y="2028842"/>
              <a:chExt cx="3631535" cy="45719"/>
            </a:xfrm>
          </p:grpSpPr>
          <p:sp>
            <p:nvSpPr>
              <p:cNvPr id="83"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4"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5"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6"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7"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8"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72561" y="3249549"/>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chemeClr val="accent2"/>
                </a:solidFill>
                <a:effectLst/>
                <a:uLnTx/>
                <a:uFillTx/>
                <a:latin typeface="Calibri" panose="020F0502020204030204"/>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chemeClr val="accent2"/>
              </a:solidFill>
              <a:effectLst/>
              <a:uLnTx/>
              <a:uFillTx/>
              <a:latin typeface="Calibri" panose="020F0502020204030204"/>
              <a:ea typeface="微软雅黑" panose="020B0503020204020204" charset="-12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103084" y="3886931"/>
            <a:ext cx="598583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Lorem ipsum dolor sit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amet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consectetur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adipiscing</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elit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Ut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efficitur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ipsum vitae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tortor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accumsan</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pulvinar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lorem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lacinia</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p>
        </p:txBody>
      </p:sp>
      <p:sp>
        <p:nvSpPr>
          <p:cNvPr id="2" name="矩形 1"/>
          <p:cNvSpPr/>
          <p:nvPr/>
        </p:nvSpPr>
        <p:spPr>
          <a:xfrm>
            <a:off x="5228102" y="2410995"/>
            <a:ext cx="17357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smtClean="0">
                <a:ln>
                  <a:noFill/>
                </a:ln>
                <a:solidFill>
                  <a:schemeClr val="accent1"/>
                </a:solidFill>
                <a:effectLst/>
                <a:uLnTx/>
                <a:uFillTx/>
                <a:latin typeface="Calibri" panose="020F0502020204030204"/>
                <a:ea typeface="微软雅黑" panose="020B0503020204020204" charset="-122"/>
                <a:cs typeface="+mn-ea"/>
                <a:sym typeface="+mn-lt"/>
              </a:rPr>
              <a:t>PART 01</a:t>
            </a:r>
            <a:endParaRPr kumimoji="0" lang="zh-CN" altLang="en-US" sz="36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endParaRPr>
          </a:p>
        </p:txBody>
      </p:sp>
      <p:cxnSp>
        <p:nvCxnSpPr>
          <p:cNvPr id="9" name="直接连接符 8"/>
          <p:cNvCxnSpPr/>
          <p:nvPr/>
        </p:nvCxnSpPr>
        <p:spPr>
          <a:xfrm>
            <a:off x="5842552" y="3104920"/>
            <a:ext cx="5068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6457173" y="1763042"/>
            <a:ext cx="5052861" cy="3932529"/>
            <a:chOff x="2101597" y="594889"/>
            <a:chExt cx="4994398" cy="3886016"/>
          </a:xfrm>
        </p:grpSpPr>
        <p:pic>
          <p:nvPicPr>
            <p:cNvPr id="21" name="Picture 20"/>
            <p:cNvPicPr>
              <a:picLocks noChangeAspect="1"/>
            </p:cNvPicPr>
            <p:nvPr/>
          </p:nvPicPr>
          <p:blipFill>
            <a:blip r:embed="rId2"/>
            <a:stretch>
              <a:fillRect/>
            </a:stretch>
          </p:blipFill>
          <p:spPr>
            <a:xfrm>
              <a:off x="2101597" y="594889"/>
              <a:ext cx="4994398" cy="3886016"/>
            </a:xfrm>
            <a:prstGeom prst="rect">
              <a:avLst/>
            </a:prstGeom>
          </p:spPr>
        </p:pic>
        <p:sp>
          <p:nvSpPr>
            <p:cNvPr id="24" name="Rectangle 23"/>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33" name="TextBox 32"/>
          <p:cNvSpPr txBox="1"/>
          <p:nvPr/>
        </p:nvSpPr>
        <p:spPr>
          <a:xfrm>
            <a:off x="1548910" y="1657124"/>
            <a:ext cx="3790753" cy="400091"/>
          </a:xfrm>
          <a:prstGeom prst="rect">
            <a:avLst/>
          </a:prstGeom>
          <a:noFill/>
        </p:spPr>
        <p:txBody>
          <a:bodyPr wrap="squar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Client</a:t>
            </a:r>
          </a:p>
        </p:txBody>
      </p:sp>
      <p:sp>
        <p:nvSpPr>
          <p:cNvPr id="34" name="TextBox 33"/>
          <p:cNvSpPr txBox="1"/>
          <p:nvPr/>
        </p:nvSpPr>
        <p:spPr>
          <a:xfrm>
            <a:off x="1631460" y="2091028"/>
            <a:ext cx="3691013" cy="338536"/>
          </a:xfrm>
          <a:prstGeom prst="rect">
            <a:avLst/>
          </a:prstGeom>
          <a:noFill/>
        </p:spPr>
        <p:txBody>
          <a:bodyPr wrap="squar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White Mountain</a:t>
            </a:r>
            <a:endParaRPr kumimoji="0" lang="en-US" sz="16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5" name="TextBox 34"/>
          <p:cNvSpPr txBox="1"/>
          <p:nvPr/>
        </p:nvSpPr>
        <p:spPr>
          <a:xfrm>
            <a:off x="834717" y="2577473"/>
            <a:ext cx="5787556" cy="400091"/>
          </a:xfrm>
          <a:prstGeom prst="rect">
            <a:avLst/>
          </a:prstGeom>
          <a:noFill/>
        </p:spPr>
        <p:txBody>
          <a:bodyPr wrap="square" lIns="91422" tIns="45711" rIns="91422" bIns="45711"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id-ID" sz="2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About Project</a:t>
            </a:r>
          </a:p>
        </p:txBody>
      </p:sp>
      <p:sp>
        <p:nvSpPr>
          <p:cNvPr id="36" name="TextBox 35"/>
          <p:cNvSpPr txBox="1"/>
          <p:nvPr/>
        </p:nvSpPr>
        <p:spPr>
          <a:xfrm>
            <a:off x="834717" y="2963233"/>
            <a:ext cx="5418931" cy="1300979"/>
          </a:xfrm>
          <a:prstGeom prst="rect">
            <a:avLst/>
          </a:prstGeom>
          <a:noFill/>
        </p:spPr>
        <p:txBody>
          <a:bodyPr wrap="square" lIns="91422" tIns="45711" rIns="91422" bIns="45711" rtlCol="0">
            <a:spAutoFit/>
          </a:bodyPr>
          <a:lstStyle/>
          <a:p>
            <a:pPr marL="0" marR="0" lvl="0" indent="0" algn="l" defTabSz="913765" rtl="0" eaLnBrk="1" fontAlgn="auto" latinLnBrk="0" hangingPunct="1">
              <a:lnSpc>
                <a:spcPct val="110000"/>
              </a:lnSpc>
              <a:spcBef>
                <a:spcPts val="0"/>
              </a:spcBef>
              <a:spcAft>
                <a:spcPts val="0"/>
              </a:spcAft>
              <a:buClrTx/>
              <a:buSzTx/>
              <a:buFontTx/>
              <a:buNone/>
              <a:defRPr/>
            </a:pPr>
            <a:r>
              <a:rPr kumimoji="0" lang="en-US" sz="12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Creativity is the key </a:t>
            </a: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to success in the future, and primary education where teachers can bring creativity in children at that level keep growing.</a:t>
            </a:r>
          </a:p>
          <a:p>
            <a:pPr marL="0" marR="0" lvl="0" indent="0" algn="l" defTabSz="913765" rtl="0" eaLnBrk="1" fontAlgn="auto" latinLnBrk="0" hangingPunct="1">
              <a:lnSpc>
                <a:spcPct val="110000"/>
              </a:lnSpc>
              <a:spcBef>
                <a:spcPts val="0"/>
              </a:spcBef>
              <a:spcAft>
                <a:spcPts val="0"/>
              </a:spcAft>
              <a:buClrTx/>
              <a:buSzTx/>
              <a:buFontTx/>
              <a:buNone/>
              <a:defRPr/>
            </a:pPr>
            <a:r>
              <a:rPr kumimoji="0" lang="pt-BR"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Proin vehicula ut sem et tempus. Interdum et malesuada fames ac ante ipsum primis in faucibus. </a:t>
            </a:r>
            <a:endPar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37" name="Straight Connector 36"/>
          <p:cNvCxnSpPr/>
          <p:nvPr/>
        </p:nvCxnSpPr>
        <p:spPr>
          <a:xfrm>
            <a:off x="2469660" y="2085027"/>
            <a:ext cx="197948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1069667" y="5173879"/>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9" name="TextBox 38"/>
          <p:cNvSpPr txBox="1"/>
          <p:nvPr/>
        </p:nvSpPr>
        <p:spPr>
          <a:xfrm>
            <a:off x="1281332" y="4964378"/>
            <a:ext cx="1109626"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Drink Coffee</a:t>
            </a:r>
          </a:p>
        </p:txBody>
      </p:sp>
      <p:sp>
        <p:nvSpPr>
          <p:cNvPr id="40" name="Rectangle 39"/>
          <p:cNvSpPr/>
          <p:nvPr/>
        </p:nvSpPr>
        <p:spPr>
          <a:xfrm>
            <a:off x="2719998" y="5173879"/>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1" name="TextBox 40"/>
          <p:cNvSpPr txBox="1"/>
          <p:nvPr/>
        </p:nvSpPr>
        <p:spPr>
          <a:xfrm>
            <a:off x="2934997" y="4964378"/>
            <a:ext cx="1102958"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Mobile Data</a:t>
            </a:r>
          </a:p>
        </p:txBody>
      </p:sp>
      <p:sp>
        <p:nvSpPr>
          <p:cNvPr id="42" name="Rectangle 41"/>
          <p:cNvSpPr/>
          <p:nvPr/>
        </p:nvSpPr>
        <p:spPr>
          <a:xfrm>
            <a:off x="4376885" y="5173879"/>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3" name="TextBox 42"/>
          <p:cNvSpPr txBox="1"/>
          <p:nvPr/>
        </p:nvSpPr>
        <p:spPr>
          <a:xfrm>
            <a:off x="4871509" y="4964378"/>
            <a:ext cx="543703"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Love</a:t>
            </a:r>
          </a:p>
        </p:txBody>
      </p:sp>
      <p:sp>
        <p:nvSpPr>
          <p:cNvPr id="44" name="Freeform 8"/>
          <p:cNvSpPr>
            <a:spLocks noEditPoints="1"/>
          </p:cNvSpPr>
          <p:nvPr/>
        </p:nvSpPr>
        <p:spPr bwMode="auto">
          <a:xfrm>
            <a:off x="1644518" y="4533864"/>
            <a:ext cx="368106" cy="422421"/>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45" name="Group 44"/>
          <p:cNvGrpSpPr/>
          <p:nvPr/>
        </p:nvGrpSpPr>
        <p:grpSpPr>
          <a:xfrm>
            <a:off x="3352622" y="4495991"/>
            <a:ext cx="322942" cy="468387"/>
            <a:chOff x="-990600" y="3375025"/>
            <a:chExt cx="571500" cy="828675"/>
          </a:xfrm>
          <a:solidFill>
            <a:schemeClr val="accent2"/>
          </a:solidFill>
        </p:grpSpPr>
        <p:sp>
          <p:nvSpPr>
            <p:cNvPr id="46"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7"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8"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49" name="Group 48"/>
          <p:cNvGrpSpPr/>
          <p:nvPr/>
        </p:nvGrpSpPr>
        <p:grpSpPr>
          <a:xfrm>
            <a:off x="4925585" y="4576740"/>
            <a:ext cx="436805" cy="376876"/>
            <a:chOff x="-122237" y="-128588"/>
            <a:chExt cx="4632324" cy="3995738"/>
          </a:xfrm>
          <a:solidFill>
            <a:schemeClr val="accent3"/>
          </a:solidFill>
        </p:grpSpPr>
        <p:sp>
          <p:nvSpPr>
            <p:cNvPr id="50" name="Freeform 49"/>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1" name="Freeform 50"/>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pic>
        <p:nvPicPr>
          <p:cNvPr id="3" name="图片占位符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3375" b="3375"/>
          <a:stretch>
            <a:fillRect/>
          </a:stretch>
        </p:blipFill>
        <p:spPr/>
      </p:pic>
      <p:grpSp>
        <p:nvGrpSpPr>
          <p:cNvPr id="65" name="组合 64"/>
          <p:cNvGrpSpPr/>
          <p:nvPr/>
        </p:nvGrpSpPr>
        <p:grpSpPr>
          <a:xfrm>
            <a:off x="823441" y="230091"/>
            <a:ext cx="4148922" cy="994425"/>
            <a:chOff x="823441" y="230091"/>
            <a:chExt cx="4148922" cy="994425"/>
          </a:xfrm>
        </p:grpSpPr>
        <p:sp>
          <p:nvSpPr>
            <p:cNvPr id="66"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7"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68" name="Group 38"/>
            <p:cNvGrpSpPr/>
            <p:nvPr/>
          </p:nvGrpSpPr>
          <p:grpSpPr>
            <a:xfrm>
              <a:off x="931728" y="824364"/>
              <a:ext cx="1369406" cy="36575"/>
              <a:chOff x="1775295" y="2028842"/>
              <a:chExt cx="3631535" cy="45719"/>
            </a:xfrm>
          </p:grpSpPr>
          <p:sp>
            <p:nvSpPr>
              <p:cNvPr id="69"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0"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1"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2"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3"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4"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6115050" y="2186144"/>
            <a:ext cx="0" cy="386188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370032" y="2351234"/>
            <a:ext cx="813007" cy="230814"/>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Demographic</a:t>
            </a:r>
          </a:p>
        </p:txBody>
      </p:sp>
      <p:sp>
        <p:nvSpPr>
          <p:cNvPr id="47" name="TextBox 46"/>
          <p:cNvSpPr txBox="1"/>
          <p:nvPr/>
        </p:nvSpPr>
        <p:spPr>
          <a:xfrm>
            <a:off x="1367941" y="2754620"/>
            <a:ext cx="4626883" cy="646313"/>
          </a:xfrm>
          <a:prstGeom prst="rect">
            <a:avLst/>
          </a:prstGeom>
          <a:noFill/>
        </p:spPr>
        <p:txBody>
          <a:bodyPr wrap="square" lIns="91422" tIns="45711" rIns="91422" bIns="45711"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Direct data comes from vital statistics registries that track all births and deaths as well as certain changes in legal status such as marriage, divorce.</a:t>
            </a:r>
            <a:endParaRPr kumimoji="0" lang="id-ID" sz="12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endParaRPr>
          </a:p>
        </p:txBody>
      </p:sp>
      <p:cxnSp>
        <p:nvCxnSpPr>
          <p:cNvPr id="49" name="Straight Connector 48"/>
          <p:cNvCxnSpPr/>
          <p:nvPr/>
        </p:nvCxnSpPr>
        <p:spPr>
          <a:xfrm>
            <a:off x="1487950" y="3581840"/>
            <a:ext cx="449299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1414482" y="3632051"/>
            <a:ext cx="4637492" cy="652827"/>
            <a:chOff x="2825788" y="7264098"/>
            <a:chExt cx="9274984" cy="1305652"/>
          </a:xfrm>
        </p:grpSpPr>
        <p:sp>
          <p:nvSpPr>
            <p:cNvPr id="50" name="TextBox 49"/>
            <p:cNvSpPr txBox="1"/>
            <p:nvPr/>
          </p:nvSpPr>
          <p:spPr>
            <a:xfrm>
              <a:off x="2825788" y="7264098"/>
              <a:ext cx="1369606" cy="461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Age Group</a:t>
              </a:r>
            </a:p>
          </p:txBody>
        </p:sp>
        <p:sp>
          <p:nvSpPr>
            <p:cNvPr id="51" name="TextBox 50"/>
            <p:cNvSpPr txBox="1"/>
            <p:nvPr/>
          </p:nvSpPr>
          <p:spPr>
            <a:xfrm>
              <a:off x="2847006" y="8015753"/>
              <a:ext cx="9253766" cy="553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 stable population does not necessarily remain fixed.</a:t>
              </a:r>
              <a:endParaRPr kumimoji="0" lang="id-ID" sz="12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endParaRPr>
            </a:p>
          </p:txBody>
        </p:sp>
      </p:grpSp>
      <p:sp>
        <p:nvSpPr>
          <p:cNvPr id="162" name="TextBox 161"/>
          <p:cNvSpPr txBox="1"/>
          <p:nvPr/>
        </p:nvSpPr>
        <p:spPr>
          <a:xfrm>
            <a:off x="7233292" y="5619014"/>
            <a:ext cx="601410" cy="338536"/>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2012</a:t>
            </a:r>
          </a:p>
        </p:txBody>
      </p:sp>
      <p:sp>
        <p:nvSpPr>
          <p:cNvPr id="163" name="TextBox 162"/>
          <p:cNvSpPr txBox="1"/>
          <p:nvPr/>
        </p:nvSpPr>
        <p:spPr>
          <a:xfrm>
            <a:off x="8073787" y="5619014"/>
            <a:ext cx="601410" cy="338536"/>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2013</a:t>
            </a:r>
          </a:p>
        </p:txBody>
      </p:sp>
      <p:sp>
        <p:nvSpPr>
          <p:cNvPr id="164" name="TextBox 163"/>
          <p:cNvSpPr txBox="1"/>
          <p:nvPr/>
        </p:nvSpPr>
        <p:spPr>
          <a:xfrm>
            <a:off x="8838527" y="5619014"/>
            <a:ext cx="601410" cy="338536"/>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2014</a:t>
            </a:r>
          </a:p>
        </p:txBody>
      </p:sp>
      <p:sp>
        <p:nvSpPr>
          <p:cNvPr id="165" name="TextBox 164"/>
          <p:cNvSpPr txBox="1"/>
          <p:nvPr/>
        </p:nvSpPr>
        <p:spPr>
          <a:xfrm>
            <a:off x="9631319" y="5612114"/>
            <a:ext cx="601410" cy="338536"/>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6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2015</a:t>
            </a:r>
          </a:p>
        </p:txBody>
      </p:sp>
      <p:grpSp>
        <p:nvGrpSpPr>
          <p:cNvPr id="211" name="Group 211"/>
          <p:cNvGrpSpPr/>
          <p:nvPr/>
        </p:nvGrpSpPr>
        <p:grpSpPr>
          <a:xfrm>
            <a:off x="7210349" y="3097610"/>
            <a:ext cx="637865" cy="2471642"/>
            <a:chOff x="-1" y="0"/>
            <a:chExt cx="1816102" cy="7035333"/>
          </a:xfrm>
        </p:grpSpPr>
        <p:sp>
          <p:nvSpPr>
            <p:cNvPr id="206" name="Shape 206"/>
            <p:cNvSpPr/>
            <p:nvPr/>
          </p:nvSpPr>
          <p:spPr>
            <a:xfrm>
              <a:off x="-1" y="5219232"/>
              <a:ext cx="1816102" cy="18161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07" name="Shape 207"/>
            <p:cNvSpPr/>
            <p:nvPr/>
          </p:nvSpPr>
          <p:spPr>
            <a:xfrm>
              <a:off x="506672" y="0"/>
              <a:ext cx="863601" cy="6324600"/>
            </a:xfrm>
            <a:prstGeom prst="roundRect">
              <a:avLst>
                <a:gd name="adj" fmla="val 50000"/>
              </a:avLst>
            </a:pr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08" name="Shape 208"/>
            <p:cNvSpPr/>
            <p:nvPr/>
          </p:nvSpPr>
          <p:spPr>
            <a:xfrm>
              <a:off x="592918" y="4251279"/>
              <a:ext cx="681854" cy="236164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09" name="Shape 209"/>
            <p:cNvSpPr/>
            <p:nvPr/>
          </p:nvSpPr>
          <p:spPr>
            <a:xfrm>
              <a:off x="94640" y="5327136"/>
              <a:ext cx="161284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chemeClr val="accent1">
                  <a:alpha val="0"/>
                </a:scheme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grpSp>
      <p:grpSp>
        <p:nvGrpSpPr>
          <p:cNvPr id="221" name="Group 221"/>
          <p:cNvGrpSpPr/>
          <p:nvPr/>
        </p:nvGrpSpPr>
        <p:grpSpPr>
          <a:xfrm>
            <a:off x="8029232" y="3096777"/>
            <a:ext cx="637865" cy="2471807"/>
            <a:chOff x="-1" y="0"/>
            <a:chExt cx="1816102" cy="7035801"/>
          </a:xfrm>
        </p:grpSpPr>
        <p:sp>
          <p:nvSpPr>
            <p:cNvPr id="216" name="Shape 216"/>
            <p:cNvSpPr/>
            <p:nvPr/>
          </p:nvSpPr>
          <p:spPr>
            <a:xfrm>
              <a:off x="508000" y="0"/>
              <a:ext cx="863600" cy="6324600"/>
            </a:xfrm>
            <a:prstGeom prst="roundRect">
              <a:avLst>
                <a:gd name="adj" fmla="val 50000"/>
              </a:avLst>
            </a:pr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17" name="Shape 217"/>
            <p:cNvSpPr/>
            <p:nvPr/>
          </p:nvSpPr>
          <p:spPr>
            <a:xfrm>
              <a:off x="-1" y="5219699"/>
              <a:ext cx="1816102" cy="18161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18" name="Shape 218"/>
            <p:cNvSpPr/>
            <p:nvPr/>
          </p:nvSpPr>
          <p:spPr>
            <a:xfrm>
              <a:off x="603391" y="3335992"/>
              <a:ext cx="685801" cy="3276601"/>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19" name="Shape 219"/>
            <p:cNvSpPr/>
            <p:nvPr/>
          </p:nvSpPr>
          <p:spPr>
            <a:xfrm>
              <a:off x="107088" y="5326808"/>
              <a:ext cx="1612847"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grpSp>
      <p:grpSp>
        <p:nvGrpSpPr>
          <p:cNvPr id="4" name="Group 3"/>
          <p:cNvGrpSpPr/>
          <p:nvPr/>
        </p:nvGrpSpPr>
        <p:grpSpPr>
          <a:xfrm>
            <a:off x="8823215" y="3096777"/>
            <a:ext cx="637864" cy="2471807"/>
            <a:chOff x="18309669" y="3867220"/>
            <a:chExt cx="1815630" cy="7035803"/>
          </a:xfrm>
        </p:grpSpPr>
        <p:sp>
          <p:nvSpPr>
            <p:cNvPr id="226" name="Shape 226"/>
            <p:cNvSpPr/>
            <p:nvPr/>
          </p:nvSpPr>
          <p:spPr>
            <a:xfrm>
              <a:off x="18817538" y="3867220"/>
              <a:ext cx="863376" cy="6324602"/>
            </a:xfrm>
            <a:prstGeom prst="roundRect">
              <a:avLst>
                <a:gd name="adj" fmla="val 50000"/>
              </a:avLst>
            </a:pr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27" name="Shape 227"/>
            <p:cNvSpPr/>
            <p:nvPr/>
          </p:nvSpPr>
          <p:spPr>
            <a:xfrm>
              <a:off x="18309669"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28" name="Shape 228"/>
            <p:cNvSpPr/>
            <p:nvPr/>
          </p:nvSpPr>
          <p:spPr>
            <a:xfrm>
              <a:off x="18902306" y="5795893"/>
              <a:ext cx="681677" cy="468392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29" name="Shape 229"/>
            <p:cNvSpPr/>
            <p:nvPr/>
          </p:nvSpPr>
          <p:spPr>
            <a:xfrm>
              <a:off x="18404160" y="9194030"/>
              <a:ext cx="161242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grpSp>
      <p:grpSp>
        <p:nvGrpSpPr>
          <p:cNvPr id="5" name="Group 4"/>
          <p:cNvGrpSpPr/>
          <p:nvPr/>
        </p:nvGrpSpPr>
        <p:grpSpPr>
          <a:xfrm>
            <a:off x="9612738" y="3096777"/>
            <a:ext cx="637864" cy="2471807"/>
            <a:chOff x="20556984" y="3867220"/>
            <a:chExt cx="1815630" cy="7035803"/>
          </a:xfrm>
        </p:grpSpPr>
        <p:sp>
          <p:nvSpPr>
            <p:cNvPr id="236" name="Shape 236"/>
            <p:cNvSpPr/>
            <p:nvPr/>
          </p:nvSpPr>
          <p:spPr>
            <a:xfrm>
              <a:off x="21064853" y="3867220"/>
              <a:ext cx="863376" cy="6324602"/>
            </a:xfrm>
            <a:prstGeom prst="roundRect">
              <a:avLst>
                <a:gd name="adj" fmla="val 50000"/>
              </a:avLst>
            </a:pr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37" name="Shape 237"/>
            <p:cNvSpPr/>
            <p:nvPr/>
          </p:nvSpPr>
          <p:spPr>
            <a:xfrm>
              <a:off x="20556984"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38" name="Shape 238"/>
            <p:cNvSpPr/>
            <p:nvPr/>
          </p:nvSpPr>
          <p:spPr>
            <a:xfrm>
              <a:off x="21147770" y="4688609"/>
              <a:ext cx="685623" cy="5791203"/>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sp>
          <p:nvSpPr>
            <p:cNvPr id="239" name="Shape 239"/>
            <p:cNvSpPr/>
            <p:nvPr/>
          </p:nvSpPr>
          <p:spPr>
            <a:xfrm>
              <a:off x="20651600" y="9194030"/>
              <a:ext cx="1612429"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marL="0" marR="0" lvl="0" indent="0" algn="l" defTabSz="292100" rtl="0" eaLnBrk="1" fontAlgn="auto" latinLnBrk="0" hangingPunct="1">
                <a:lnSpc>
                  <a:spcPct val="100000"/>
                </a:lnSpc>
                <a:spcBef>
                  <a:spcPts val="0"/>
                </a:spcBef>
                <a:spcAft>
                  <a:spcPts val="0"/>
                </a:spcAft>
                <a:buClrTx/>
                <a:buSzTx/>
                <a:buFontTx/>
                <a:buNone/>
                <a:defRPr sz="4000">
                  <a:solidFill>
                    <a:srgbClr val="FFFFFF"/>
                  </a:solidFill>
                  <a:effectLst>
                    <a:outerShdw blurRad="38100" dist="12700" dir="5400000" rotWithShape="0">
                      <a:srgbClr val="000000">
                        <a:alpha val="50000"/>
                      </a:srgbClr>
                    </a:outerShdw>
                  </a:effectLst>
                </a:defRPr>
              </a:pPr>
              <a:endParaRPr kumimoji="0" sz="2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微软雅黑" panose="020B0503020204020204" charset="-122"/>
                <a:cs typeface="+mn-ea"/>
                <a:sym typeface="+mn-lt"/>
              </a:endParaRPr>
            </a:p>
          </p:txBody>
        </p:sp>
      </p:grpSp>
      <p:sp>
        <p:nvSpPr>
          <p:cNvPr id="166" name="Freeform 13"/>
          <p:cNvSpPr>
            <a:spLocks noEditPoints="1"/>
          </p:cNvSpPr>
          <p:nvPr/>
        </p:nvSpPr>
        <p:spPr bwMode="auto">
          <a:xfrm>
            <a:off x="7347511" y="5128857"/>
            <a:ext cx="359442" cy="258054"/>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72" name="Freeform 13"/>
          <p:cNvSpPr>
            <a:spLocks noEditPoints="1"/>
          </p:cNvSpPr>
          <p:nvPr/>
        </p:nvSpPr>
        <p:spPr bwMode="auto">
          <a:xfrm>
            <a:off x="8181669" y="5121698"/>
            <a:ext cx="359442" cy="258054"/>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73" name="Freeform 13"/>
          <p:cNvSpPr>
            <a:spLocks noEditPoints="1"/>
          </p:cNvSpPr>
          <p:nvPr/>
        </p:nvSpPr>
        <p:spPr bwMode="auto">
          <a:xfrm>
            <a:off x="8971503" y="5121698"/>
            <a:ext cx="359442" cy="258054"/>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84" name="Freeform 13"/>
          <p:cNvSpPr>
            <a:spLocks noEditPoints="1"/>
          </p:cNvSpPr>
          <p:nvPr/>
        </p:nvSpPr>
        <p:spPr bwMode="auto">
          <a:xfrm>
            <a:off x="9765174" y="5128549"/>
            <a:ext cx="359442" cy="258054"/>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cxnSp>
        <p:nvCxnSpPr>
          <p:cNvPr id="186" name="Straight Connector 185"/>
          <p:cNvCxnSpPr/>
          <p:nvPr/>
        </p:nvCxnSpPr>
        <p:spPr>
          <a:xfrm flipV="1">
            <a:off x="7533046" y="2495186"/>
            <a:ext cx="0" cy="59527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7276735" y="2020537"/>
            <a:ext cx="381799" cy="230814"/>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50%</a:t>
            </a:r>
          </a:p>
        </p:txBody>
      </p:sp>
      <p:cxnSp>
        <p:nvCxnSpPr>
          <p:cNvPr id="188" name="Straight Connector 187"/>
          <p:cNvCxnSpPr/>
          <p:nvPr/>
        </p:nvCxnSpPr>
        <p:spPr>
          <a:xfrm flipV="1">
            <a:off x="8348913" y="2501498"/>
            <a:ext cx="0" cy="59527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8092602" y="2026849"/>
            <a:ext cx="381799" cy="230814"/>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60%</a:t>
            </a:r>
          </a:p>
        </p:txBody>
      </p:sp>
      <p:cxnSp>
        <p:nvCxnSpPr>
          <p:cNvPr id="190" name="Straight Connector 189"/>
          <p:cNvCxnSpPr/>
          <p:nvPr/>
        </p:nvCxnSpPr>
        <p:spPr>
          <a:xfrm flipV="1">
            <a:off x="9142663" y="2502331"/>
            <a:ext cx="0" cy="59527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8886352" y="2027681"/>
            <a:ext cx="381799" cy="230814"/>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70%</a:t>
            </a:r>
          </a:p>
        </p:txBody>
      </p:sp>
      <p:cxnSp>
        <p:nvCxnSpPr>
          <p:cNvPr id="192" name="Straight Connector 191"/>
          <p:cNvCxnSpPr/>
          <p:nvPr/>
        </p:nvCxnSpPr>
        <p:spPr>
          <a:xfrm flipV="1">
            <a:off x="9936321" y="2502331"/>
            <a:ext cx="0" cy="59527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9675168" y="2027681"/>
            <a:ext cx="381799" cy="230814"/>
          </a:xfrm>
          <a:prstGeom prst="rect">
            <a:avLst/>
          </a:prstGeom>
          <a:noFill/>
        </p:spPr>
        <p:txBody>
          <a:bodyPr wrap="non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474747"/>
                </a:solidFill>
                <a:effectLst/>
                <a:uLnTx/>
                <a:uFillTx/>
                <a:latin typeface="Calibri" panose="020F0502020204030204"/>
                <a:ea typeface="微软雅黑" panose="020B0503020204020204" charset="-122"/>
                <a:cs typeface="+mn-ea"/>
                <a:sym typeface="+mn-lt"/>
              </a:rPr>
              <a:t>80%</a:t>
            </a:r>
          </a:p>
        </p:txBody>
      </p:sp>
      <p:grpSp>
        <p:nvGrpSpPr>
          <p:cNvPr id="10" name="Group 9"/>
          <p:cNvGrpSpPr/>
          <p:nvPr/>
        </p:nvGrpSpPr>
        <p:grpSpPr>
          <a:xfrm>
            <a:off x="1476034" y="4605646"/>
            <a:ext cx="3755872" cy="369174"/>
            <a:chOff x="3101293" y="9211292"/>
            <a:chExt cx="7511744" cy="738348"/>
          </a:xfrm>
        </p:grpSpPr>
        <p:sp>
          <p:nvSpPr>
            <p:cNvPr id="195" name="Shape 3747"/>
            <p:cNvSpPr/>
            <p:nvPr/>
          </p:nvSpPr>
          <p:spPr>
            <a:xfrm>
              <a:off x="76619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196" name="Shape 3748"/>
            <p:cNvSpPr/>
            <p:nvPr/>
          </p:nvSpPr>
          <p:spPr>
            <a:xfrm>
              <a:off x="77516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197" name="Shape 3749"/>
            <p:cNvSpPr/>
            <p:nvPr/>
          </p:nvSpPr>
          <p:spPr>
            <a:xfrm>
              <a:off x="80413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198" name="Shape 3750"/>
            <p:cNvSpPr/>
            <p:nvPr/>
          </p:nvSpPr>
          <p:spPr>
            <a:xfrm>
              <a:off x="813104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199" name="Shape 3751"/>
            <p:cNvSpPr/>
            <p:nvPr/>
          </p:nvSpPr>
          <p:spPr>
            <a:xfrm>
              <a:off x="8422220"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43" name="Shape 3752"/>
            <p:cNvSpPr/>
            <p:nvPr/>
          </p:nvSpPr>
          <p:spPr>
            <a:xfrm>
              <a:off x="8511921"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nvGrpSpPr>
            <p:cNvPr id="244" name="Group 243"/>
            <p:cNvGrpSpPr/>
            <p:nvPr/>
          </p:nvGrpSpPr>
          <p:grpSpPr>
            <a:xfrm>
              <a:off x="8801659" y="9211292"/>
              <a:ext cx="291134" cy="735106"/>
              <a:chOff x="7252702" y="2337375"/>
              <a:chExt cx="283144" cy="714746"/>
            </a:xfrm>
            <a:solidFill>
              <a:schemeClr val="bg1">
                <a:lumMod val="85000"/>
              </a:schemeClr>
            </a:solidFill>
          </p:grpSpPr>
          <p:sp>
            <p:nvSpPr>
              <p:cNvPr id="328" name="Shape 3753"/>
              <p:cNvSpPr/>
              <p:nvPr/>
            </p:nvSpPr>
            <p:spPr>
              <a:xfrm>
                <a:off x="7252702"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29" name="Shape 3754"/>
              <p:cNvSpPr/>
              <p:nvPr/>
            </p:nvSpPr>
            <p:spPr>
              <a:xfrm>
                <a:off x="7339941"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45" name="Group 244"/>
            <p:cNvGrpSpPr/>
            <p:nvPr/>
          </p:nvGrpSpPr>
          <p:grpSpPr>
            <a:xfrm>
              <a:off x="9182150" y="9211292"/>
              <a:ext cx="291134" cy="735106"/>
              <a:chOff x="7622750" y="2337375"/>
              <a:chExt cx="283144" cy="714746"/>
            </a:xfrm>
            <a:solidFill>
              <a:schemeClr val="bg1">
                <a:lumMod val="85000"/>
              </a:schemeClr>
            </a:solidFill>
          </p:grpSpPr>
          <p:sp>
            <p:nvSpPr>
              <p:cNvPr id="326" name="Shape 3755"/>
              <p:cNvSpPr/>
              <p:nvPr/>
            </p:nvSpPr>
            <p:spPr>
              <a:xfrm>
                <a:off x="7622750"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27" name="Shape 3756"/>
              <p:cNvSpPr/>
              <p:nvPr/>
            </p:nvSpPr>
            <p:spPr>
              <a:xfrm>
                <a:off x="7709990"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46" name="Group 245"/>
            <p:cNvGrpSpPr/>
            <p:nvPr/>
          </p:nvGrpSpPr>
          <p:grpSpPr>
            <a:xfrm>
              <a:off x="9561589" y="9211292"/>
              <a:ext cx="291134" cy="735106"/>
              <a:chOff x="7991776" y="2337375"/>
              <a:chExt cx="283144" cy="714746"/>
            </a:xfrm>
            <a:solidFill>
              <a:schemeClr val="bg1">
                <a:lumMod val="85000"/>
              </a:schemeClr>
            </a:solidFill>
          </p:grpSpPr>
          <p:sp>
            <p:nvSpPr>
              <p:cNvPr id="324" name="Shape 3757"/>
              <p:cNvSpPr/>
              <p:nvPr/>
            </p:nvSpPr>
            <p:spPr>
              <a:xfrm>
                <a:off x="7991776"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25" name="Shape 3758"/>
              <p:cNvSpPr/>
              <p:nvPr/>
            </p:nvSpPr>
            <p:spPr>
              <a:xfrm>
                <a:off x="8079016"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47" name="Group 246"/>
            <p:cNvGrpSpPr/>
            <p:nvPr/>
          </p:nvGrpSpPr>
          <p:grpSpPr>
            <a:xfrm>
              <a:off x="9942464" y="9211292"/>
              <a:ext cx="291134" cy="735106"/>
              <a:chOff x="8362198" y="2337375"/>
              <a:chExt cx="283144" cy="714746"/>
            </a:xfrm>
            <a:solidFill>
              <a:schemeClr val="bg1">
                <a:lumMod val="85000"/>
              </a:schemeClr>
            </a:solidFill>
          </p:grpSpPr>
          <p:sp>
            <p:nvSpPr>
              <p:cNvPr id="322" name="Shape 3759"/>
              <p:cNvSpPr/>
              <p:nvPr/>
            </p:nvSpPr>
            <p:spPr>
              <a:xfrm>
                <a:off x="8362198"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23" name="Shape 3760"/>
              <p:cNvSpPr/>
              <p:nvPr/>
            </p:nvSpPr>
            <p:spPr>
              <a:xfrm>
                <a:off x="8449437"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48" name="Group 247"/>
            <p:cNvGrpSpPr/>
            <p:nvPr/>
          </p:nvGrpSpPr>
          <p:grpSpPr>
            <a:xfrm>
              <a:off x="10321903" y="9211292"/>
              <a:ext cx="291134" cy="735106"/>
              <a:chOff x="8731224" y="2337375"/>
              <a:chExt cx="283144" cy="714746"/>
            </a:xfrm>
            <a:solidFill>
              <a:schemeClr val="bg1">
                <a:lumMod val="85000"/>
              </a:schemeClr>
            </a:solidFill>
          </p:grpSpPr>
          <p:sp>
            <p:nvSpPr>
              <p:cNvPr id="320" name="Shape 3761"/>
              <p:cNvSpPr/>
              <p:nvPr/>
            </p:nvSpPr>
            <p:spPr>
              <a:xfrm>
                <a:off x="8731224"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21" name="Shape 3762"/>
              <p:cNvSpPr/>
              <p:nvPr/>
            </p:nvSpPr>
            <p:spPr>
              <a:xfrm>
                <a:off x="8818464"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sp>
          <p:nvSpPr>
            <p:cNvPr id="249" name="Shape 3763"/>
            <p:cNvSpPr/>
            <p:nvPr/>
          </p:nvSpPr>
          <p:spPr>
            <a:xfrm>
              <a:off x="462327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0" name="Shape 3764"/>
            <p:cNvSpPr/>
            <p:nvPr/>
          </p:nvSpPr>
          <p:spPr>
            <a:xfrm>
              <a:off x="4712980"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1" name="Shape 3765"/>
            <p:cNvSpPr/>
            <p:nvPr/>
          </p:nvSpPr>
          <p:spPr>
            <a:xfrm>
              <a:off x="5002718"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2" name="Shape 3766"/>
            <p:cNvSpPr/>
            <p:nvPr/>
          </p:nvSpPr>
          <p:spPr>
            <a:xfrm>
              <a:off x="5092419"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3" name="Shape 3767"/>
            <p:cNvSpPr/>
            <p:nvPr/>
          </p:nvSpPr>
          <p:spPr>
            <a:xfrm>
              <a:off x="538365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4" name="Shape 3768"/>
            <p:cNvSpPr/>
            <p:nvPr/>
          </p:nvSpPr>
          <p:spPr>
            <a:xfrm>
              <a:off x="547329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5" name="Shape 3769"/>
            <p:cNvSpPr/>
            <p:nvPr/>
          </p:nvSpPr>
          <p:spPr>
            <a:xfrm>
              <a:off x="5763031"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6" name="Shape 3770"/>
            <p:cNvSpPr/>
            <p:nvPr/>
          </p:nvSpPr>
          <p:spPr>
            <a:xfrm>
              <a:off x="585273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7" name="Shape 3771"/>
            <p:cNvSpPr/>
            <p:nvPr/>
          </p:nvSpPr>
          <p:spPr>
            <a:xfrm>
              <a:off x="614352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8" name="Shape 3772"/>
            <p:cNvSpPr/>
            <p:nvPr/>
          </p:nvSpPr>
          <p:spPr>
            <a:xfrm>
              <a:off x="623322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59" name="Shape 3773"/>
            <p:cNvSpPr/>
            <p:nvPr/>
          </p:nvSpPr>
          <p:spPr>
            <a:xfrm>
              <a:off x="652296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0" name="Shape 3774"/>
            <p:cNvSpPr/>
            <p:nvPr/>
          </p:nvSpPr>
          <p:spPr>
            <a:xfrm>
              <a:off x="661266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1" name="Shape 3775"/>
            <p:cNvSpPr/>
            <p:nvPr/>
          </p:nvSpPr>
          <p:spPr>
            <a:xfrm>
              <a:off x="6903835"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2" name="Shape 3776"/>
            <p:cNvSpPr/>
            <p:nvPr/>
          </p:nvSpPr>
          <p:spPr>
            <a:xfrm>
              <a:off x="699353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3" name="Shape 3777"/>
            <p:cNvSpPr/>
            <p:nvPr/>
          </p:nvSpPr>
          <p:spPr>
            <a:xfrm>
              <a:off x="7283274"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4" name="Shape 3778"/>
            <p:cNvSpPr/>
            <p:nvPr/>
          </p:nvSpPr>
          <p:spPr>
            <a:xfrm>
              <a:off x="7372975"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5" name="Shape 3779"/>
            <p:cNvSpPr/>
            <p:nvPr/>
          </p:nvSpPr>
          <p:spPr>
            <a:xfrm>
              <a:off x="3101293"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6" name="Shape 3780"/>
            <p:cNvSpPr/>
            <p:nvPr/>
          </p:nvSpPr>
          <p:spPr>
            <a:xfrm>
              <a:off x="3190994"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7" name="Shape 3781"/>
            <p:cNvSpPr/>
            <p:nvPr/>
          </p:nvSpPr>
          <p:spPr>
            <a:xfrm>
              <a:off x="348073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8" name="Shape 3782"/>
            <p:cNvSpPr/>
            <p:nvPr/>
          </p:nvSpPr>
          <p:spPr>
            <a:xfrm>
              <a:off x="3570433"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69" name="Shape 3783"/>
            <p:cNvSpPr/>
            <p:nvPr/>
          </p:nvSpPr>
          <p:spPr>
            <a:xfrm>
              <a:off x="38616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70" name="Shape 3784"/>
            <p:cNvSpPr/>
            <p:nvPr/>
          </p:nvSpPr>
          <p:spPr>
            <a:xfrm>
              <a:off x="39513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71" name="Shape 3785"/>
            <p:cNvSpPr/>
            <p:nvPr/>
          </p:nvSpPr>
          <p:spPr>
            <a:xfrm>
              <a:off x="42410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72" name="Shape 3786"/>
            <p:cNvSpPr/>
            <p:nvPr/>
          </p:nvSpPr>
          <p:spPr>
            <a:xfrm>
              <a:off x="433074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nvGrpSpPr>
            <p:cNvPr id="273" name="Group 3831"/>
            <p:cNvGrpSpPr/>
            <p:nvPr/>
          </p:nvGrpSpPr>
          <p:grpSpPr>
            <a:xfrm>
              <a:off x="7662970" y="9214534"/>
              <a:ext cx="291134" cy="735106"/>
              <a:chOff x="0" y="0"/>
              <a:chExt cx="590244" cy="1489964"/>
            </a:xfrm>
            <a:solidFill>
              <a:schemeClr val="accent1"/>
            </a:solidFill>
          </p:grpSpPr>
          <p:sp>
            <p:nvSpPr>
              <p:cNvPr id="318" name="Shape 382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19" name="Shape 3830"/>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4" name="Group 3834"/>
            <p:cNvGrpSpPr/>
            <p:nvPr/>
          </p:nvGrpSpPr>
          <p:grpSpPr>
            <a:xfrm>
              <a:off x="8042410" y="9214534"/>
              <a:ext cx="291134" cy="735106"/>
              <a:chOff x="0" y="0"/>
              <a:chExt cx="590244" cy="1489964"/>
            </a:xfrm>
            <a:solidFill>
              <a:schemeClr val="accent1"/>
            </a:solidFill>
          </p:grpSpPr>
          <p:sp>
            <p:nvSpPr>
              <p:cNvPr id="316" name="Shape 383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17" name="Shape 383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5" name="Group 3837"/>
            <p:cNvGrpSpPr/>
            <p:nvPr/>
          </p:nvGrpSpPr>
          <p:grpSpPr>
            <a:xfrm>
              <a:off x="8423284" y="9214534"/>
              <a:ext cx="291135" cy="735106"/>
              <a:chOff x="0" y="0"/>
              <a:chExt cx="590244" cy="1489964"/>
            </a:xfrm>
            <a:solidFill>
              <a:schemeClr val="accent1"/>
            </a:solidFill>
          </p:grpSpPr>
          <p:sp>
            <p:nvSpPr>
              <p:cNvPr id="314" name="Shape 383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15" name="Shape 3836"/>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6" name="Group 3840"/>
            <p:cNvGrpSpPr/>
            <p:nvPr/>
          </p:nvGrpSpPr>
          <p:grpSpPr>
            <a:xfrm>
              <a:off x="4624344" y="9214534"/>
              <a:ext cx="291134" cy="735106"/>
              <a:chOff x="0" y="0"/>
              <a:chExt cx="590244" cy="1489964"/>
            </a:xfrm>
            <a:solidFill>
              <a:schemeClr val="accent1"/>
            </a:solidFill>
          </p:grpSpPr>
          <p:sp>
            <p:nvSpPr>
              <p:cNvPr id="312" name="Shape 383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13" name="Shape 383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7" name="Group 3843"/>
            <p:cNvGrpSpPr/>
            <p:nvPr/>
          </p:nvGrpSpPr>
          <p:grpSpPr>
            <a:xfrm>
              <a:off x="5003783" y="9214534"/>
              <a:ext cx="291134" cy="735106"/>
              <a:chOff x="0" y="0"/>
              <a:chExt cx="590244" cy="1489964"/>
            </a:xfrm>
            <a:solidFill>
              <a:schemeClr val="accent1"/>
            </a:solidFill>
          </p:grpSpPr>
          <p:sp>
            <p:nvSpPr>
              <p:cNvPr id="310" name="Shape 384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11" name="Shape 384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8" name="Group 3846"/>
            <p:cNvGrpSpPr/>
            <p:nvPr/>
          </p:nvGrpSpPr>
          <p:grpSpPr>
            <a:xfrm>
              <a:off x="5384724" y="9214534"/>
              <a:ext cx="291134" cy="735106"/>
              <a:chOff x="0" y="0"/>
              <a:chExt cx="590244" cy="1489964"/>
            </a:xfrm>
            <a:solidFill>
              <a:schemeClr val="accent1"/>
            </a:solidFill>
          </p:grpSpPr>
          <p:sp>
            <p:nvSpPr>
              <p:cNvPr id="308" name="Shape 3844"/>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09" name="Shape 3845"/>
              <p:cNvSpPr/>
              <p:nvPr/>
            </p:nvSpPr>
            <p:spPr>
              <a:xfrm>
                <a:off x="181722"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79" name="Group 3849"/>
            <p:cNvGrpSpPr/>
            <p:nvPr/>
          </p:nvGrpSpPr>
          <p:grpSpPr>
            <a:xfrm>
              <a:off x="5764097" y="9214534"/>
              <a:ext cx="291134" cy="735106"/>
              <a:chOff x="0" y="0"/>
              <a:chExt cx="590244" cy="1489964"/>
            </a:xfrm>
            <a:solidFill>
              <a:schemeClr val="accent1"/>
            </a:solidFill>
          </p:grpSpPr>
          <p:sp>
            <p:nvSpPr>
              <p:cNvPr id="306" name="Shape 3847"/>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07" name="Shape 3848"/>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0" name="Group 3852"/>
            <p:cNvGrpSpPr/>
            <p:nvPr/>
          </p:nvGrpSpPr>
          <p:grpSpPr>
            <a:xfrm>
              <a:off x="6144587" y="9214534"/>
              <a:ext cx="291134" cy="735106"/>
              <a:chOff x="0" y="0"/>
              <a:chExt cx="590244" cy="1489964"/>
            </a:xfrm>
            <a:solidFill>
              <a:schemeClr val="accent1"/>
            </a:solidFill>
          </p:grpSpPr>
          <p:sp>
            <p:nvSpPr>
              <p:cNvPr id="304" name="Shape 3850"/>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05" name="Shape 3851"/>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1" name="Group 3855"/>
            <p:cNvGrpSpPr/>
            <p:nvPr/>
          </p:nvGrpSpPr>
          <p:grpSpPr>
            <a:xfrm>
              <a:off x="6524027" y="9214534"/>
              <a:ext cx="291134" cy="735106"/>
              <a:chOff x="0" y="0"/>
              <a:chExt cx="590244" cy="1489964"/>
            </a:xfrm>
            <a:solidFill>
              <a:schemeClr val="accent1"/>
            </a:solidFill>
          </p:grpSpPr>
          <p:sp>
            <p:nvSpPr>
              <p:cNvPr id="302" name="Shape 3853"/>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03" name="Shape 3854"/>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2" name="Group 3858"/>
            <p:cNvGrpSpPr/>
            <p:nvPr/>
          </p:nvGrpSpPr>
          <p:grpSpPr>
            <a:xfrm>
              <a:off x="6904901" y="9214534"/>
              <a:ext cx="291134" cy="735106"/>
              <a:chOff x="0" y="0"/>
              <a:chExt cx="590244" cy="1489964"/>
            </a:xfrm>
            <a:solidFill>
              <a:schemeClr val="accent1"/>
            </a:solidFill>
          </p:grpSpPr>
          <p:sp>
            <p:nvSpPr>
              <p:cNvPr id="300" name="Shape 3856"/>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01" name="Shape 3857"/>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3" name="Group 3861"/>
            <p:cNvGrpSpPr/>
            <p:nvPr/>
          </p:nvGrpSpPr>
          <p:grpSpPr>
            <a:xfrm>
              <a:off x="7284340" y="9214534"/>
              <a:ext cx="291134" cy="735106"/>
              <a:chOff x="0" y="0"/>
              <a:chExt cx="590244" cy="1489964"/>
            </a:xfrm>
            <a:solidFill>
              <a:schemeClr val="accent1"/>
            </a:solidFill>
          </p:grpSpPr>
          <p:sp>
            <p:nvSpPr>
              <p:cNvPr id="298" name="Shape 385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99" name="Shape 3860"/>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4" name="Group 3864"/>
            <p:cNvGrpSpPr/>
            <p:nvPr/>
          </p:nvGrpSpPr>
          <p:grpSpPr>
            <a:xfrm>
              <a:off x="3102358" y="9214534"/>
              <a:ext cx="291134" cy="735106"/>
              <a:chOff x="0" y="0"/>
              <a:chExt cx="590244" cy="1489964"/>
            </a:xfrm>
            <a:solidFill>
              <a:schemeClr val="accent1"/>
            </a:solidFill>
          </p:grpSpPr>
          <p:sp>
            <p:nvSpPr>
              <p:cNvPr id="296" name="Shape 386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97" name="Shape 386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5" name="Group 3867"/>
            <p:cNvGrpSpPr/>
            <p:nvPr/>
          </p:nvGrpSpPr>
          <p:grpSpPr>
            <a:xfrm>
              <a:off x="3481798" y="9214534"/>
              <a:ext cx="291134" cy="735106"/>
              <a:chOff x="0" y="0"/>
              <a:chExt cx="590244" cy="1489964"/>
            </a:xfrm>
            <a:solidFill>
              <a:schemeClr val="accent1"/>
            </a:solidFill>
          </p:grpSpPr>
          <p:sp>
            <p:nvSpPr>
              <p:cNvPr id="294" name="Shape 386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95" name="Shape 3866"/>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6" name="Group 3870"/>
            <p:cNvGrpSpPr/>
            <p:nvPr/>
          </p:nvGrpSpPr>
          <p:grpSpPr>
            <a:xfrm>
              <a:off x="3862670" y="9214534"/>
              <a:ext cx="291135" cy="735106"/>
              <a:chOff x="0" y="0"/>
              <a:chExt cx="590244" cy="1489964"/>
            </a:xfrm>
            <a:solidFill>
              <a:schemeClr val="accent1"/>
            </a:solidFill>
          </p:grpSpPr>
          <p:sp>
            <p:nvSpPr>
              <p:cNvPr id="292" name="Shape 386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93" name="Shape 386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287" name="Group 3873"/>
            <p:cNvGrpSpPr/>
            <p:nvPr/>
          </p:nvGrpSpPr>
          <p:grpSpPr>
            <a:xfrm>
              <a:off x="4242111" y="9214534"/>
              <a:ext cx="291134" cy="735106"/>
              <a:chOff x="0" y="0"/>
              <a:chExt cx="590244" cy="1489964"/>
            </a:xfrm>
            <a:solidFill>
              <a:schemeClr val="accent1"/>
            </a:solidFill>
          </p:grpSpPr>
          <p:sp>
            <p:nvSpPr>
              <p:cNvPr id="290" name="Shape 387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291" name="Shape 387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grpSp>
        <p:nvGrpSpPr>
          <p:cNvPr id="9" name="Group 8"/>
          <p:cNvGrpSpPr/>
          <p:nvPr/>
        </p:nvGrpSpPr>
        <p:grpSpPr>
          <a:xfrm>
            <a:off x="1475250" y="5078326"/>
            <a:ext cx="3779265" cy="368387"/>
            <a:chOff x="3026848" y="11359211"/>
            <a:chExt cx="7558530" cy="736774"/>
          </a:xfrm>
        </p:grpSpPr>
        <p:grpSp>
          <p:nvGrpSpPr>
            <p:cNvPr id="331" name="Group 330"/>
            <p:cNvGrpSpPr/>
            <p:nvPr/>
          </p:nvGrpSpPr>
          <p:grpSpPr>
            <a:xfrm>
              <a:off x="7587461" y="11359211"/>
              <a:ext cx="337921" cy="733532"/>
              <a:chOff x="6121233" y="3412078"/>
              <a:chExt cx="328647" cy="713215"/>
            </a:xfrm>
            <a:solidFill>
              <a:schemeClr val="bg1">
                <a:lumMod val="85000"/>
              </a:schemeClr>
            </a:solidFill>
          </p:grpSpPr>
          <p:sp>
            <p:nvSpPr>
              <p:cNvPr id="413" name="Shape 3788"/>
              <p:cNvSpPr/>
              <p:nvPr/>
            </p:nvSpPr>
            <p:spPr>
              <a:xfrm>
                <a:off x="623027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14" name="Shape 3789"/>
              <p:cNvSpPr/>
              <p:nvPr/>
            </p:nvSpPr>
            <p:spPr>
              <a:xfrm>
                <a:off x="612123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2" name="Group 331"/>
            <p:cNvGrpSpPr/>
            <p:nvPr/>
          </p:nvGrpSpPr>
          <p:grpSpPr>
            <a:xfrm>
              <a:off x="7966899" y="11359211"/>
              <a:ext cx="337922" cy="733532"/>
              <a:chOff x="6490258" y="3412078"/>
              <a:chExt cx="328648" cy="713215"/>
            </a:xfrm>
            <a:solidFill>
              <a:schemeClr val="bg1">
                <a:lumMod val="85000"/>
              </a:schemeClr>
            </a:solidFill>
          </p:grpSpPr>
          <p:sp>
            <p:nvSpPr>
              <p:cNvPr id="411" name="Shape 3790"/>
              <p:cNvSpPr/>
              <p:nvPr/>
            </p:nvSpPr>
            <p:spPr>
              <a:xfrm>
                <a:off x="6599302"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12" name="Shape 3791"/>
              <p:cNvSpPr/>
              <p:nvPr/>
            </p:nvSpPr>
            <p:spPr>
              <a:xfrm>
                <a:off x="6490258"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3" name="Group 332"/>
            <p:cNvGrpSpPr/>
            <p:nvPr/>
          </p:nvGrpSpPr>
          <p:grpSpPr>
            <a:xfrm>
              <a:off x="8347775" y="11359211"/>
              <a:ext cx="337921" cy="733532"/>
              <a:chOff x="6860681" y="3412078"/>
              <a:chExt cx="328647" cy="713215"/>
            </a:xfrm>
            <a:solidFill>
              <a:schemeClr val="bg1">
                <a:lumMod val="85000"/>
              </a:schemeClr>
            </a:solidFill>
          </p:grpSpPr>
          <p:sp>
            <p:nvSpPr>
              <p:cNvPr id="409" name="Shape 3792"/>
              <p:cNvSpPr/>
              <p:nvPr/>
            </p:nvSpPr>
            <p:spPr>
              <a:xfrm>
                <a:off x="6969724"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10" name="Shape 3793"/>
              <p:cNvSpPr/>
              <p:nvPr/>
            </p:nvSpPr>
            <p:spPr>
              <a:xfrm>
                <a:off x="6860681"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4" name="Group 333"/>
            <p:cNvGrpSpPr/>
            <p:nvPr/>
          </p:nvGrpSpPr>
          <p:grpSpPr>
            <a:xfrm>
              <a:off x="8727212" y="11359211"/>
              <a:ext cx="337921" cy="733532"/>
              <a:chOff x="7229705" y="3412078"/>
              <a:chExt cx="328647" cy="713215"/>
            </a:xfrm>
            <a:solidFill>
              <a:schemeClr val="bg1">
                <a:lumMod val="85000"/>
              </a:schemeClr>
            </a:solidFill>
          </p:grpSpPr>
          <p:sp>
            <p:nvSpPr>
              <p:cNvPr id="407" name="Shape 3794"/>
              <p:cNvSpPr/>
              <p:nvPr/>
            </p:nvSpPr>
            <p:spPr>
              <a:xfrm>
                <a:off x="7338750"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08" name="Shape 3795"/>
              <p:cNvSpPr/>
              <p:nvPr/>
            </p:nvSpPr>
            <p:spPr>
              <a:xfrm>
                <a:off x="7229705"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5" name="Group 334"/>
            <p:cNvGrpSpPr/>
            <p:nvPr/>
          </p:nvGrpSpPr>
          <p:grpSpPr>
            <a:xfrm>
              <a:off x="9107705" y="11359211"/>
              <a:ext cx="337922" cy="733532"/>
              <a:chOff x="7599755" y="3412078"/>
              <a:chExt cx="328648" cy="713215"/>
            </a:xfrm>
            <a:solidFill>
              <a:schemeClr val="bg1">
                <a:lumMod val="85000"/>
              </a:schemeClr>
            </a:solidFill>
          </p:grpSpPr>
          <p:sp>
            <p:nvSpPr>
              <p:cNvPr id="405" name="Shape 3796"/>
              <p:cNvSpPr/>
              <p:nvPr/>
            </p:nvSpPr>
            <p:spPr>
              <a:xfrm>
                <a:off x="7708799"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06" name="Shape 3797"/>
              <p:cNvSpPr/>
              <p:nvPr/>
            </p:nvSpPr>
            <p:spPr>
              <a:xfrm>
                <a:off x="7599755"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6" name="Group 335"/>
            <p:cNvGrpSpPr/>
            <p:nvPr/>
          </p:nvGrpSpPr>
          <p:grpSpPr>
            <a:xfrm>
              <a:off x="9487144" y="11359211"/>
              <a:ext cx="337922" cy="733532"/>
              <a:chOff x="7968781" y="3412078"/>
              <a:chExt cx="328648" cy="713215"/>
            </a:xfrm>
            <a:solidFill>
              <a:schemeClr val="bg1">
                <a:lumMod val="85000"/>
              </a:schemeClr>
            </a:solidFill>
          </p:grpSpPr>
          <p:sp>
            <p:nvSpPr>
              <p:cNvPr id="403" name="Shape 3798"/>
              <p:cNvSpPr/>
              <p:nvPr/>
            </p:nvSpPr>
            <p:spPr>
              <a:xfrm>
                <a:off x="8077824"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04" name="Shape 3799"/>
              <p:cNvSpPr/>
              <p:nvPr/>
            </p:nvSpPr>
            <p:spPr>
              <a:xfrm>
                <a:off x="7968781"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7" name="Group 336"/>
            <p:cNvGrpSpPr/>
            <p:nvPr/>
          </p:nvGrpSpPr>
          <p:grpSpPr>
            <a:xfrm>
              <a:off x="9868018" y="11359211"/>
              <a:ext cx="337922" cy="733532"/>
              <a:chOff x="8339202" y="3412078"/>
              <a:chExt cx="328648" cy="713215"/>
            </a:xfrm>
            <a:solidFill>
              <a:schemeClr val="bg1">
                <a:lumMod val="85000"/>
              </a:schemeClr>
            </a:solidFill>
          </p:grpSpPr>
          <p:sp>
            <p:nvSpPr>
              <p:cNvPr id="401" name="Shape 3800"/>
              <p:cNvSpPr/>
              <p:nvPr/>
            </p:nvSpPr>
            <p:spPr>
              <a:xfrm>
                <a:off x="8448246"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02" name="Shape 3801"/>
              <p:cNvSpPr/>
              <p:nvPr/>
            </p:nvSpPr>
            <p:spPr>
              <a:xfrm>
                <a:off x="8339202"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38" name="Group 337"/>
            <p:cNvGrpSpPr/>
            <p:nvPr/>
          </p:nvGrpSpPr>
          <p:grpSpPr>
            <a:xfrm>
              <a:off x="10247457" y="11359211"/>
              <a:ext cx="337921" cy="733532"/>
              <a:chOff x="8708228" y="3412078"/>
              <a:chExt cx="328647" cy="713215"/>
            </a:xfrm>
            <a:solidFill>
              <a:schemeClr val="bg1">
                <a:lumMod val="85000"/>
              </a:schemeClr>
            </a:solidFill>
          </p:grpSpPr>
          <p:sp>
            <p:nvSpPr>
              <p:cNvPr id="399" name="Shape 3802"/>
              <p:cNvSpPr/>
              <p:nvPr/>
            </p:nvSpPr>
            <p:spPr>
              <a:xfrm>
                <a:off x="8817271"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400" name="Shape 3803"/>
              <p:cNvSpPr/>
              <p:nvPr/>
            </p:nvSpPr>
            <p:spPr>
              <a:xfrm>
                <a:off x="8708228"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sp>
          <p:nvSpPr>
            <p:cNvPr id="339" name="Shape 3804"/>
            <p:cNvSpPr/>
            <p:nvPr/>
          </p:nvSpPr>
          <p:spPr>
            <a:xfrm>
              <a:off x="4660954"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0" name="Shape 3805"/>
            <p:cNvSpPr/>
            <p:nvPr/>
          </p:nvSpPr>
          <p:spPr>
            <a:xfrm>
              <a:off x="4548834"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1" name="Shape 3806"/>
            <p:cNvSpPr/>
            <p:nvPr/>
          </p:nvSpPr>
          <p:spPr>
            <a:xfrm>
              <a:off x="5040393"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2" name="Shape 3807"/>
            <p:cNvSpPr/>
            <p:nvPr/>
          </p:nvSpPr>
          <p:spPr>
            <a:xfrm>
              <a:off x="4928273"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3" name="Shape 3808"/>
            <p:cNvSpPr/>
            <p:nvPr/>
          </p:nvSpPr>
          <p:spPr>
            <a:xfrm>
              <a:off x="542126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4" name="Shape 3809"/>
            <p:cNvSpPr/>
            <p:nvPr/>
          </p:nvSpPr>
          <p:spPr>
            <a:xfrm>
              <a:off x="530914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5" name="Shape 3810"/>
            <p:cNvSpPr/>
            <p:nvPr/>
          </p:nvSpPr>
          <p:spPr>
            <a:xfrm>
              <a:off x="580070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6" name="Shape 3811"/>
            <p:cNvSpPr/>
            <p:nvPr/>
          </p:nvSpPr>
          <p:spPr>
            <a:xfrm>
              <a:off x="568858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7" name="Shape 3812"/>
            <p:cNvSpPr/>
            <p:nvPr/>
          </p:nvSpPr>
          <p:spPr>
            <a:xfrm>
              <a:off x="618119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8" name="Shape 3813"/>
            <p:cNvSpPr/>
            <p:nvPr/>
          </p:nvSpPr>
          <p:spPr>
            <a:xfrm>
              <a:off x="6069076"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49" name="Shape 3814"/>
            <p:cNvSpPr/>
            <p:nvPr/>
          </p:nvSpPr>
          <p:spPr>
            <a:xfrm>
              <a:off x="6560636"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0" name="Shape 3815"/>
            <p:cNvSpPr/>
            <p:nvPr/>
          </p:nvSpPr>
          <p:spPr>
            <a:xfrm>
              <a:off x="644851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1" name="Shape 3816"/>
            <p:cNvSpPr/>
            <p:nvPr/>
          </p:nvSpPr>
          <p:spPr>
            <a:xfrm>
              <a:off x="694151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2" name="Shape 3817"/>
            <p:cNvSpPr/>
            <p:nvPr/>
          </p:nvSpPr>
          <p:spPr>
            <a:xfrm>
              <a:off x="6829390"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nvGrpSpPr>
            <p:cNvPr id="353" name="Group 352"/>
            <p:cNvGrpSpPr/>
            <p:nvPr/>
          </p:nvGrpSpPr>
          <p:grpSpPr>
            <a:xfrm>
              <a:off x="7208829" y="11359211"/>
              <a:ext cx="337921" cy="733532"/>
              <a:chOff x="5752993" y="3412078"/>
              <a:chExt cx="328647" cy="713215"/>
            </a:xfrm>
            <a:solidFill>
              <a:schemeClr val="bg1">
                <a:lumMod val="85000"/>
              </a:schemeClr>
            </a:solidFill>
          </p:grpSpPr>
          <p:sp>
            <p:nvSpPr>
              <p:cNvPr id="397" name="Shape 3818"/>
              <p:cNvSpPr/>
              <p:nvPr/>
            </p:nvSpPr>
            <p:spPr>
              <a:xfrm>
                <a:off x="586203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98" name="Shape 3819"/>
              <p:cNvSpPr/>
              <p:nvPr/>
            </p:nvSpPr>
            <p:spPr>
              <a:xfrm>
                <a:off x="575299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sp>
          <p:nvSpPr>
            <p:cNvPr id="354" name="Shape 3820"/>
            <p:cNvSpPr/>
            <p:nvPr/>
          </p:nvSpPr>
          <p:spPr>
            <a:xfrm>
              <a:off x="3138968"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5" name="Shape 3821"/>
            <p:cNvSpPr/>
            <p:nvPr/>
          </p:nvSpPr>
          <p:spPr>
            <a:xfrm>
              <a:off x="3026848"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6" name="Shape 3822"/>
            <p:cNvSpPr/>
            <p:nvPr/>
          </p:nvSpPr>
          <p:spPr>
            <a:xfrm>
              <a:off x="3518407"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7" name="Shape 3823"/>
            <p:cNvSpPr/>
            <p:nvPr/>
          </p:nvSpPr>
          <p:spPr>
            <a:xfrm>
              <a:off x="340628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8" name="Shape 3824"/>
            <p:cNvSpPr/>
            <p:nvPr/>
          </p:nvSpPr>
          <p:spPr>
            <a:xfrm>
              <a:off x="3899282"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59" name="Shape 3825"/>
            <p:cNvSpPr/>
            <p:nvPr/>
          </p:nvSpPr>
          <p:spPr>
            <a:xfrm>
              <a:off x="3787161"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60" name="Shape 3826"/>
            <p:cNvSpPr/>
            <p:nvPr/>
          </p:nvSpPr>
          <p:spPr>
            <a:xfrm>
              <a:off x="427866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61" name="Shape 3827"/>
            <p:cNvSpPr/>
            <p:nvPr/>
          </p:nvSpPr>
          <p:spPr>
            <a:xfrm>
              <a:off x="4166601"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nvGrpSpPr>
            <p:cNvPr id="362" name="Group 3876"/>
            <p:cNvGrpSpPr/>
            <p:nvPr/>
          </p:nvGrpSpPr>
          <p:grpSpPr>
            <a:xfrm>
              <a:off x="4549899" y="11362454"/>
              <a:ext cx="337921" cy="733531"/>
              <a:chOff x="0" y="0"/>
              <a:chExt cx="685101" cy="1486772"/>
            </a:xfrm>
            <a:solidFill>
              <a:schemeClr val="accent2"/>
            </a:solidFill>
          </p:grpSpPr>
          <p:sp>
            <p:nvSpPr>
              <p:cNvPr id="395" name="Shape 3874"/>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96" name="Shape 387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3" name="Group 3879"/>
            <p:cNvGrpSpPr/>
            <p:nvPr/>
          </p:nvGrpSpPr>
          <p:grpSpPr>
            <a:xfrm>
              <a:off x="4929338" y="11362454"/>
              <a:ext cx="337921" cy="733531"/>
              <a:chOff x="0" y="0"/>
              <a:chExt cx="685101" cy="1486772"/>
            </a:xfrm>
            <a:solidFill>
              <a:schemeClr val="accent2"/>
            </a:solidFill>
          </p:grpSpPr>
          <p:sp>
            <p:nvSpPr>
              <p:cNvPr id="393" name="Shape 3877"/>
              <p:cNvSpPr/>
              <p:nvPr/>
            </p:nvSpPr>
            <p:spPr>
              <a:xfrm>
                <a:off x="227312"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94" name="Shape 3878"/>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4" name="Group 3882"/>
            <p:cNvGrpSpPr/>
            <p:nvPr/>
          </p:nvGrpSpPr>
          <p:grpSpPr>
            <a:xfrm>
              <a:off x="5310211" y="11362454"/>
              <a:ext cx="337922" cy="733531"/>
              <a:chOff x="0" y="0"/>
              <a:chExt cx="685101" cy="1486772"/>
            </a:xfrm>
            <a:solidFill>
              <a:schemeClr val="accent2"/>
            </a:solidFill>
          </p:grpSpPr>
          <p:sp>
            <p:nvSpPr>
              <p:cNvPr id="391" name="Shape 3880"/>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92" name="Shape 3881"/>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5" name="Group 3885"/>
            <p:cNvGrpSpPr/>
            <p:nvPr/>
          </p:nvGrpSpPr>
          <p:grpSpPr>
            <a:xfrm>
              <a:off x="5689650" y="11362454"/>
              <a:ext cx="337921" cy="733531"/>
              <a:chOff x="0" y="0"/>
              <a:chExt cx="685101" cy="1486772"/>
            </a:xfrm>
            <a:solidFill>
              <a:schemeClr val="accent2"/>
            </a:solidFill>
          </p:grpSpPr>
          <p:sp>
            <p:nvSpPr>
              <p:cNvPr id="389" name="Shape 3883"/>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90" name="Shape 3884"/>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6" name="Group 3888"/>
            <p:cNvGrpSpPr/>
            <p:nvPr/>
          </p:nvGrpSpPr>
          <p:grpSpPr>
            <a:xfrm>
              <a:off x="6070141" y="11362454"/>
              <a:ext cx="337922" cy="733531"/>
              <a:chOff x="0" y="0"/>
              <a:chExt cx="685101" cy="1486772"/>
            </a:xfrm>
            <a:solidFill>
              <a:schemeClr val="accent2"/>
            </a:solidFill>
          </p:grpSpPr>
          <p:sp>
            <p:nvSpPr>
              <p:cNvPr id="387" name="Shape 3886"/>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88" name="Shape 3887"/>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7" name="Group 3891"/>
            <p:cNvGrpSpPr/>
            <p:nvPr/>
          </p:nvGrpSpPr>
          <p:grpSpPr>
            <a:xfrm>
              <a:off x="6449580" y="11362454"/>
              <a:ext cx="337921" cy="733531"/>
              <a:chOff x="0" y="0"/>
              <a:chExt cx="685101" cy="1486772"/>
            </a:xfrm>
            <a:solidFill>
              <a:schemeClr val="accent2"/>
            </a:solidFill>
          </p:grpSpPr>
          <p:sp>
            <p:nvSpPr>
              <p:cNvPr id="385" name="Shape 3889"/>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86" name="Shape 3890"/>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8" name="Group 3894"/>
            <p:cNvGrpSpPr/>
            <p:nvPr/>
          </p:nvGrpSpPr>
          <p:grpSpPr>
            <a:xfrm>
              <a:off x="6830455" y="11362454"/>
              <a:ext cx="337922" cy="733531"/>
              <a:chOff x="0" y="0"/>
              <a:chExt cx="685101" cy="1486772"/>
            </a:xfrm>
            <a:solidFill>
              <a:schemeClr val="accent2"/>
            </a:solidFill>
          </p:grpSpPr>
          <p:sp>
            <p:nvSpPr>
              <p:cNvPr id="383" name="Shape 3892"/>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84" name="Shape 3893"/>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69" name="Group 3897"/>
            <p:cNvGrpSpPr/>
            <p:nvPr/>
          </p:nvGrpSpPr>
          <p:grpSpPr>
            <a:xfrm>
              <a:off x="3027912" y="11362454"/>
              <a:ext cx="337922" cy="733531"/>
              <a:chOff x="0" y="0"/>
              <a:chExt cx="685101" cy="1486772"/>
            </a:xfrm>
            <a:solidFill>
              <a:schemeClr val="accent2"/>
            </a:solidFill>
          </p:grpSpPr>
          <p:sp>
            <p:nvSpPr>
              <p:cNvPr id="381" name="Shape 3895"/>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82" name="Shape 3896"/>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70" name="Group 3900"/>
            <p:cNvGrpSpPr/>
            <p:nvPr/>
          </p:nvGrpSpPr>
          <p:grpSpPr>
            <a:xfrm>
              <a:off x="3407352" y="11362454"/>
              <a:ext cx="337921" cy="733531"/>
              <a:chOff x="0" y="0"/>
              <a:chExt cx="685101" cy="1486772"/>
            </a:xfrm>
            <a:solidFill>
              <a:schemeClr val="accent2"/>
            </a:solidFill>
          </p:grpSpPr>
          <p:sp>
            <p:nvSpPr>
              <p:cNvPr id="379" name="Shape 3898"/>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80" name="Shape 3899"/>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71" name="Group 3903"/>
            <p:cNvGrpSpPr/>
            <p:nvPr/>
          </p:nvGrpSpPr>
          <p:grpSpPr>
            <a:xfrm>
              <a:off x="3788226" y="11362454"/>
              <a:ext cx="337922" cy="733531"/>
              <a:chOff x="0" y="0"/>
              <a:chExt cx="685101" cy="1486772"/>
            </a:xfrm>
            <a:solidFill>
              <a:schemeClr val="accent2"/>
            </a:solidFill>
          </p:grpSpPr>
          <p:sp>
            <p:nvSpPr>
              <p:cNvPr id="377" name="Shape 3901"/>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78" name="Shape 3902"/>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nvGrpSpPr>
            <p:cNvPr id="372" name="Group 3906"/>
            <p:cNvGrpSpPr/>
            <p:nvPr/>
          </p:nvGrpSpPr>
          <p:grpSpPr>
            <a:xfrm>
              <a:off x="4167666" y="11362454"/>
              <a:ext cx="337922" cy="733531"/>
              <a:chOff x="0" y="0"/>
              <a:chExt cx="685101" cy="1486772"/>
            </a:xfrm>
            <a:solidFill>
              <a:schemeClr val="accent2"/>
            </a:solidFill>
          </p:grpSpPr>
          <p:sp>
            <p:nvSpPr>
              <p:cNvPr id="375" name="Shape 3904"/>
              <p:cNvSpPr/>
              <p:nvPr/>
            </p:nvSpPr>
            <p:spPr>
              <a:xfrm>
                <a:off x="227191"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sp>
            <p:nvSpPr>
              <p:cNvPr id="376" name="Shape 390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1200" cap="none" spc="0" normalizeH="0" baseline="0" noProof="0">
                  <a:ln>
                    <a:noFill/>
                  </a:ln>
                  <a:solidFill>
                    <a:srgbClr val="FFFFFF"/>
                  </a:solidFill>
                  <a:effectLst/>
                  <a:uLnTx/>
                  <a:uFillTx/>
                  <a:latin typeface="Helvetica Light"/>
                  <a:cs typeface="+mn-ea"/>
                  <a:sym typeface="+mn-lt"/>
                </a:endParaRPr>
              </a:p>
            </p:txBody>
          </p:sp>
        </p:grpSp>
      </p:grpSp>
      <p:sp>
        <p:nvSpPr>
          <p:cNvPr id="222" name="TextBox 221"/>
          <p:cNvSpPr txBox="1"/>
          <p:nvPr/>
        </p:nvSpPr>
        <p:spPr>
          <a:xfrm>
            <a:off x="823441" y="1275172"/>
            <a:ext cx="10505753" cy="5324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417" name="组合 416"/>
          <p:cNvGrpSpPr/>
          <p:nvPr/>
        </p:nvGrpSpPr>
        <p:grpSpPr>
          <a:xfrm>
            <a:off x="823441" y="230091"/>
            <a:ext cx="4148922" cy="994425"/>
            <a:chOff x="823441" y="230091"/>
            <a:chExt cx="4148922" cy="994425"/>
          </a:xfrm>
        </p:grpSpPr>
        <p:sp>
          <p:nvSpPr>
            <p:cNvPr id="418"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19"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420" name="Group 38"/>
            <p:cNvGrpSpPr/>
            <p:nvPr/>
          </p:nvGrpSpPr>
          <p:grpSpPr>
            <a:xfrm>
              <a:off x="931728" y="824364"/>
              <a:ext cx="1369406" cy="36575"/>
              <a:chOff x="1775295" y="2028842"/>
              <a:chExt cx="3631535" cy="45719"/>
            </a:xfrm>
          </p:grpSpPr>
          <p:sp>
            <p:nvSpPr>
              <p:cNvPr id="421"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22"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23"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24"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25"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26"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fill="hold"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Group 148"/>
          <p:cNvGrpSpPr/>
          <p:nvPr/>
        </p:nvGrpSpPr>
        <p:grpSpPr>
          <a:xfrm>
            <a:off x="4066529" y="1894013"/>
            <a:ext cx="3656725" cy="2945879"/>
            <a:chOff x="4300539" y="1984376"/>
            <a:chExt cx="3589338" cy="2890838"/>
          </a:xfrm>
        </p:grpSpPr>
        <p:sp>
          <p:nvSpPr>
            <p:cNvPr id="186"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8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8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89" name="Rectangle 8"/>
            <p:cNvSpPr>
              <a:spLocks noChangeArrowheads="1"/>
            </p:cNvSpPr>
            <p:nvPr/>
          </p:nvSpPr>
          <p:spPr bwMode="auto">
            <a:xfrm>
              <a:off x="4456114" y="2147889"/>
              <a:ext cx="3278188" cy="1841500"/>
            </a:xfrm>
            <a:prstGeom prst="rect">
              <a:avLst/>
            </a:prstGeom>
            <a:solidFill>
              <a:srgbClr val="7E7E7E"/>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0"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1"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2" name="Oval 11"/>
            <p:cNvSpPr>
              <a:spLocks noChangeArrowheads="1"/>
            </p:cNvSpPr>
            <p:nvPr/>
          </p:nvSpPr>
          <p:spPr bwMode="auto">
            <a:xfrm>
              <a:off x="6070602" y="2044701"/>
              <a:ext cx="49213" cy="49213"/>
            </a:xfrm>
            <a:prstGeom prst="ellipse">
              <a:avLst/>
            </a:prstGeom>
            <a:solidFill>
              <a:srgbClr val="2C2C2C"/>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3" name="Oval 12"/>
            <p:cNvSpPr>
              <a:spLocks noChangeArrowheads="1"/>
            </p:cNvSpPr>
            <p:nvPr/>
          </p:nvSpPr>
          <p:spPr bwMode="auto">
            <a:xfrm>
              <a:off x="6070602" y="2041526"/>
              <a:ext cx="49213" cy="49213"/>
            </a:xfrm>
            <a:prstGeom prst="ellipse">
              <a:avLst/>
            </a:prstGeom>
            <a:solidFill>
              <a:srgbClr val="0A0A0A"/>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4" name="Oval 13"/>
            <p:cNvSpPr>
              <a:spLocks noChangeArrowheads="1"/>
            </p:cNvSpPr>
            <p:nvPr/>
          </p:nvSpPr>
          <p:spPr bwMode="auto">
            <a:xfrm>
              <a:off x="6078539" y="2049464"/>
              <a:ext cx="33338" cy="31750"/>
            </a:xfrm>
            <a:prstGeom prst="ellipse">
              <a:avLst/>
            </a:prstGeom>
            <a:solidFill>
              <a:srgbClr val="000000"/>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5" name="Oval 14"/>
            <p:cNvSpPr>
              <a:spLocks noChangeArrowheads="1"/>
            </p:cNvSpPr>
            <p:nvPr/>
          </p:nvSpPr>
          <p:spPr bwMode="auto">
            <a:xfrm>
              <a:off x="6088064" y="2055814"/>
              <a:ext cx="15875" cy="19050"/>
            </a:xfrm>
            <a:prstGeom prst="ellipse">
              <a:avLst/>
            </a:prstGeom>
            <a:solidFill>
              <a:srgbClr val="2C99B4"/>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6" name="Oval 15"/>
            <p:cNvSpPr>
              <a:spLocks noChangeArrowheads="1"/>
            </p:cNvSpPr>
            <p:nvPr/>
          </p:nvSpPr>
          <p:spPr bwMode="auto">
            <a:xfrm>
              <a:off x="6092827" y="2063751"/>
              <a:ext cx="4763" cy="4763"/>
            </a:xfrm>
            <a:prstGeom prst="ellipse">
              <a:avLst/>
            </a:prstGeom>
            <a:solidFill>
              <a:srgbClr val="FFFFFF"/>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7"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98" name="Freeform 17"/>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pic>
        <p:nvPicPr>
          <p:cNvPr id="9" name="图片占位符 8"/>
          <p:cNvPicPr>
            <a:picLocks noGrp="1" noChangeAspect="1"/>
          </p:cNvPicPr>
          <p:nvPr>
            <p:ph type="pic" sz="quarter" idx="25"/>
          </p:nvPr>
        </p:nvPicPr>
        <p:blipFill>
          <a:blip r:embed="rId3" cstate="print">
            <a:extLst>
              <a:ext uri="{28A0092B-C50C-407E-A947-70E740481C1C}">
                <a14:useLocalDpi xmlns:a14="http://schemas.microsoft.com/office/drawing/2010/main" val="0"/>
              </a:ext>
            </a:extLst>
          </a:blip>
          <a:srcRect l="4493" r="4493"/>
          <a:stretch>
            <a:fillRect/>
          </a:stretch>
        </p:blipFill>
        <p:spPr/>
      </p:pic>
      <p:grpSp>
        <p:nvGrpSpPr>
          <p:cNvPr id="214" name="Group 213"/>
          <p:cNvGrpSpPr/>
          <p:nvPr/>
        </p:nvGrpSpPr>
        <p:grpSpPr>
          <a:xfrm>
            <a:off x="3270110" y="3122762"/>
            <a:ext cx="1246535" cy="1770750"/>
            <a:chOff x="8099434" y="2121218"/>
            <a:chExt cx="1322388" cy="1878013"/>
          </a:xfrm>
        </p:grpSpPr>
        <p:sp>
          <p:nvSpPr>
            <p:cNvPr id="215"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6"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7"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8"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9"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0"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1"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2"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3"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4"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5"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26"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2" name="Group 1"/>
          <p:cNvGrpSpPr/>
          <p:nvPr/>
        </p:nvGrpSpPr>
        <p:grpSpPr>
          <a:xfrm>
            <a:off x="954475" y="5212341"/>
            <a:ext cx="3201322" cy="714859"/>
            <a:chOff x="1905775" y="10424684"/>
            <a:chExt cx="6402643" cy="1429717"/>
          </a:xfrm>
        </p:grpSpPr>
        <p:sp>
          <p:nvSpPr>
            <p:cNvPr id="270" name="Oval 269"/>
            <p:cNvSpPr/>
            <p:nvPr/>
          </p:nvSpPr>
          <p:spPr>
            <a:xfrm flipH="1">
              <a:off x="1905775" y="10536355"/>
              <a:ext cx="1171269" cy="11715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AU"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51" name="Text Placeholder 33"/>
            <p:cNvSpPr txBox="1"/>
            <p:nvPr/>
          </p:nvSpPr>
          <p:spPr>
            <a:xfrm>
              <a:off x="3386636" y="10424684"/>
              <a:ext cx="4845582" cy="5599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342900" rtl="0" eaLnBrk="1" fontAlgn="auto" latinLnBrk="0" hangingPunct="1">
                <a:lnSpc>
                  <a:spcPct val="125000"/>
                </a:lnSpc>
                <a:spcBef>
                  <a:spcPts val="0"/>
                </a:spcBef>
                <a:spcAft>
                  <a:spcPts val="0"/>
                </a:spcAft>
                <a:buClrTx/>
                <a:buSzTx/>
                <a:buFont typeface="Arial" panose="020B0604020202020204" pitchFamily="34" charset="0"/>
                <a:buNone/>
                <a:defRPr/>
              </a:pPr>
              <a:r>
                <a:rPr kumimoji="0" lang="en-AU" sz="13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Desktop Application</a:t>
              </a:r>
            </a:p>
          </p:txBody>
        </p:sp>
        <p:sp>
          <p:nvSpPr>
            <p:cNvPr id="96" name="Rectangle 95"/>
            <p:cNvSpPr/>
            <p:nvPr/>
          </p:nvSpPr>
          <p:spPr>
            <a:xfrm>
              <a:off x="3211637" y="10794148"/>
              <a:ext cx="5096781" cy="1060253"/>
            </a:xfrm>
            <a:prstGeom prst="rect">
              <a:avLst/>
            </a:prstGeom>
          </p:spPr>
          <p:txBody>
            <a:bodyPr wrap="square" lIns="91422" tIns="45711" rIns="91422" bIns="45711">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a:t>
              </a:r>
            </a:p>
          </p:txBody>
        </p:sp>
        <p:sp>
          <p:nvSpPr>
            <p:cNvPr id="115" name="AutoShape 60"/>
            <p:cNvSpPr>
              <a:spLocks noChangeAspect="1"/>
            </p:cNvSpPr>
            <p:nvPr/>
          </p:nvSpPr>
          <p:spPr bwMode="auto">
            <a:xfrm>
              <a:off x="2262707" y="10933848"/>
              <a:ext cx="502191" cy="445352"/>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9050" tIns="19050" rIns="19050" bIns="19050" anchor="ctr"/>
            <a:lstStyle/>
            <a:p>
              <a:pPr marL="0" marR="0" lvl="0" indent="0" algn="l" defTabSz="170815" rtl="0" eaLnBrk="1" fontAlgn="auto" latinLnBrk="0" hangingPunct="1">
                <a:lnSpc>
                  <a:spcPct val="100000"/>
                </a:lnSpc>
                <a:spcBef>
                  <a:spcPts val="0"/>
                </a:spcBef>
                <a:spcAft>
                  <a:spcPts val="0"/>
                </a:spcAft>
                <a:buClrTx/>
                <a:buSzTx/>
                <a:buFontTx/>
                <a:buNone/>
                <a:defRPr/>
              </a:pPr>
              <a:endParaRPr kumimoji="0" lang="es-ES" sz="11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grpSp>
      <p:grpSp>
        <p:nvGrpSpPr>
          <p:cNvPr id="3" name="Group 2"/>
          <p:cNvGrpSpPr/>
          <p:nvPr/>
        </p:nvGrpSpPr>
        <p:grpSpPr>
          <a:xfrm>
            <a:off x="4496626" y="5212341"/>
            <a:ext cx="3200884" cy="714859"/>
            <a:chOff x="8990077" y="10424684"/>
            <a:chExt cx="6401767" cy="1429717"/>
          </a:xfrm>
        </p:grpSpPr>
        <p:sp>
          <p:nvSpPr>
            <p:cNvPr id="249" name="Text Placeholder 33"/>
            <p:cNvSpPr txBox="1"/>
            <p:nvPr/>
          </p:nvSpPr>
          <p:spPr>
            <a:xfrm>
              <a:off x="10480532" y="10424684"/>
              <a:ext cx="4845582" cy="5599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342900" rtl="0" eaLnBrk="1" fontAlgn="auto" latinLnBrk="0" hangingPunct="1">
                <a:lnSpc>
                  <a:spcPct val="125000"/>
                </a:lnSpc>
                <a:spcBef>
                  <a:spcPts val="0"/>
                </a:spcBef>
                <a:spcAft>
                  <a:spcPts val="0"/>
                </a:spcAft>
                <a:buClrTx/>
                <a:buSzTx/>
                <a:buFont typeface="Arial" panose="020B0604020202020204" pitchFamily="34" charset="0"/>
                <a:buNone/>
                <a:defRPr/>
              </a:pPr>
              <a:r>
                <a:rPr kumimoji="0" lang="en-AU" sz="13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Data Plan</a:t>
              </a:r>
            </a:p>
          </p:txBody>
        </p:sp>
        <p:sp>
          <p:nvSpPr>
            <p:cNvPr id="271" name="Oval 270"/>
            <p:cNvSpPr/>
            <p:nvPr/>
          </p:nvSpPr>
          <p:spPr>
            <a:xfrm flipH="1">
              <a:off x="8990077" y="10536355"/>
              <a:ext cx="1171269" cy="11715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7" name="Rectangle 96"/>
            <p:cNvSpPr/>
            <p:nvPr/>
          </p:nvSpPr>
          <p:spPr>
            <a:xfrm>
              <a:off x="10295063" y="10794148"/>
              <a:ext cx="5096781" cy="1060253"/>
            </a:xfrm>
            <a:prstGeom prst="rect">
              <a:avLst/>
            </a:prstGeom>
          </p:spPr>
          <p:txBody>
            <a:bodyPr wrap="square" lIns="91422" tIns="45711" rIns="91422" bIns="45711">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a:t>
              </a:r>
            </a:p>
          </p:txBody>
        </p:sp>
        <p:sp>
          <p:nvSpPr>
            <p:cNvPr id="116" name="AutoShape 115"/>
            <p:cNvSpPr/>
            <p:nvPr/>
          </p:nvSpPr>
          <p:spPr bwMode="auto">
            <a:xfrm>
              <a:off x="9296358" y="10834208"/>
              <a:ext cx="635041" cy="6410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9050" tIns="19050" rIns="19050" bIns="19050" anchor="ctr"/>
            <a:lstStyle/>
            <a:p>
              <a:pPr marL="0" marR="0" lvl="0" indent="0" algn="l" defTabSz="170815" rtl="0" eaLnBrk="1" fontAlgn="auto" latinLnBrk="0" hangingPunct="1">
                <a:lnSpc>
                  <a:spcPct val="100000"/>
                </a:lnSpc>
                <a:spcBef>
                  <a:spcPts val="0"/>
                </a:spcBef>
                <a:spcAft>
                  <a:spcPts val="0"/>
                </a:spcAft>
                <a:buClrTx/>
                <a:buSzTx/>
                <a:buFontTx/>
                <a:buNone/>
                <a:defRPr/>
              </a:pPr>
              <a:endParaRPr kumimoji="0" lang="es-ES" sz="11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grpSp>
      <p:grpSp>
        <p:nvGrpSpPr>
          <p:cNvPr id="4" name="Group 3"/>
          <p:cNvGrpSpPr/>
          <p:nvPr/>
        </p:nvGrpSpPr>
        <p:grpSpPr>
          <a:xfrm>
            <a:off x="8075556" y="5212342"/>
            <a:ext cx="3196489" cy="715839"/>
            <a:chOff x="16147937" y="10424684"/>
            <a:chExt cx="6392978" cy="1431677"/>
          </a:xfrm>
        </p:grpSpPr>
        <p:sp>
          <p:nvSpPr>
            <p:cNvPr id="253" name="Text Placeholder 33"/>
            <p:cNvSpPr txBox="1"/>
            <p:nvPr/>
          </p:nvSpPr>
          <p:spPr>
            <a:xfrm>
              <a:off x="17626297" y="10424684"/>
              <a:ext cx="4845582" cy="5599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342900" rtl="0" eaLnBrk="1" fontAlgn="auto" latinLnBrk="0" hangingPunct="1">
                <a:lnSpc>
                  <a:spcPct val="125000"/>
                </a:lnSpc>
                <a:spcBef>
                  <a:spcPts val="0"/>
                </a:spcBef>
                <a:spcAft>
                  <a:spcPts val="0"/>
                </a:spcAft>
                <a:buClrTx/>
                <a:buSzTx/>
                <a:buFont typeface="Arial" panose="020B0604020202020204" pitchFamily="34" charset="0"/>
                <a:buNone/>
                <a:defRPr/>
              </a:pPr>
              <a:r>
                <a:rPr kumimoji="0" lang="en-AU" sz="13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Business Target</a:t>
              </a:r>
            </a:p>
          </p:txBody>
        </p:sp>
        <p:sp>
          <p:nvSpPr>
            <p:cNvPr id="272" name="Oval 271"/>
            <p:cNvSpPr/>
            <p:nvPr/>
          </p:nvSpPr>
          <p:spPr>
            <a:xfrm flipH="1">
              <a:off x="16147937" y="10569241"/>
              <a:ext cx="1171269" cy="11715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AU"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8" name="Rectangle 97"/>
            <p:cNvSpPr/>
            <p:nvPr/>
          </p:nvSpPr>
          <p:spPr>
            <a:xfrm>
              <a:off x="17444133" y="10796108"/>
              <a:ext cx="5096782" cy="1060253"/>
            </a:xfrm>
            <a:prstGeom prst="rect">
              <a:avLst/>
            </a:prstGeom>
          </p:spPr>
          <p:txBody>
            <a:bodyPr wrap="square" lIns="91422" tIns="45711" rIns="91422" bIns="45711">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a:t>
              </a:r>
            </a:p>
          </p:txBody>
        </p:sp>
        <p:sp>
          <p:nvSpPr>
            <p:cNvPr id="117" name="AutoShape 119"/>
            <p:cNvSpPr>
              <a:spLocks noChangeAspect="1"/>
            </p:cNvSpPr>
            <p:nvPr/>
          </p:nvSpPr>
          <p:spPr bwMode="auto">
            <a:xfrm>
              <a:off x="16453214" y="10821242"/>
              <a:ext cx="600410" cy="5833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9050" tIns="19050" rIns="19050" bIns="19050" anchor="ctr"/>
            <a:lstStyle/>
            <a:p>
              <a:pPr marL="0" marR="0" lvl="0" indent="0" algn="l" defTabSz="170815" rtl="0" eaLnBrk="1" fontAlgn="auto" latinLnBrk="0" hangingPunct="1">
                <a:lnSpc>
                  <a:spcPct val="100000"/>
                </a:lnSpc>
                <a:spcBef>
                  <a:spcPts val="0"/>
                </a:spcBef>
                <a:spcAft>
                  <a:spcPts val="0"/>
                </a:spcAft>
                <a:buClrTx/>
                <a:buSzTx/>
                <a:buFontTx/>
                <a:buNone/>
                <a:defRPr/>
              </a:pPr>
              <a:endParaRPr kumimoji="0" lang="es-ES" sz="11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grpSp>
      <p:grpSp>
        <p:nvGrpSpPr>
          <p:cNvPr id="199" name="Group 198"/>
          <p:cNvGrpSpPr/>
          <p:nvPr/>
        </p:nvGrpSpPr>
        <p:grpSpPr>
          <a:xfrm>
            <a:off x="6708767" y="3251956"/>
            <a:ext cx="2850126" cy="1640670"/>
            <a:chOff x="8440747" y="4796156"/>
            <a:chExt cx="2786063" cy="1603375"/>
          </a:xfrm>
        </p:grpSpPr>
        <p:sp>
          <p:nvSpPr>
            <p:cNvPr id="200"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1"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2"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3"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4"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5" name="Rectangle 50"/>
            <p:cNvSpPr>
              <a:spLocks noChangeArrowheads="1"/>
            </p:cNvSpPr>
            <p:nvPr/>
          </p:nvSpPr>
          <p:spPr bwMode="auto">
            <a:xfrm>
              <a:off x="8440747" y="6312218"/>
              <a:ext cx="2786063" cy="50800"/>
            </a:xfrm>
            <a:prstGeom prst="rect">
              <a:avLst/>
            </a:prstGeom>
            <a:solidFill>
              <a:srgbClr val="D2D6D7"/>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6"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7" name="Rectangle 52"/>
            <p:cNvSpPr>
              <a:spLocks noChangeArrowheads="1"/>
            </p:cNvSpPr>
            <p:nvPr/>
          </p:nvSpPr>
          <p:spPr bwMode="auto">
            <a:xfrm>
              <a:off x="8797934" y="4900931"/>
              <a:ext cx="2093913" cy="1322388"/>
            </a:xfrm>
            <a:prstGeom prst="rect">
              <a:avLst/>
            </a:prstGeom>
            <a:solidFill>
              <a:srgbClr val="0C0D11"/>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8" name="Rectangle 53"/>
            <p:cNvSpPr>
              <a:spLocks noChangeArrowheads="1"/>
            </p:cNvSpPr>
            <p:nvPr/>
          </p:nvSpPr>
          <p:spPr bwMode="auto">
            <a:xfrm>
              <a:off x="8804284" y="4908868"/>
              <a:ext cx="2079625" cy="1308100"/>
            </a:xfrm>
            <a:prstGeom prst="rect">
              <a:avLst/>
            </a:prstGeom>
            <a:solidFill>
              <a:srgbClr val="C6C6C6"/>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09" name="Oval 54"/>
            <p:cNvSpPr>
              <a:spLocks noChangeArrowheads="1"/>
            </p:cNvSpPr>
            <p:nvPr/>
          </p:nvSpPr>
          <p:spPr bwMode="auto">
            <a:xfrm>
              <a:off x="9831397" y="4845368"/>
              <a:ext cx="23813" cy="23813"/>
            </a:xfrm>
            <a:prstGeom prst="ellipse">
              <a:avLst/>
            </a:prstGeom>
            <a:solidFill>
              <a:srgbClr val="2C2C2C"/>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0" name="Oval 55"/>
            <p:cNvSpPr>
              <a:spLocks noChangeArrowheads="1"/>
            </p:cNvSpPr>
            <p:nvPr/>
          </p:nvSpPr>
          <p:spPr bwMode="auto">
            <a:xfrm>
              <a:off x="9831397" y="4843781"/>
              <a:ext cx="23813" cy="22225"/>
            </a:xfrm>
            <a:prstGeom prst="ellipse">
              <a:avLst/>
            </a:prstGeom>
            <a:solidFill>
              <a:srgbClr val="0A0A0A"/>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1" name="Oval 56"/>
            <p:cNvSpPr>
              <a:spLocks noChangeArrowheads="1"/>
            </p:cNvSpPr>
            <p:nvPr/>
          </p:nvSpPr>
          <p:spPr bwMode="auto">
            <a:xfrm>
              <a:off x="9836159" y="4846956"/>
              <a:ext cx="14288" cy="15875"/>
            </a:xfrm>
            <a:prstGeom prst="ellipse">
              <a:avLst/>
            </a:prstGeom>
            <a:solidFill>
              <a:srgbClr val="000000"/>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2" name="Oval 57"/>
            <p:cNvSpPr>
              <a:spLocks noChangeArrowheads="1"/>
            </p:cNvSpPr>
            <p:nvPr/>
          </p:nvSpPr>
          <p:spPr bwMode="auto">
            <a:xfrm>
              <a:off x="9839334" y="4851718"/>
              <a:ext cx="7938" cy="7938"/>
            </a:xfrm>
            <a:prstGeom prst="ellipse">
              <a:avLst/>
            </a:prstGeom>
            <a:solidFill>
              <a:srgbClr val="2C99B4"/>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13"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p:spPr>
          <p:txBody>
            <a:bodyPr vert="horz" wrap="square" lIns="45720" tIns="22860" rIns="45720" bIns="2286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grpSp>
      <p:pic>
        <p:nvPicPr>
          <p:cNvPr id="10" name="图片占位符 9"/>
          <p:cNvPicPr>
            <a:picLocks noGrp="1" noChangeAspect="1"/>
          </p:cNvPicPr>
          <p:nvPr>
            <p:ph type="pic" sz="quarter" idx="24"/>
          </p:nvPr>
        </p:nvPicPr>
        <p:blipFill>
          <a:blip r:embed="rId4" cstate="print">
            <a:extLst>
              <a:ext uri="{28A0092B-C50C-407E-A947-70E740481C1C}">
                <a14:useLocalDpi xmlns:a14="http://schemas.microsoft.com/office/drawing/2010/main" val="0"/>
              </a:ext>
            </a:extLst>
          </a:blip>
          <a:srcRect l="24098" r="24098"/>
          <a:stretch>
            <a:fillRect/>
          </a:stretch>
        </p:blipFill>
        <p:spPr/>
      </p:pic>
      <p:pic>
        <p:nvPicPr>
          <p:cNvPr id="11" name="图片占位符 10"/>
          <p:cNvPicPr>
            <a:picLocks noGrp="1" noChangeAspect="1"/>
          </p:cNvPicPr>
          <p:nvPr>
            <p:ph type="pic" sz="quarter" idx="26"/>
          </p:nvPr>
        </p:nvPicPr>
        <p:blipFill>
          <a:blip r:embed="rId5" cstate="print">
            <a:extLst>
              <a:ext uri="{28A0092B-C50C-407E-A947-70E740481C1C}">
                <a14:useLocalDpi xmlns:a14="http://schemas.microsoft.com/office/drawing/2010/main" val="0"/>
              </a:ext>
            </a:extLst>
          </a:blip>
          <a:srcRect l="9517" r="9517"/>
          <a:stretch>
            <a:fillRect/>
          </a:stretch>
        </p:blipFill>
        <p:spPr/>
      </p:pic>
      <p:grpSp>
        <p:nvGrpSpPr>
          <p:cNvPr id="107" name="组合 106"/>
          <p:cNvGrpSpPr/>
          <p:nvPr/>
        </p:nvGrpSpPr>
        <p:grpSpPr>
          <a:xfrm>
            <a:off x="823441" y="230091"/>
            <a:ext cx="4148922" cy="994425"/>
            <a:chOff x="823441" y="230091"/>
            <a:chExt cx="4148922" cy="994425"/>
          </a:xfrm>
        </p:grpSpPr>
        <p:sp>
          <p:nvSpPr>
            <p:cNvPr id="108"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9"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110" name="Group 38"/>
            <p:cNvGrpSpPr/>
            <p:nvPr/>
          </p:nvGrpSpPr>
          <p:grpSpPr>
            <a:xfrm>
              <a:off x="931728" y="824364"/>
              <a:ext cx="1369406" cy="36575"/>
              <a:chOff x="1775295" y="2028842"/>
              <a:chExt cx="3631535" cy="45719"/>
            </a:xfrm>
          </p:grpSpPr>
          <p:sp>
            <p:nvSpPr>
              <p:cNvPr id="111"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2"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3"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4"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8"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9"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7183024" y="4079916"/>
            <a:ext cx="2184536" cy="1831984"/>
            <a:chOff x="14362872" y="7825631"/>
            <a:chExt cx="4369072" cy="3663968"/>
          </a:xfrm>
        </p:grpSpPr>
        <p:sp>
          <p:nvSpPr>
            <p:cNvPr id="87" name="TextBox 86"/>
            <p:cNvSpPr txBox="1"/>
            <p:nvPr/>
          </p:nvSpPr>
          <p:spPr>
            <a:xfrm>
              <a:off x="15192116" y="9732393"/>
              <a:ext cx="2771198"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Infographic</a:t>
              </a:r>
            </a:p>
          </p:txBody>
        </p:sp>
        <p:sp>
          <p:nvSpPr>
            <p:cNvPr id="88" name="TextBox 87"/>
            <p:cNvSpPr txBox="1"/>
            <p:nvPr/>
          </p:nvSpPr>
          <p:spPr>
            <a:xfrm>
              <a:off x="14362872" y="10418573"/>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84" name="Group 83"/>
            <p:cNvGrpSpPr/>
            <p:nvPr/>
          </p:nvGrpSpPr>
          <p:grpSpPr>
            <a:xfrm>
              <a:off x="15538719" y="7825631"/>
              <a:ext cx="2024537" cy="2054091"/>
              <a:chOff x="2285781" y="4847654"/>
              <a:chExt cx="952480" cy="966132"/>
            </a:xfrm>
          </p:grpSpPr>
          <p:sp>
            <p:nvSpPr>
              <p:cNvPr id="85" name="Oval 84"/>
              <p:cNvSpPr/>
              <p:nvPr/>
            </p:nvSpPr>
            <p:spPr bwMode="auto">
              <a:xfrm>
                <a:off x="2346028" y="4908764"/>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6" name="Oval 8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100" name="Freeform 15"/>
            <p:cNvSpPr>
              <a:spLocks noEditPoints="1"/>
            </p:cNvSpPr>
            <p:nvPr/>
          </p:nvSpPr>
          <p:spPr bwMode="auto">
            <a:xfrm>
              <a:off x="16127792" y="8466037"/>
              <a:ext cx="914014" cy="699503"/>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1" name="Group 10"/>
          <p:cNvGrpSpPr/>
          <p:nvPr/>
        </p:nvGrpSpPr>
        <p:grpSpPr>
          <a:xfrm>
            <a:off x="9378598" y="4090557"/>
            <a:ext cx="2184536" cy="1818286"/>
            <a:chOff x="18754021" y="7846913"/>
            <a:chExt cx="4369072" cy="3636571"/>
          </a:xfrm>
        </p:grpSpPr>
        <p:sp>
          <p:nvSpPr>
            <p:cNvPr id="93" name="TextBox 92"/>
            <p:cNvSpPr txBox="1"/>
            <p:nvPr/>
          </p:nvSpPr>
          <p:spPr>
            <a:xfrm>
              <a:off x="19639753" y="9726278"/>
              <a:ext cx="2658218"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Contact Us</a:t>
              </a:r>
            </a:p>
          </p:txBody>
        </p:sp>
        <p:sp>
          <p:nvSpPr>
            <p:cNvPr id="94" name="TextBox 93"/>
            <p:cNvSpPr txBox="1"/>
            <p:nvPr/>
          </p:nvSpPr>
          <p:spPr>
            <a:xfrm>
              <a:off x="18754021" y="10412458"/>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90" name="Group 89"/>
            <p:cNvGrpSpPr/>
            <p:nvPr/>
          </p:nvGrpSpPr>
          <p:grpSpPr>
            <a:xfrm>
              <a:off x="19986184" y="7846913"/>
              <a:ext cx="2024537" cy="2054091"/>
              <a:chOff x="2285781" y="4847654"/>
              <a:chExt cx="952480" cy="966132"/>
            </a:xfrm>
          </p:grpSpPr>
          <p:sp>
            <p:nvSpPr>
              <p:cNvPr id="91" name="Oval 90"/>
              <p:cNvSpPr/>
              <p:nvPr/>
            </p:nvSpPr>
            <p:spPr bwMode="auto">
              <a:xfrm>
                <a:off x="2346028" y="4908764"/>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2" name="Oval 9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101" name="Freeform 164"/>
            <p:cNvSpPr>
              <a:spLocks noEditPoints="1"/>
            </p:cNvSpPr>
            <p:nvPr/>
          </p:nvSpPr>
          <p:spPr bwMode="auto">
            <a:xfrm>
              <a:off x="20697142" y="8434391"/>
              <a:ext cx="632041" cy="890475"/>
            </a:xfrm>
            <a:custGeom>
              <a:avLst/>
              <a:gdLst>
                <a:gd name="T0" fmla="*/ 47 w 95"/>
                <a:gd name="T1" fmla="*/ 0 h 134"/>
                <a:gd name="T2" fmla="*/ 0 w 95"/>
                <a:gd name="T3" fmla="*/ 47 h 134"/>
                <a:gd name="T4" fmla="*/ 47 w 95"/>
                <a:gd name="T5" fmla="*/ 134 h 134"/>
                <a:gd name="T6" fmla="*/ 95 w 95"/>
                <a:gd name="T7" fmla="*/ 47 h 134"/>
                <a:gd name="T8" fmla="*/ 47 w 95"/>
                <a:gd name="T9" fmla="*/ 0 h 134"/>
                <a:gd name="T10" fmla="*/ 47 w 95"/>
                <a:gd name="T11" fmla="*/ 55 h 134"/>
                <a:gd name="T12" fmla="*/ 32 w 95"/>
                <a:gd name="T13" fmla="*/ 40 h 134"/>
                <a:gd name="T14" fmla="*/ 47 w 95"/>
                <a:gd name="T15" fmla="*/ 25 h 134"/>
                <a:gd name="T16" fmla="*/ 62 w 95"/>
                <a:gd name="T17" fmla="*/ 40 h 134"/>
                <a:gd name="T18" fmla="*/ 47 w 95"/>
                <a:gd name="T19" fmla="*/ 5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4">
                  <a:moveTo>
                    <a:pt x="47" y="0"/>
                  </a:moveTo>
                  <a:cubicBezTo>
                    <a:pt x="21" y="0"/>
                    <a:pt x="0" y="21"/>
                    <a:pt x="0" y="47"/>
                  </a:cubicBezTo>
                  <a:cubicBezTo>
                    <a:pt x="0" y="73"/>
                    <a:pt x="47" y="134"/>
                    <a:pt x="47" y="134"/>
                  </a:cubicBezTo>
                  <a:cubicBezTo>
                    <a:pt x="47" y="134"/>
                    <a:pt x="95" y="73"/>
                    <a:pt x="95" y="47"/>
                  </a:cubicBezTo>
                  <a:cubicBezTo>
                    <a:pt x="95" y="21"/>
                    <a:pt x="73" y="0"/>
                    <a:pt x="47" y="0"/>
                  </a:cubicBezTo>
                  <a:close/>
                  <a:moveTo>
                    <a:pt x="47" y="55"/>
                  </a:moveTo>
                  <a:cubicBezTo>
                    <a:pt x="39" y="55"/>
                    <a:pt x="32" y="48"/>
                    <a:pt x="32" y="40"/>
                  </a:cubicBezTo>
                  <a:cubicBezTo>
                    <a:pt x="32" y="32"/>
                    <a:pt x="39" y="25"/>
                    <a:pt x="47" y="25"/>
                  </a:cubicBezTo>
                  <a:cubicBezTo>
                    <a:pt x="55" y="25"/>
                    <a:pt x="62" y="32"/>
                    <a:pt x="62" y="40"/>
                  </a:cubicBezTo>
                  <a:cubicBezTo>
                    <a:pt x="62" y="48"/>
                    <a:pt x="55" y="55"/>
                    <a:pt x="47" y="55"/>
                  </a:cubicBezTo>
                  <a:close/>
                </a:path>
              </a:pathLst>
            </a:custGeom>
            <a:noFill/>
            <a:ln w="57150" cmpd="sng">
              <a:solidFill>
                <a:schemeClr val="bg1"/>
              </a:solid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7" name="Group 6"/>
          <p:cNvGrpSpPr/>
          <p:nvPr/>
        </p:nvGrpSpPr>
        <p:grpSpPr>
          <a:xfrm>
            <a:off x="620233" y="4078772"/>
            <a:ext cx="2184536" cy="1844355"/>
            <a:chOff x="1237291" y="7823344"/>
            <a:chExt cx="4369072" cy="3688709"/>
          </a:xfrm>
        </p:grpSpPr>
        <p:sp>
          <p:nvSpPr>
            <p:cNvPr id="68" name="TextBox 67"/>
            <p:cNvSpPr txBox="1"/>
            <p:nvPr/>
          </p:nvSpPr>
          <p:spPr>
            <a:xfrm>
              <a:off x="2339363" y="9754847"/>
              <a:ext cx="2225536"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Portfolio</a:t>
              </a:r>
            </a:p>
          </p:txBody>
        </p:sp>
        <p:sp>
          <p:nvSpPr>
            <p:cNvPr id="69" name="TextBox 68"/>
            <p:cNvSpPr txBox="1"/>
            <p:nvPr/>
          </p:nvSpPr>
          <p:spPr>
            <a:xfrm>
              <a:off x="1237291" y="10441027"/>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64" name="Group 63"/>
            <p:cNvGrpSpPr/>
            <p:nvPr/>
          </p:nvGrpSpPr>
          <p:grpSpPr>
            <a:xfrm>
              <a:off x="2433654" y="7823344"/>
              <a:ext cx="2024537" cy="2054091"/>
              <a:chOff x="2285781" y="4847654"/>
              <a:chExt cx="952480" cy="966132"/>
            </a:xfrm>
          </p:grpSpPr>
          <p:sp>
            <p:nvSpPr>
              <p:cNvPr id="65" name="Oval 64"/>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7" name="Oval 6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105" name="Freeform 5"/>
            <p:cNvSpPr>
              <a:spLocks noEditPoints="1"/>
            </p:cNvSpPr>
            <p:nvPr/>
          </p:nvSpPr>
          <p:spPr bwMode="auto">
            <a:xfrm>
              <a:off x="3065436" y="8509152"/>
              <a:ext cx="756266" cy="673781"/>
            </a:xfrm>
            <a:custGeom>
              <a:avLst/>
              <a:gdLst>
                <a:gd name="T0" fmla="*/ 2008 w 2233"/>
                <a:gd name="T1" fmla="*/ 356 h 1989"/>
                <a:gd name="T2" fmla="*/ 1539 w 2233"/>
                <a:gd name="T3" fmla="*/ 356 h 1989"/>
                <a:gd name="T4" fmla="*/ 1539 w 2233"/>
                <a:gd name="T5" fmla="*/ 219 h 1989"/>
                <a:gd name="T6" fmla="*/ 1320 w 2233"/>
                <a:gd name="T7" fmla="*/ 0 h 1989"/>
                <a:gd name="T8" fmla="*/ 913 w 2233"/>
                <a:gd name="T9" fmla="*/ 0 h 1989"/>
                <a:gd name="T10" fmla="*/ 695 w 2233"/>
                <a:gd name="T11" fmla="*/ 219 h 1989"/>
                <a:gd name="T12" fmla="*/ 695 w 2233"/>
                <a:gd name="T13" fmla="*/ 356 h 1989"/>
                <a:gd name="T14" fmla="*/ 226 w 2233"/>
                <a:gd name="T15" fmla="*/ 356 h 1989"/>
                <a:gd name="T16" fmla="*/ 0 w 2233"/>
                <a:gd name="T17" fmla="*/ 582 h 1989"/>
                <a:gd name="T18" fmla="*/ 0 w 2233"/>
                <a:gd name="T19" fmla="*/ 1764 h 1989"/>
                <a:gd name="T20" fmla="*/ 226 w 2233"/>
                <a:gd name="T21" fmla="*/ 1989 h 1989"/>
                <a:gd name="T22" fmla="*/ 2008 w 2233"/>
                <a:gd name="T23" fmla="*/ 1989 h 1989"/>
                <a:gd name="T24" fmla="*/ 2233 w 2233"/>
                <a:gd name="T25" fmla="*/ 1764 h 1989"/>
                <a:gd name="T26" fmla="*/ 2233 w 2233"/>
                <a:gd name="T27" fmla="*/ 582 h 1989"/>
                <a:gd name="T28" fmla="*/ 2008 w 2233"/>
                <a:gd name="T29" fmla="*/ 356 h 1989"/>
                <a:gd name="T30" fmla="*/ 880 w 2233"/>
                <a:gd name="T31" fmla="*/ 219 h 1989"/>
                <a:gd name="T32" fmla="*/ 913 w 2233"/>
                <a:gd name="T33" fmla="*/ 186 h 1989"/>
                <a:gd name="T34" fmla="*/ 1320 w 2233"/>
                <a:gd name="T35" fmla="*/ 186 h 1989"/>
                <a:gd name="T36" fmla="*/ 1353 w 2233"/>
                <a:gd name="T37" fmla="*/ 219 h 1989"/>
                <a:gd name="T38" fmla="*/ 1353 w 2233"/>
                <a:gd name="T39" fmla="*/ 356 h 1989"/>
                <a:gd name="T40" fmla="*/ 880 w 2233"/>
                <a:gd name="T41" fmla="*/ 356 h 1989"/>
                <a:gd name="T42" fmla="*/ 880 w 2233"/>
                <a:gd name="T43" fmla="*/ 219 h 1989"/>
                <a:gd name="T44" fmla="*/ 226 w 2233"/>
                <a:gd name="T45" fmla="*/ 489 h 1989"/>
                <a:gd name="T46" fmla="*/ 2008 w 2233"/>
                <a:gd name="T47" fmla="*/ 489 h 1989"/>
                <a:gd name="T48" fmla="*/ 2100 w 2233"/>
                <a:gd name="T49" fmla="*/ 582 h 1989"/>
                <a:gd name="T50" fmla="*/ 2100 w 2233"/>
                <a:gd name="T51" fmla="*/ 1096 h 1989"/>
                <a:gd name="T52" fmla="*/ 1285 w 2233"/>
                <a:gd name="T53" fmla="*/ 1096 h 1989"/>
                <a:gd name="T54" fmla="*/ 1285 w 2233"/>
                <a:gd name="T55" fmla="*/ 1053 h 1989"/>
                <a:gd name="T56" fmla="*/ 1206 w 2233"/>
                <a:gd name="T57" fmla="*/ 973 h 1989"/>
                <a:gd name="T58" fmla="*/ 1027 w 2233"/>
                <a:gd name="T59" fmla="*/ 973 h 1989"/>
                <a:gd name="T60" fmla="*/ 948 w 2233"/>
                <a:gd name="T61" fmla="*/ 1053 h 1989"/>
                <a:gd name="T62" fmla="*/ 948 w 2233"/>
                <a:gd name="T63" fmla="*/ 1096 h 1989"/>
                <a:gd name="T64" fmla="*/ 133 w 2233"/>
                <a:gd name="T65" fmla="*/ 1096 h 1989"/>
                <a:gd name="T66" fmla="*/ 133 w 2233"/>
                <a:gd name="T67" fmla="*/ 582 h 1989"/>
                <a:gd name="T68" fmla="*/ 226 w 2233"/>
                <a:gd name="T69" fmla="*/ 489 h 1989"/>
                <a:gd name="T70" fmla="*/ 1015 w 2233"/>
                <a:gd name="T71" fmla="*/ 1053 h 1989"/>
                <a:gd name="T72" fmla="*/ 1027 w 2233"/>
                <a:gd name="T73" fmla="*/ 1040 h 1989"/>
                <a:gd name="T74" fmla="*/ 1206 w 2233"/>
                <a:gd name="T75" fmla="*/ 1040 h 1989"/>
                <a:gd name="T76" fmla="*/ 1219 w 2233"/>
                <a:gd name="T77" fmla="*/ 1053 h 1989"/>
                <a:gd name="T78" fmla="*/ 1219 w 2233"/>
                <a:gd name="T79" fmla="*/ 1231 h 1989"/>
                <a:gd name="T80" fmla="*/ 1206 w 2233"/>
                <a:gd name="T81" fmla="*/ 1244 h 1989"/>
                <a:gd name="T82" fmla="*/ 1027 w 2233"/>
                <a:gd name="T83" fmla="*/ 1244 h 1989"/>
                <a:gd name="T84" fmla="*/ 1015 w 2233"/>
                <a:gd name="T85" fmla="*/ 1231 h 1989"/>
                <a:gd name="T86" fmla="*/ 1015 w 2233"/>
                <a:gd name="T87" fmla="*/ 1053 h 1989"/>
                <a:gd name="T88" fmla="*/ 2008 w 2233"/>
                <a:gd name="T89" fmla="*/ 1857 h 1989"/>
                <a:gd name="T90" fmla="*/ 226 w 2233"/>
                <a:gd name="T91" fmla="*/ 1857 h 1989"/>
                <a:gd name="T92" fmla="*/ 133 w 2233"/>
                <a:gd name="T93" fmla="*/ 1764 h 1989"/>
                <a:gd name="T94" fmla="*/ 133 w 2233"/>
                <a:gd name="T95" fmla="*/ 1162 h 1989"/>
                <a:gd name="T96" fmla="*/ 948 w 2233"/>
                <a:gd name="T97" fmla="*/ 1162 h 1989"/>
                <a:gd name="T98" fmla="*/ 948 w 2233"/>
                <a:gd name="T99" fmla="*/ 1231 h 1989"/>
                <a:gd name="T100" fmla="*/ 1027 w 2233"/>
                <a:gd name="T101" fmla="*/ 1310 h 1989"/>
                <a:gd name="T102" fmla="*/ 1206 w 2233"/>
                <a:gd name="T103" fmla="*/ 1310 h 1989"/>
                <a:gd name="T104" fmla="*/ 1285 w 2233"/>
                <a:gd name="T105" fmla="*/ 1231 h 1989"/>
                <a:gd name="T106" fmla="*/ 1285 w 2233"/>
                <a:gd name="T107" fmla="*/ 1162 h 1989"/>
                <a:gd name="T108" fmla="*/ 2100 w 2233"/>
                <a:gd name="T109" fmla="*/ 1162 h 1989"/>
                <a:gd name="T110" fmla="*/ 2100 w 2233"/>
                <a:gd name="T111" fmla="*/ 1764 h 1989"/>
                <a:gd name="T112" fmla="*/ 2008 w 2233"/>
                <a:gd name="T113" fmla="*/ 185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3" h="1989">
                  <a:moveTo>
                    <a:pt x="2008" y="356"/>
                  </a:moveTo>
                  <a:cubicBezTo>
                    <a:pt x="1539" y="356"/>
                    <a:pt x="1539" y="356"/>
                    <a:pt x="1539" y="356"/>
                  </a:cubicBezTo>
                  <a:cubicBezTo>
                    <a:pt x="1539" y="219"/>
                    <a:pt x="1539" y="219"/>
                    <a:pt x="1539" y="219"/>
                  </a:cubicBezTo>
                  <a:cubicBezTo>
                    <a:pt x="1539" y="98"/>
                    <a:pt x="1441" y="0"/>
                    <a:pt x="1320" y="0"/>
                  </a:cubicBezTo>
                  <a:cubicBezTo>
                    <a:pt x="913" y="0"/>
                    <a:pt x="913" y="0"/>
                    <a:pt x="913" y="0"/>
                  </a:cubicBezTo>
                  <a:cubicBezTo>
                    <a:pt x="793" y="0"/>
                    <a:pt x="695" y="98"/>
                    <a:pt x="695" y="219"/>
                  </a:cubicBezTo>
                  <a:cubicBezTo>
                    <a:pt x="695" y="356"/>
                    <a:pt x="695" y="356"/>
                    <a:pt x="695" y="356"/>
                  </a:cubicBezTo>
                  <a:cubicBezTo>
                    <a:pt x="226" y="356"/>
                    <a:pt x="226" y="356"/>
                    <a:pt x="226" y="356"/>
                  </a:cubicBezTo>
                  <a:cubicBezTo>
                    <a:pt x="102" y="356"/>
                    <a:pt x="0" y="457"/>
                    <a:pt x="0" y="582"/>
                  </a:cubicBezTo>
                  <a:cubicBezTo>
                    <a:pt x="0" y="1764"/>
                    <a:pt x="0" y="1764"/>
                    <a:pt x="0" y="1764"/>
                  </a:cubicBezTo>
                  <a:cubicBezTo>
                    <a:pt x="0" y="1888"/>
                    <a:pt x="102" y="1989"/>
                    <a:pt x="226" y="1989"/>
                  </a:cubicBezTo>
                  <a:cubicBezTo>
                    <a:pt x="2008" y="1989"/>
                    <a:pt x="2008" y="1989"/>
                    <a:pt x="2008" y="1989"/>
                  </a:cubicBezTo>
                  <a:cubicBezTo>
                    <a:pt x="2132" y="1989"/>
                    <a:pt x="2233" y="1888"/>
                    <a:pt x="2233" y="1764"/>
                  </a:cubicBezTo>
                  <a:cubicBezTo>
                    <a:pt x="2233" y="582"/>
                    <a:pt x="2233" y="582"/>
                    <a:pt x="2233" y="582"/>
                  </a:cubicBezTo>
                  <a:cubicBezTo>
                    <a:pt x="2233" y="457"/>
                    <a:pt x="2132" y="356"/>
                    <a:pt x="2008" y="356"/>
                  </a:cubicBezTo>
                  <a:close/>
                  <a:moveTo>
                    <a:pt x="880" y="219"/>
                  </a:moveTo>
                  <a:cubicBezTo>
                    <a:pt x="880" y="201"/>
                    <a:pt x="895" y="186"/>
                    <a:pt x="913" y="186"/>
                  </a:cubicBezTo>
                  <a:cubicBezTo>
                    <a:pt x="1320" y="186"/>
                    <a:pt x="1320" y="186"/>
                    <a:pt x="1320" y="186"/>
                  </a:cubicBezTo>
                  <a:cubicBezTo>
                    <a:pt x="1339" y="186"/>
                    <a:pt x="1353" y="201"/>
                    <a:pt x="1353" y="219"/>
                  </a:cubicBezTo>
                  <a:cubicBezTo>
                    <a:pt x="1353" y="356"/>
                    <a:pt x="1353" y="356"/>
                    <a:pt x="1353" y="356"/>
                  </a:cubicBezTo>
                  <a:cubicBezTo>
                    <a:pt x="880" y="356"/>
                    <a:pt x="880" y="356"/>
                    <a:pt x="880" y="356"/>
                  </a:cubicBezTo>
                  <a:lnTo>
                    <a:pt x="880" y="219"/>
                  </a:lnTo>
                  <a:close/>
                  <a:moveTo>
                    <a:pt x="226" y="489"/>
                  </a:moveTo>
                  <a:cubicBezTo>
                    <a:pt x="2008" y="489"/>
                    <a:pt x="2008" y="489"/>
                    <a:pt x="2008" y="489"/>
                  </a:cubicBezTo>
                  <a:cubicBezTo>
                    <a:pt x="2059" y="489"/>
                    <a:pt x="2100" y="531"/>
                    <a:pt x="2100" y="582"/>
                  </a:cubicBezTo>
                  <a:cubicBezTo>
                    <a:pt x="2100" y="1096"/>
                    <a:pt x="2100" y="1096"/>
                    <a:pt x="2100" y="1096"/>
                  </a:cubicBezTo>
                  <a:cubicBezTo>
                    <a:pt x="1285" y="1096"/>
                    <a:pt x="1285" y="1096"/>
                    <a:pt x="1285" y="1096"/>
                  </a:cubicBezTo>
                  <a:cubicBezTo>
                    <a:pt x="1285" y="1053"/>
                    <a:pt x="1285" y="1053"/>
                    <a:pt x="1285" y="1053"/>
                  </a:cubicBezTo>
                  <a:cubicBezTo>
                    <a:pt x="1285" y="1009"/>
                    <a:pt x="1250" y="973"/>
                    <a:pt x="1206" y="973"/>
                  </a:cubicBezTo>
                  <a:cubicBezTo>
                    <a:pt x="1027" y="973"/>
                    <a:pt x="1027" y="973"/>
                    <a:pt x="1027" y="973"/>
                  </a:cubicBezTo>
                  <a:cubicBezTo>
                    <a:pt x="984" y="973"/>
                    <a:pt x="948" y="1009"/>
                    <a:pt x="948" y="1053"/>
                  </a:cubicBezTo>
                  <a:cubicBezTo>
                    <a:pt x="948" y="1096"/>
                    <a:pt x="948" y="1096"/>
                    <a:pt x="948" y="1096"/>
                  </a:cubicBezTo>
                  <a:cubicBezTo>
                    <a:pt x="133" y="1096"/>
                    <a:pt x="133" y="1096"/>
                    <a:pt x="133" y="1096"/>
                  </a:cubicBezTo>
                  <a:cubicBezTo>
                    <a:pt x="133" y="582"/>
                    <a:pt x="133" y="582"/>
                    <a:pt x="133" y="582"/>
                  </a:cubicBezTo>
                  <a:cubicBezTo>
                    <a:pt x="133" y="531"/>
                    <a:pt x="175" y="489"/>
                    <a:pt x="226" y="489"/>
                  </a:cubicBezTo>
                  <a:close/>
                  <a:moveTo>
                    <a:pt x="1015" y="1053"/>
                  </a:moveTo>
                  <a:cubicBezTo>
                    <a:pt x="1015" y="1046"/>
                    <a:pt x="1020" y="1040"/>
                    <a:pt x="1027" y="1040"/>
                  </a:cubicBezTo>
                  <a:cubicBezTo>
                    <a:pt x="1206" y="1040"/>
                    <a:pt x="1206" y="1040"/>
                    <a:pt x="1206" y="1040"/>
                  </a:cubicBezTo>
                  <a:cubicBezTo>
                    <a:pt x="1213" y="1040"/>
                    <a:pt x="1219" y="1046"/>
                    <a:pt x="1219" y="1053"/>
                  </a:cubicBezTo>
                  <a:cubicBezTo>
                    <a:pt x="1219" y="1231"/>
                    <a:pt x="1219" y="1231"/>
                    <a:pt x="1219" y="1231"/>
                  </a:cubicBezTo>
                  <a:cubicBezTo>
                    <a:pt x="1219" y="1238"/>
                    <a:pt x="1213" y="1244"/>
                    <a:pt x="1206" y="1244"/>
                  </a:cubicBezTo>
                  <a:cubicBezTo>
                    <a:pt x="1027" y="1244"/>
                    <a:pt x="1027" y="1244"/>
                    <a:pt x="1027" y="1244"/>
                  </a:cubicBezTo>
                  <a:cubicBezTo>
                    <a:pt x="1020" y="1244"/>
                    <a:pt x="1015" y="1238"/>
                    <a:pt x="1015" y="1231"/>
                  </a:cubicBezTo>
                  <a:lnTo>
                    <a:pt x="1015" y="1053"/>
                  </a:lnTo>
                  <a:close/>
                  <a:moveTo>
                    <a:pt x="2008" y="1857"/>
                  </a:moveTo>
                  <a:cubicBezTo>
                    <a:pt x="226" y="1857"/>
                    <a:pt x="226" y="1857"/>
                    <a:pt x="226" y="1857"/>
                  </a:cubicBezTo>
                  <a:cubicBezTo>
                    <a:pt x="175" y="1857"/>
                    <a:pt x="133" y="1815"/>
                    <a:pt x="133" y="1764"/>
                  </a:cubicBezTo>
                  <a:cubicBezTo>
                    <a:pt x="133" y="1162"/>
                    <a:pt x="133" y="1162"/>
                    <a:pt x="133" y="1162"/>
                  </a:cubicBezTo>
                  <a:cubicBezTo>
                    <a:pt x="948" y="1162"/>
                    <a:pt x="948" y="1162"/>
                    <a:pt x="948" y="1162"/>
                  </a:cubicBezTo>
                  <a:cubicBezTo>
                    <a:pt x="948" y="1231"/>
                    <a:pt x="948" y="1231"/>
                    <a:pt x="948" y="1231"/>
                  </a:cubicBezTo>
                  <a:cubicBezTo>
                    <a:pt x="948" y="1275"/>
                    <a:pt x="984" y="1310"/>
                    <a:pt x="1027" y="1310"/>
                  </a:cubicBezTo>
                  <a:cubicBezTo>
                    <a:pt x="1206" y="1310"/>
                    <a:pt x="1206" y="1310"/>
                    <a:pt x="1206" y="1310"/>
                  </a:cubicBezTo>
                  <a:cubicBezTo>
                    <a:pt x="1250" y="1310"/>
                    <a:pt x="1285" y="1275"/>
                    <a:pt x="1285" y="1231"/>
                  </a:cubicBezTo>
                  <a:cubicBezTo>
                    <a:pt x="1285" y="1162"/>
                    <a:pt x="1285" y="1162"/>
                    <a:pt x="1285" y="1162"/>
                  </a:cubicBezTo>
                  <a:cubicBezTo>
                    <a:pt x="2100" y="1162"/>
                    <a:pt x="2100" y="1162"/>
                    <a:pt x="2100" y="1162"/>
                  </a:cubicBezTo>
                  <a:cubicBezTo>
                    <a:pt x="2100" y="1764"/>
                    <a:pt x="2100" y="1764"/>
                    <a:pt x="2100" y="1764"/>
                  </a:cubicBezTo>
                  <a:cubicBezTo>
                    <a:pt x="2100" y="1815"/>
                    <a:pt x="2059" y="1857"/>
                    <a:pt x="2008" y="1857"/>
                  </a:cubicBez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9" name="Group 8"/>
          <p:cNvGrpSpPr/>
          <p:nvPr/>
        </p:nvGrpSpPr>
        <p:grpSpPr>
          <a:xfrm>
            <a:off x="4999297" y="4069890"/>
            <a:ext cx="2184536" cy="1850609"/>
            <a:chOff x="9995419" y="7805580"/>
            <a:chExt cx="4369072" cy="3701218"/>
          </a:xfrm>
        </p:grpSpPr>
        <p:sp>
          <p:nvSpPr>
            <p:cNvPr id="81" name="TextBox 80"/>
            <p:cNvSpPr txBox="1"/>
            <p:nvPr/>
          </p:nvSpPr>
          <p:spPr>
            <a:xfrm>
              <a:off x="11113457" y="9749592"/>
              <a:ext cx="2193604"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Proccess</a:t>
              </a:r>
            </a:p>
          </p:txBody>
        </p:sp>
        <p:sp>
          <p:nvSpPr>
            <p:cNvPr id="82" name="TextBox 81"/>
            <p:cNvSpPr txBox="1"/>
            <p:nvPr/>
          </p:nvSpPr>
          <p:spPr>
            <a:xfrm>
              <a:off x="9995419" y="10435772"/>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78" name="Group 77"/>
            <p:cNvGrpSpPr/>
            <p:nvPr/>
          </p:nvGrpSpPr>
          <p:grpSpPr>
            <a:xfrm>
              <a:off x="11186462" y="7805580"/>
              <a:ext cx="2024537" cy="2054091"/>
              <a:chOff x="2285781" y="4847654"/>
              <a:chExt cx="952480" cy="966132"/>
            </a:xfrm>
          </p:grpSpPr>
          <p:sp>
            <p:nvSpPr>
              <p:cNvPr id="79" name="Oval 78"/>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0" name="Oval 7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115" name="Group 114"/>
            <p:cNvGrpSpPr/>
            <p:nvPr/>
          </p:nvGrpSpPr>
          <p:grpSpPr>
            <a:xfrm>
              <a:off x="11801722" y="8458358"/>
              <a:ext cx="825217" cy="785218"/>
              <a:chOff x="1588" y="4763"/>
              <a:chExt cx="6746875" cy="6419850"/>
            </a:xfrm>
            <a:solidFill>
              <a:schemeClr val="bg1"/>
            </a:solidFill>
          </p:grpSpPr>
          <p:sp>
            <p:nvSpPr>
              <p:cNvPr id="116"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7"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8"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9" name="Freeform 8"/>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0" name="Freeform 9"/>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1" name="Freeform 10"/>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2" name="Freeform 11"/>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grpSp>
        <p:nvGrpSpPr>
          <p:cNvPr id="8" name="Group 7"/>
          <p:cNvGrpSpPr/>
          <p:nvPr/>
        </p:nvGrpSpPr>
        <p:grpSpPr>
          <a:xfrm>
            <a:off x="2838088" y="4056214"/>
            <a:ext cx="2184536" cy="1841577"/>
            <a:chOff x="5673000" y="7778228"/>
            <a:chExt cx="4369072" cy="3683154"/>
          </a:xfrm>
        </p:grpSpPr>
        <p:sp>
          <p:nvSpPr>
            <p:cNvPr id="75" name="TextBox 74"/>
            <p:cNvSpPr txBox="1"/>
            <p:nvPr/>
          </p:nvSpPr>
          <p:spPr>
            <a:xfrm>
              <a:off x="6671328" y="9704176"/>
              <a:ext cx="2433028"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Client List</a:t>
              </a:r>
            </a:p>
          </p:txBody>
        </p:sp>
        <p:sp>
          <p:nvSpPr>
            <p:cNvPr id="76" name="TextBox 75"/>
            <p:cNvSpPr txBox="1"/>
            <p:nvPr/>
          </p:nvSpPr>
          <p:spPr>
            <a:xfrm>
              <a:off x="5673000" y="10390356"/>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71" name="Group 70"/>
            <p:cNvGrpSpPr/>
            <p:nvPr/>
          </p:nvGrpSpPr>
          <p:grpSpPr>
            <a:xfrm>
              <a:off x="6871579" y="7778228"/>
              <a:ext cx="2024537" cy="2054091"/>
              <a:chOff x="2285781" y="4847654"/>
              <a:chExt cx="952480" cy="966132"/>
            </a:xfrm>
          </p:grpSpPr>
          <p:sp>
            <p:nvSpPr>
              <p:cNvPr id="73" name="Oval 72"/>
              <p:cNvSpPr/>
              <p:nvPr/>
            </p:nvSpPr>
            <p:spPr bwMode="auto">
              <a:xfrm>
                <a:off x="2346028" y="4908764"/>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74" name="Oval 73"/>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123" name="Group 122"/>
            <p:cNvGrpSpPr/>
            <p:nvPr/>
          </p:nvGrpSpPr>
          <p:grpSpPr>
            <a:xfrm>
              <a:off x="7561940" y="8392452"/>
              <a:ext cx="722843" cy="770644"/>
              <a:chOff x="1588" y="1588"/>
              <a:chExt cx="984250" cy="1049337"/>
            </a:xfrm>
            <a:solidFill>
              <a:schemeClr val="bg1"/>
            </a:solidFill>
          </p:grpSpPr>
          <p:sp>
            <p:nvSpPr>
              <p:cNvPr id="124" name="Freeform 23"/>
              <p:cNvSpPr>
                <a:spLocks noEditPoints="1"/>
              </p:cNvSpPr>
              <p:nvPr/>
            </p:nvSpPr>
            <p:spPr bwMode="auto">
              <a:xfrm>
                <a:off x="592138" y="395288"/>
                <a:ext cx="393700" cy="655637"/>
              </a:xfrm>
              <a:custGeom>
                <a:avLst/>
                <a:gdLst>
                  <a:gd name="T0" fmla="*/ 52 w 104"/>
                  <a:gd name="T1" fmla="*/ 0 h 173"/>
                  <a:gd name="T2" fmla="*/ 0 w 104"/>
                  <a:gd name="T3" fmla="*/ 52 h 173"/>
                  <a:gd name="T4" fmla="*/ 17 w 104"/>
                  <a:gd name="T5" fmla="*/ 90 h 173"/>
                  <a:gd name="T6" fmla="*/ 17 w 104"/>
                  <a:gd name="T7" fmla="*/ 173 h 173"/>
                  <a:gd name="T8" fmla="*/ 52 w 104"/>
                  <a:gd name="T9" fmla="*/ 139 h 173"/>
                  <a:gd name="T10" fmla="*/ 87 w 104"/>
                  <a:gd name="T11" fmla="*/ 173 h 173"/>
                  <a:gd name="T12" fmla="*/ 87 w 104"/>
                  <a:gd name="T13" fmla="*/ 90 h 173"/>
                  <a:gd name="T14" fmla="*/ 104 w 104"/>
                  <a:gd name="T15" fmla="*/ 52 h 173"/>
                  <a:gd name="T16" fmla="*/ 52 w 104"/>
                  <a:gd name="T17" fmla="*/ 0 h 173"/>
                  <a:gd name="T18" fmla="*/ 52 w 104"/>
                  <a:gd name="T19" fmla="*/ 87 h 173"/>
                  <a:gd name="T20" fmla="*/ 17 w 104"/>
                  <a:gd name="T21" fmla="*/ 52 h 173"/>
                  <a:gd name="T22" fmla="*/ 52 w 104"/>
                  <a:gd name="T23" fmla="*/ 17 h 173"/>
                  <a:gd name="T24" fmla="*/ 87 w 104"/>
                  <a:gd name="T25" fmla="*/ 52 h 173"/>
                  <a:gd name="T26" fmla="*/ 52 w 104"/>
                  <a:gd name="T27" fmla="*/ 8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173">
                    <a:moveTo>
                      <a:pt x="52" y="0"/>
                    </a:moveTo>
                    <a:cubicBezTo>
                      <a:pt x="23" y="0"/>
                      <a:pt x="0" y="23"/>
                      <a:pt x="0" y="52"/>
                    </a:cubicBezTo>
                    <a:cubicBezTo>
                      <a:pt x="0" y="67"/>
                      <a:pt x="7" y="81"/>
                      <a:pt x="17" y="90"/>
                    </a:cubicBezTo>
                    <a:cubicBezTo>
                      <a:pt x="17" y="173"/>
                      <a:pt x="17" y="173"/>
                      <a:pt x="17" y="173"/>
                    </a:cubicBezTo>
                    <a:cubicBezTo>
                      <a:pt x="52" y="139"/>
                      <a:pt x="52" y="139"/>
                      <a:pt x="52" y="139"/>
                    </a:cubicBezTo>
                    <a:cubicBezTo>
                      <a:pt x="87" y="173"/>
                      <a:pt x="87" y="173"/>
                      <a:pt x="87" y="173"/>
                    </a:cubicBezTo>
                    <a:cubicBezTo>
                      <a:pt x="87" y="90"/>
                      <a:pt x="87" y="90"/>
                      <a:pt x="87" y="90"/>
                    </a:cubicBezTo>
                    <a:cubicBezTo>
                      <a:pt x="97" y="81"/>
                      <a:pt x="104" y="67"/>
                      <a:pt x="104" y="52"/>
                    </a:cubicBezTo>
                    <a:cubicBezTo>
                      <a:pt x="104" y="23"/>
                      <a:pt x="81" y="0"/>
                      <a:pt x="52" y="0"/>
                    </a:cubicBezTo>
                    <a:close/>
                    <a:moveTo>
                      <a:pt x="52" y="87"/>
                    </a:moveTo>
                    <a:cubicBezTo>
                      <a:pt x="33" y="87"/>
                      <a:pt x="17" y="71"/>
                      <a:pt x="17" y="52"/>
                    </a:cubicBezTo>
                    <a:cubicBezTo>
                      <a:pt x="17" y="33"/>
                      <a:pt x="33" y="17"/>
                      <a:pt x="52" y="17"/>
                    </a:cubicBezTo>
                    <a:cubicBezTo>
                      <a:pt x="71" y="17"/>
                      <a:pt x="87" y="33"/>
                      <a:pt x="87" y="52"/>
                    </a:cubicBezTo>
                    <a:cubicBezTo>
                      <a:pt x="87" y="71"/>
                      <a:pt x="71" y="87"/>
                      <a:pt x="52" y="87"/>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5" name="Freeform 24"/>
              <p:cNvSpPr/>
              <p:nvPr/>
            </p:nvSpPr>
            <p:spPr bwMode="auto">
              <a:xfrm>
                <a:off x="1588" y="1588"/>
                <a:ext cx="852487" cy="1049337"/>
              </a:xfrm>
              <a:custGeom>
                <a:avLst/>
                <a:gdLst>
                  <a:gd name="T0" fmla="*/ 277 w 537"/>
                  <a:gd name="T1" fmla="*/ 580 h 661"/>
                  <a:gd name="T2" fmla="*/ 83 w 537"/>
                  <a:gd name="T3" fmla="*/ 580 h 661"/>
                  <a:gd name="T4" fmla="*/ 83 w 537"/>
                  <a:gd name="T5" fmla="*/ 84 h 661"/>
                  <a:gd name="T6" fmla="*/ 312 w 537"/>
                  <a:gd name="T7" fmla="*/ 84 h 661"/>
                  <a:gd name="T8" fmla="*/ 437 w 537"/>
                  <a:gd name="T9" fmla="*/ 208 h 661"/>
                  <a:gd name="T10" fmla="*/ 537 w 537"/>
                  <a:gd name="T11" fmla="*/ 208 h 661"/>
                  <a:gd name="T12" fmla="*/ 537 w 537"/>
                  <a:gd name="T13" fmla="*/ 189 h 661"/>
                  <a:gd name="T14" fmla="*/ 348 w 537"/>
                  <a:gd name="T15" fmla="*/ 0 h 661"/>
                  <a:gd name="T16" fmla="*/ 0 w 537"/>
                  <a:gd name="T17" fmla="*/ 0 h 661"/>
                  <a:gd name="T18" fmla="*/ 0 w 537"/>
                  <a:gd name="T19" fmla="*/ 661 h 661"/>
                  <a:gd name="T20" fmla="*/ 355 w 537"/>
                  <a:gd name="T21" fmla="*/ 661 h 661"/>
                  <a:gd name="T22" fmla="*/ 279 w 537"/>
                  <a:gd name="T23" fmla="*/ 580 h 661"/>
                  <a:gd name="T24" fmla="*/ 277 w 537"/>
                  <a:gd name="T25" fmla="*/ 58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 h="661">
                    <a:moveTo>
                      <a:pt x="277" y="580"/>
                    </a:moveTo>
                    <a:lnTo>
                      <a:pt x="83" y="580"/>
                    </a:lnTo>
                    <a:lnTo>
                      <a:pt x="83" y="84"/>
                    </a:lnTo>
                    <a:lnTo>
                      <a:pt x="312" y="84"/>
                    </a:lnTo>
                    <a:lnTo>
                      <a:pt x="437" y="208"/>
                    </a:lnTo>
                    <a:lnTo>
                      <a:pt x="537" y="208"/>
                    </a:lnTo>
                    <a:lnTo>
                      <a:pt x="537" y="189"/>
                    </a:lnTo>
                    <a:lnTo>
                      <a:pt x="348" y="0"/>
                    </a:lnTo>
                    <a:lnTo>
                      <a:pt x="0" y="0"/>
                    </a:lnTo>
                    <a:lnTo>
                      <a:pt x="0" y="661"/>
                    </a:lnTo>
                    <a:lnTo>
                      <a:pt x="355" y="661"/>
                    </a:lnTo>
                    <a:lnTo>
                      <a:pt x="279" y="580"/>
                    </a:lnTo>
                    <a:lnTo>
                      <a:pt x="277" y="58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6" name="Rectangle 25"/>
              <p:cNvSpPr>
                <a:spLocks noChangeArrowheads="1"/>
              </p:cNvSpPr>
              <p:nvPr/>
            </p:nvSpPr>
            <p:spPr bwMode="auto">
              <a:xfrm>
                <a:off x="198438" y="331788"/>
                <a:ext cx="330200" cy="63500"/>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7" name="Rectangle 26"/>
              <p:cNvSpPr>
                <a:spLocks noChangeArrowheads="1"/>
              </p:cNvSpPr>
              <p:nvPr/>
            </p:nvSpPr>
            <p:spPr bwMode="auto">
              <a:xfrm>
                <a:off x="198438" y="460375"/>
                <a:ext cx="330200" cy="68262"/>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8" name="Rectangle 27"/>
              <p:cNvSpPr>
                <a:spLocks noChangeArrowheads="1"/>
              </p:cNvSpPr>
              <p:nvPr/>
            </p:nvSpPr>
            <p:spPr bwMode="auto">
              <a:xfrm>
                <a:off x="198438" y="592138"/>
                <a:ext cx="330200" cy="65087"/>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grpSp>
        <p:nvGrpSpPr>
          <p:cNvPr id="6" name="Group 5"/>
          <p:cNvGrpSpPr/>
          <p:nvPr/>
        </p:nvGrpSpPr>
        <p:grpSpPr>
          <a:xfrm>
            <a:off x="9378700" y="2007553"/>
            <a:ext cx="2184536" cy="1824481"/>
            <a:chOff x="18754224" y="3680906"/>
            <a:chExt cx="4369072" cy="3648962"/>
          </a:xfrm>
        </p:grpSpPr>
        <p:sp>
          <p:nvSpPr>
            <p:cNvPr id="57" name="TextBox 56"/>
            <p:cNvSpPr txBox="1"/>
            <p:nvPr/>
          </p:nvSpPr>
          <p:spPr>
            <a:xfrm>
              <a:off x="19772060" y="5572662"/>
              <a:ext cx="2446750"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Our Team</a:t>
              </a:r>
            </a:p>
          </p:txBody>
        </p:sp>
        <p:sp>
          <p:nvSpPr>
            <p:cNvPr id="61" name="TextBox 60"/>
            <p:cNvSpPr txBox="1"/>
            <p:nvPr/>
          </p:nvSpPr>
          <p:spPr>
            <a:xfrm>
              <a:off x="18754224" y="6258842"/>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53" name="Group 52"/>
            <p:cNvGrpSpPr/>
            <p:nvPr/>
          </p:nvGrpSpPr>
          <p:grpSpPr>
            <a:xfrm>
              <a:off x="19988808" y="3680906"/>
              <a:ext cx="2024537" cy="2054091"/>
              <a:chOff x="2285781" y="4847654"/>
              <a:chExt cx="952480" cy="966132"/>
            </a:xfrm>
          </p:grpSpPr>
          <p:sp>
            <p:nvSpPr>
              <p:cNvPr id="55" name="Oval 54"/>
              <p:cNvSpPr/>
              <p:nvPr/>
            </p:nvSpPr>
            <p:spPr bwMode="auto">
              <a:xfrm>
                <a:off x="2346028" y="4908765"/>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6" name="Oval 5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99" name="Freeform 11"/>
            <p:cNvSpPr>
              <a:spLocks noEditPoints="1"/>
            </p:cNvSpPr>
            <p:nvPr/>
          </p:nvSpPr>
          <p:spPr bwMode="auto">
            <a:xfrm>
              <a:off x="20683825" y="4346147"/>
              <a:ext cx="687475" cy="680111"/>
            </a:xfrm>
            <a:custGeom>
              <a:avLst/>
              <a:gdLst>
                <a:gd name="T0" fmla="*/ 876 w 906"/>
                <a:gd name="T1" fmla="*/ 793 h 896"/>
                <a:gd name="T2" fmla="*/ 616 w 906"/>
                <a:gd name="T3" fmla="*/ 690 h 896"/>
                <a:gd name="T4" fmla="*/ 723 w 906"/>
                <a:gd name="T5" fmla="*/ 461 h 896"/>
                <a:gd name="T6" fmla="*/ 652 w 906"/>
                <a:gd name="T7" fmla="*/ 95 h 896"/>
                <a:gd name="T8" fmla="*/ 453 w 906"/>
                <a:gd name="T9" fmla="*/ 0 h 896"/>
                <a:gd name="T10" fmla="*/ 254 w 906"/>
                <a:gd name="T11" fmla="*/ 95 h 896"/>
                <a:gd name="T12" fmla="*/ 183 w 906"/>
                <a:gd name="T13" fmla="*/ 461 h 896"/>
                <a:gd name="T14" fmla="*/ 290 w 906"/>
                <a:gd name="T15" fmla="*/ 690 h 896"/>
                <a:gd name="T16" fmla="*/ 30 w 906"/>
                <a:gd name="T17" fmla="*/ 793 h 896"/>
                <a:gd name="T18" fmla="*/ 7 w 906"/>
                <a:gd name="T19" fmla="*/ 856 h 896"/>
                <a:gd name="T20" fmla="*/ 61 w 906"/>
                <a:gd name="T21" fmla="*/ 896 h 896"/>
                <a:gd name="T22" fmla="*/ 845 w 906"/>
                <a:gd name="T23" fmla="*/ 896 h 896"/>
                <a:gd name="T24" fmla="*/ 899 w 906"/>
                <a:gd name="T25" fmla="*/ 856 h 896"/>
                <a:gd name="T26" fmla="*/ 876 w 906"/>
                <a:gd name="T27" fmla="*/ 793 h 896"/>
                <a:gd name="T28" fmla="*/ 572 w 906"/>
                <a:gd name="T29" fmla="*/ 655 h 896"/>
                <a:gd name="T30" fmla="*/ 563 w 906"/>
                <a:gd name="T31" fmla="*/ 667 h 896"/>
                <a:gd name="T32" fmla="*/ 343 w 906"/>
                <a:gd name="T33" fmla="*/ 667 h 896"/>
                <a:gd name="T34" fmla="*/ 334 w 906"/>
                <a:gd name="T35" fmla="*/ 655 h 896"/>
                <a:gd name="T36" fmla="*/ 234 w 906"/>
                <a:gd name="T37" fmla="*/ 301 h 896"/>
                <a:gd name="T38" fmla="*/ 453 w 906"/>
                <a:gd name="T39" fmla="*/ 56 h 896"/>
                <a:gd name="T40" fmla="*/ 672 w 906"/>
                <a:gd name="T41" fmla="*/ 301 h 896"/>
                <a:gd name="T42" fmla="*/ 572 w 906"/>
                <a:gd name="T43" fmla="*/ 655 h 896"/>
                <a:gd name="T44" fmla="*/ 61 w 906"/>
                <a:gd name="T45" fmla="*/ 840 h 896"/>
                <a:gd name="T46" fmla="*/ 301 w 906"/>
                <a:gd name="T47" fmla="*/ 745 h 896"/>
                <a:gd name="T48" fmla="*/ 371 w 906"/>
                <a:gd name="T49" fmla="*/ 730 h 896"/>
                <a:gd name="T50" fmla="*/ 453 w 906"/>
                <a:gd name="T51" fmla="*/ 756 h 896"/>
                <a:gd name="T52" fmla="*/ 535 w 906"/>
                <a:gd name="T53" fmla="*/ 730 h 896"/>
                <a:gd name="T54" fmla="*/ 605 w 906"/>
                <a:gd name="T55" fmla="*/ 745 h 896"/>
                <a:gd name="T56" fmla="*/ 845 w 906"/>
                <a:gd name="T57" fmla="*/ 840 h 896"/>
                <a:gd name="T58" fmla="*/ 61 w 906"/>
                <a:gd name="T59" fmla="*/ 84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06" h="896">
                  <a:moveTo>
                    <a:pt x="876" y="793"/>
                  </a:moveTo>
                  <a:cubicBezTo>
                    <a:pt x="870" y="790"/>
                    <a:pt x="768" y="723"/>
                    <a:pt x="616" y="690"/>
                  </a:cubicBezTo>
                  <a:cubicBezTo>
                    <a:pt x="672" y="619"/>
                    <a:pt x="708" y="524"/>
                    <a:pt x="723" y="461"/>
                  </a:cubicBezTo>
                  <a:cubicBezTo>
                    <a:pt x="744" y="374"/>
                    <a:pt x="736" y="202"/>
                    <a:pt x="652" y="95"/>
                  </a:cubicBezTo>
                  <a:cubicBezTo>
                    <a:pt x="603" y="33"/>
                    <a:pt x="534" y="0"/>
                    <a:pt x="453" y="0"/>
                  </a:cubicBezTo>
                  <a:cubicBezTo>
                    <a:pt x="372" y="0"/>
                    <a:pt x="303" y="33"/>
                    <a:pt x="254" y="95"/>
                  </a:cubicBezTo>
                  <a:cubicBezTo>
                    <a:pt x="170" y="202"/>
                    <a:pt x="162" y="374"/>
                    <a:pt x="183" y="461"/>
                  </a:cubicBezTo>
                  <a:cubicBezTo>
                    <a:pt x="198" y="524"/>
                    <a:pt x="234" y="619"/>
                    <a:pt x="290" y="690"/>
                  </a:cubicBezTo>
                  <a:cubicBezTo>
                    <a:pt x="138" y="723"/>
                    <a:pt x="36" y="790"/>
                    <a:pt x="30" y="793"/>
                  </a:cubicBezTo>
                  <a:cubicBezTo>
                    <a:pt x="9" y="807"/>
                    <a:pt x="0" y="833"/>
                    <a:pt x="7" y="856"/>
                  </a:cubicBezTo>
                  <a:cubicBezTo>
                    <a:pt x="15" y="880"/>
                    <a:pt x="36" y="896"/>
                    <a:pt x="61" y="896"/>
                  </a:cubicBezTo>
                  <a:cubicBezTo>
                    <a:pt x="845" y="896"/>
                    <a:pt x="845" y="896"/>
                    <a:pt x="845" y="896"/>
                  </a:cubicBezTo>
                  <a:cubicBezTo>
                    <a:pt x="870" y="896"/>
                    <a:pt x="891" y="880"/>
                    <a:pt x="899" y="856"/>
                  </a:cubicBezTo>
                  <a:cubicBezTo>
                    <a:pt x="906" y="833"/>
                    <a:pt x="897" y="807"/>
                    <a:pt x="876" y="793"/>
                  </a:cubicBezTo>
                  <a:close/>
                  <a:moveTo>
                    <a:pt x="572" y="655"/>
                  </a:moveTo>
                  <a:cubicBezTo>
                    <a:pt x="563" y="667"/>
                    <a:pt x="563" y="667"/>
                    <a:pt x="563" y="667"/>
                  </a:cubicBezTo>
                  <a:cubicBezTo>
                    <a:pt x="497" y="743"/>
                    <a:pt x="409" y="743"/>
                    <a:pt x="343" y="667"/>
                  </a:cubicBezTo>
                  <a:cubicBezTo>
                    <a:pt x="334" y="655"/>
                    <a:pt x="334" y="655"/>
                    <a:pt x="334" y="655"/>
                  </a:cubicBezTo>
                  <a:cubicBezTo>
                    <a:pt x="256" y="556"/>
                    <a:pt x="217" y="426"/>
                    <a:pt x="234" y="301"/>
                  </a:cubicBezTo>
                  <a:cubicBezTo>
                    <a:pt x="249" y="181"/>
                    <a:pt x="317" y="56"/>
                    <a:pt x="453" y="56"/>
                  </a:cubicBezTo>
                  <a:cubicBezTo>
                    <a:pt x="589" y="56"/>
                    <a:pt x="657" y="181"/>
                    <a:pt x="672" y="301"/>
                  </a:cubicBezTo>
                  <a:cubicBezTo>
                    <a:pt x="689" y="426"/>
                    <a:pt x="651" y="556"/>
                    <a:pt x="572" y="655"/>
                  </a:cubicBezTo>
                  <a:close/>
                  <a:moveTo>
                    <a:pt x="61" y="840"/>
                  </a:moveTo>
                  <a:cubicBezTo>
                    <a:pt x="65" y="837"/>
                    <a:pt x="160" y="775"/>
                    <a:pt x="301" y="745"/>
                  </a:cubicBezTo>
                  <a:cubicBezTo>
                    <a:pt x="371" y="730"/>
                    <a:pt x="371" y="730"/>
                    <a:pt x="371" y="730"/>
                  </a:cubicBezTo>
                  <a:cubicBezTo>
                    <a:pt x="396" y="746"/>
                    <a:pt x="423" y="756"/>
                    <a:pt x="453" y="756"/>
                  </a:cubicBezTo>
                  <a:cubicBezTo>
                    <a:pt x="483" y="756"/>
                    <a:pt x="510" y="746"/>
                    <a:pt x="535" y="730"/>
                  </a:cubicBezTo>
                  <a:cubicBezTo>
                    <a:pt x="605" y="745"/>
                    <a:pt x="605" y="745"/>
                    <a:pt x="605" y="745"/>
                  </a:cubicBezTo>
                  <a:cubicBezTo>
                    <a:pt x="745" y="775"/>
                    <a:pt x="840" y="836"/>
                    <a:pt x="845" y="840"/>
                  </a:cubicBezTo>
                  <a:lnTo>
                    <a:pt x="61" y="840"/>
                  </a:ln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5" name="Group 4"/>
          <p:cNvGrpSpPr/>
          <p:nvPr/>
        </p:nvGrpSpPr>
        <p:grpSpPr>
          <a:xfrm>
            <a:off x="7194265" y="1996912"/>
            <a:ext cx="2184536" cy="1838178"/>
            <a:chOff x="14385355" y="3659624"/>
            <a:chExt cx="4369072" cy="3676355"/>
          </a:xfrm>
        </p:grpSpPr>
        <p:sp>
          <p:nvSpPr>
            <p:cNvPr id="47" name="TextBox 46"/>
            <p:cNvSpPr txBox="1"/>
            <p:nvPr/>
          </p:nvSpPr>
          <p:spPr>
            <a:xfrm>
              <a:off x="15203373" y="5578773"/>
              <a:ext cx="2737216"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Service List</a:t>
              </a:r>
            </a:p>
          </p:txBody>
        </p:sp>
        <p:sp>
          <p:nvSpPr>
            <p:cNvPr id="48" name="TextBox 47"/>
            <p:cNvSpPr txBox="1"/>
            <p:nvPr/>
          </p:nvSpPr>
          <p:spPr>
            <a:xfrm>
              <a:off x="14385355" y="6264953"/>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44" name="Group 43"/>
            <p:cNvGrpSpPr/>
            <p:nvPr/>
          </p:nvGrpSpPr>
          <p:grpSpPr>
            <a:xfrm>
              <a:off x="15541343" y="3659624"/>
              <a:ext cx="2024537" cy="2054091"/>
              <a:chOff x="2285781" y="4847654"/>
              <a:chExt cx="952480" cy="966132"/>
            </a:xfrm>
          </p:grpSpPr>
          <p:sp>
            <p:nvSpPr>
              <p:cNvPr id="45" name="Oval 44"/>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6" name="Oval 4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106" name="Group 105"/>
            <p:cNvGrpSpPr/>
            <p:nvPr/>
          </p:nvGrpSpPr>
          <p:grpSpPr>
            <a:xfrm>
              <a:off x="16269332" y="4243243"/>
              <a:ext cx="598317" cy="796113"/>
              <a:chOff x="7913688" y="-280988"/>
              <a:chExt cx="1733550" cy="2306638"/>
            </a:xfrm>
            <a:solidFill>
              <a:schemeClr val="bg1"/>
            </a:solidFill>
          </p:grpSpPr>
          <p:sp>
            <p:nvSpPr>
              <p:cNvPr id="107" name="Freeform 29"/>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8" name="Freeform 30"/>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9"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0" name="Freeform 32"/>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1" name="Freeform 33"/>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2" name="Freeform 34"/>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3" name="Freeform 35"/>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4" name="Freeform 36"/>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grpSp>
        <p:nvGrpSpPr>
          <p:cNvPr id="2" name="Group 1"/>
          <p:cNvGrpSpPr/>
          <p:nvPr/>
        </p:nvGrpSpPr>
        <p:grpSpPr>
          <a:xfrm>
            <a:off x="620335" y="1995769"/>
            <a:ext cx="2184536" cy="1850550"/>
            <a:chOff x="1237494" y="3657337"/>
            <a:chExt cx="4369072" cy="3701100"/>
          </a:xfrm>
        </p:grpSpPr>
        <p:sp>
          <p:nvSpPr>
            <p:cNvPr id="20" name="TextBox 19"/>
            <p:cNvSpPr txBox="1"/>
            <p:nvPr/>
          </p:nvSpPr>
          <p:spPr>
            <a:xfrm>
              <a:off x="2164232" y="5601231"/>
              <a:ext cx="2531648"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Welcome!</a:t>
              </a:r>
            </a:p>
          </p:txBody>
        </p:sp>
        <p:sp>
          <p:nvSpPr>
            <p:cNvPr id="21" name="TextBox 20"/>
            <p:cNvSpPr txBox="1"/>
            <p:nvPr/>
          </p:nvSpPr>
          <p:spPr>
            <a:xfrm>
              <a:off x="1237494" y="6287411"/>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50" name="Group 49"/>
            <p:cNvGrpSpPr/>
            <p:nvPr/>
          </p:nvGrpSpPr>
          <p:grpSpPr>
            <a:xfrm>
              <a:off x="2391718" y="3657337"/>
              <a:ext cx="2024537" cy="2054091"/>
              <a:chOff x="2285781" y="4847654"/>
              <a:chExt cx="952480" cy="966132"/>
            </a:xfrm>
          </p:grpSpPr>
          <p:sp>
            <p:nvSpPr>
              <p:cNvPr id="51" name="Oval 50"/>
              <p:cNvSpPr/>
              <p:nvPr/>
            </p:nvSpPr>
            <p:spPr bwMode="auto">
              <a:xfrm>
                <a:off x="2346028" y="4908764"/>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2"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129" name="Freeform 21"/>
            <p:cNvSpPr>
              <a:spLocks noEditPoints="1"/>
            </p:cNvSpPr>
            <p:nvPr/>
          </p:nvSpPr>
          <p:spPr bwMode="auto">
            <a:xfrm>
              <a:off x="3024594" y="4275755"/>
              <a:ext cx="794665" cy="794889"/>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3" name="Group 2"/>
          <p:cNvGrpSpPr/>
          <p:nvPr/>
        </p:nvGrpSpPr>
        <p:grpSpPr>
          <a:xfrm>
            <a:off x="2865969" y="1973211"/>
            <a:ext cx="2184536" cy="1847771"/>
            <a:chOff x="5673203" y="3612221"/>
            <a:chExt cx="4369072" cy="3695541"/>
          </a:xfrm>
        </p:grpSpPr>
        <p:sp>
          <p:nvSpPr>
            <p:cNvPr id="30" name="TextBox 29"/>
            <p:cNvSpPr txBox="1"/>
            <p:nvPr/>
          </p:nvSpPr>
          <p:spPr>
            <a:xfrm>
              <a:off x="6719595" y="5550556"/>
              <a:ext cx="2337746"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About Us</a:t>
              </a:r>
            </a:p>
          </p:txBody>
        </p:sp>
        <p:sp>
          <p:nvSpPr>
            <p:cNvPr id="34" name="TextBox 33"/>
            <p:cNvSpPr txBox="1"/>
            <p:nvPr/>
          </p:nvSpPr>
          <p:spPr>
            <a:xfrm>
              <a:off x="5673203" y="6236736"/>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27" name="Group 26"/>
            <p:cNvGrpSpPr/>
            <p:nvPr/>
          </p:nvGrpSpPr>
          <p:grpSpPr>
            <a:xfrm>
              <a:off x="6875721" y="3612221"/>
              <a:ext cx="2024537" cy="2054091"/>
              <a:chOff x="2285781" y="4847654"/>
              <a:chExt cx="952480" cy="966132"/>
            </a:xfrm>
          </p:grpSpPr>
          <p:sp>
            <p:nvSpPr>
              <p:cNvPr id="28" name="Oval 27"/>
              <p:cNvSpPr/>
              <p:nvPr/>
            </p:nvSpPr>
            <p:spPr bwMode="auto">
              <a:xfrm>
                <a:off x="2346028" y="4908764"/>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9" name="Oval 28"/>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130" name="Group 129"/>
            <p:cNvGrpSpPr/>
            <p:nvPr/>
          </p:nvGrpSpPr>
          <p:grpSpPr>
            <a:xfrm>
              <a:off x="7478343" y="4298557"/>
              <a:ext cx="869911" cy="600056"/>
              <a:chOff x="4763" y="4763"/>
              <a:chExt cx="1212850" cy="836612"/>
            </a:xfrm>
            <a:solidFill>
              <a:schemeClr val="bg1"/>
            </a:solidFill>
          </p:grpSpPr>
          <p:sp>
            <p:nvSpPr>
              <p:cNvPr id="131" name="Freeform 10"/>
              <p:cNvSpPr/>
              <p:nvPr/>
            </p:nvSpPr>
            <p:spPr bwMode="auto">
              <a:xfrm>
                <a:off x="152401" y="157163"/>
                <a:ext cx="355600" cy="322262"/>
              </a:xfrm>
              <a:custGeom>
                <a:avLst/>
                <a:gdLst>
                  <a:gd name="T0" fmla="*/ 93 w 94"/>
                  <a:gd name="T1" fmla="*/ 85 h 85"/>
                  <a:gd name="T2" fmla="*/ 91 w 94"/>
                  <a:gd name="T3" fmla="*/ 72 h 85"/>
                  <a:gd name="T4" fmla="*/ 70 w 94"/>
                  <a:gd name="T5" fmla="*/ 61 h 85"/>
                  <a:gd name="T6" fmla="*/ 59 w 94"/>
                  <a:gd name="T7" fmla="*/ 56 h 85"/>
                  <a:gd name="T8" fmla="*/ 59 w 94"/>
                  <a:gd name="T9" fmla="*/ 47 h 85"/>
                  <a:gd name="T10" fmla="*/ 63 w 94"/>
                  <a:gd name="T11" fmla="*/ 36 h 85"/>
                  <a:gd name="T12" fmla="*/ 68 w 94"/>
                  <a:gd name="T13" fmla="*/ 31 h 85"/>
                  <a:gd name="T14" fmla="*/ 65 w 94"/>
                  <a:gd name="T15" fmla="*/ 24 h 85"/>
                  <a:gd name="T16" fmla="*/ 66 w 94"/>
                  <a:gd name="T17" fmla="*/ 15 h 85"/>
                  <a:gd name="T18" fmla="*/ 47 w 94"/>
                  <a:gd name="T19" fmla="*/ 0 h 85"/>
                  <a:gd name="T20" fmla="*/ 29 w 94"/>
                  <a:gd name="T21" fmla="*/ 15 h 85"/>
                  <a:gd name="T22" fmla="*/ 29 w 94"/>
                  <a:gd name="T23" fmla="*/ 24 h 85"/>
                  <a:gd name="T24" fmla="*/ 27 w 94"/>
                  <a:gd name="T25" fmla="*/ 31 h 85"/>
                  <a:gd name="T26" fmla="*/ 31 w 94"/>
                  <a:gd name="T27" fmla="*/ 36 h 85"/>
                  <a:gd name="T28" fmla="*/ 36 w 94"/>
                  <a:gd name="T29" fmla="*/ 47 h 85"/>
                  <a:gd name="T30" fmla="*/ 36 w 94"/>
                  <a:gd name="T31" fmla="*/ 56 h 85"/>
                  <a:gd name="T32" fmla="*/ 24 w 94"/>
                  <a:gd name="T33" fmla="*/ 61 h 85"/>
                  <a:gd name="T34" fmla="*/ 3 w 94"/>
                  <a:gd name="T35" fmla="*/ 72 h 85"/>
                  <a:gd name="T36" fmla="*/ 1 w 94"/>
                  <a:gd name="T37" fmla="*/ 85 h 85"/>
                  <a:gd name="T38" fmla="*/ 93 w 94"/>
                  <a:gd name="T39"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85">
                    <a:moveTo>
                      <a:pt x="93" y="85"/>
                    </a:moveTo>
                    <a:cubicBezTo>
                      <a:pt x="93" y="85"/>
                      <a:pt x="94" y="76"/>
                      <a:pt x="91" y="72"/>
                    </a:cubicBezTo>
                    <a:cubicBezTo>
                      <a:pt x="89" y="68"/>
                      <a:pt x="79" y="65"/>
                      <a:pt x="70" y="61"/>
                    </a:cubicBezTo>
                    <a:cubicBezTo>
                      <a:pt x="61" y="57"/>
                      <a:pt x="59" y="56"/>
                      <a:pt x="59" y="56"/>
                    </a:cubicBezTo>
                    <a:cubicBezTo>
                      <a:pt x="59" y="47"/>
                      <a:pt x="59" y="47"/>
                      <a:pt x="59" y="47"/>
                    </a:cubicBezTo>
                    <a:cubicBezTo>
                      <a:pt x="59" y="47"/>
                      <a:pt x="62" y="45"/>
                      <a:pt x="63" y="36"/>
                    </a:cubicBezTo>
                    <a:cubicBezTo>
                      <a:pt x="65" y="37"/>
                      <a:pt x="68" y="33"/>
                      <a:pt x="68" y="31"/>
                    </a:cubicBezTo>
                    <a:cubicBezTo>
                      <a:pt x="68" y="29"/>
                      <a:pt x="67" y="24"/>
                      <a:pt x="65" y="24"/>
                    </a:cubicBezTo>
                    <a:cubicBezTo>
                      <a:pt x="65" y="20"/>
                      <a:pt x="66" y="17"/>
                      <a:pt x="66" y="15"/>
                    </a:cubicBezTo>
                    <a:cubicBezTo>
                      <a:pt x="65" y="7"/>
                      <a:pt x="58" y="0"/>
                      <a:pt x="47" y="0"/>
                    </a:cubicBezTo>
                    <a:cubicBezTo>
                      <a:pt x="36" y="0"/>
                      <a:pt x="29" y="7"/>
                      <a:pt x="29" y="15"/>
                    </a:cubicBezTo>
                    <a:cubicBezTo>
                      <a:pt x="29" y="17"/>
                      <a:pt x="29" y="20"/>
                      <a:pt x="29" y="24"/>
                    </a:cubicBezTo>
                    <a:cubicBezTo>
                      <a:pt x="27" y="24"/>
                      <a:pt x="26" y="29"/>
                      <a:pt x="27" y="31"/>
                    </a:cubicBezTo>
                    <a:cubicBezTo>
                      <a:pt x="27" y="33"/>
                      <a:pt x="29" y="37"/>
                      <a:pt x="31" y="36"/>
                    </a:cubicBezTo>
                    <a:cubicBezTo>
                      <a:pt x="32" y="45"/>
                      <a:pt x="36" y="47"/>
                      <a:pt x="36" y="47"/>
                    </a:cubicBezTo>
                    <a:cubicBezTo>
                      <a:pt x="36" y="56"/>
                      <a:pt x="36" y="56"/>
                      <a:pt x="36" y="56"/>
                    </a:cubicBezTo>
                    <a:cubicBezTo>
                      <a:pt x="36" y="56"/>
                      <a:pt x="33" y="57"/>
                      <a:pt x="24" y="61"/>
                    </a:cubicBezTo>
                    <a:cubicBezTo>
                      <a:pt x="15" y="65"/>
                      <a:pt x="6" y="68"/>
                      <a:pt x="3" y="72"/>
                    </a:cubicBezTo>
                    <a:cubicBezTo>
                      <a:pt x="0" y="76"/>
                      <a:pt x="1" y="85"/>
                      <a:pt x="1" y="85"/>
                    </a:cubicBezTo>
                    <a:lnTo>
                      <a:pt x="93" y="85"/>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32" name="Rectangle 11"/>
              <p:cNvSpPr>
                <a:spLocks noChangeArrowheads="1"/>
              </p:cNvSpPr>
              <p:nvPr/>
            </p:nvSpPr>
            <p:spPr bwMode="auto">
              <a:xfrm>
                <a:off x="611188" y="157163"/>
                <a:ext cx="303213" cy="76200"/>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33" name="Rectangle 12"/>
              <p:cNvSpPr>
                <a:spLocks noChangeArrowheads="1"/>
              </p:cNvSpPr>
              <p:nvPr/>
            </p:nvSpPr>
            <p:spPr bwMode="auto">
              <a:xfrm>
                <a:off x="611188" y="309563"/>
                <a:ext cx="454025" cy="76200"/>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34" name="Rectangle 13"/>
              <p:cNvSpPr>
                <a:spLocks noChangeArrowheads="1"/>
              </p:cNvSpPr>
              <p:nvPr/>
            </p:nvSpPr>
            <p:spPr bwMode="auto">
              <a:xfrm>
                <a:off x="611188" y="460375"/>
                <a:ext cx="377825" cy="76200"/>
              </a:xfrm>
              <a:prstGeom prst="rect">
                <a:avLst/>
              </a:pr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35" name="Freeform 14"/>
              <p:cNvSpPr>
                <a:spLocks noEditPoints="1"/>
              </p:cNvSpPr>
              <p:nvPr/>
            </p:nvSpPr>
            <p:spPr bwMode="auto">
              <a:xfrm>
                <a:off x="4763" y="4763"/>
                <a:ext cx="1212850" cy="836612"/>
              </a:xfrm>
              <a:custGeom>
                <a:avLst/>
                <a:gdLst>
                  <a:gd name="T0" fmla="*/ 0 w 320"/>
                  <a:gd name="T1" fmla="*/ 0 h 220"/>
                  <a:gd name="T2" fmla="*/ 0 w 320"/>
                  <a:gd name="T3" fmla="*/ 220 h 220"/>
                  <a:gd name="T4" fmla="*/ 320 w 320"/>
                  <a:gd name="T5" fmla="*/ 220 h 220"/>
                  <a:gd name="T6" fmla="*/ 320 w 320"/>
                  <a:gd name="T7" fmla="*/ 0 h 220"/>
                  <a:gd name="T8" fmla="*/ 0 w 320"/>
                  <a:gd name="T9" fmla="*/ 0 h 220"/>
                  <a:gd name="T10" fmla="*/ 300 w 320"/>
                  <a:gd name="T11" fmla="*/ 200 h 220"/>
                  <a:gd name="T12" fmla="*/ 258 w 320"/>
                  <a:gd name="T13" fmla="*/ 200 h 220"/>
                  <a:gd name="T14" fmla="*/ 260 w 320"/>
                  <a:gd name="T15" fmla="*/ 190 h 220"/>
                  <a:gd name="T16" fmla="*/ 230 w 320"/>
                  <a:gd name="T17" fmla="*/ 160 h 220"/>
                  <a:gd name="T18" fmla="*/ 200 w 320"/>
                  <a:gd name="T19" fmla="*/ 190 h 220"/>
                  <a:gd name="T20" fmla="*/ 202 w 320"/>
                  <a:gd name="T21" fmla="*/ 200 h 220"/>
                  <a:gd name="T22" fmla="*/ 118 w 320"/>
                  <a:gd name="T23" fmla="*/ 200 h 220"/>
                  <a:gd name="T24" fmla="*/ 120 w 320"/>
                  <a:gd name="T25" fmla="*/ 190 h 220"/>
                  <a:gd name="T26" fmla="*/ 90 w 320"/>
                  <a:gd name="T27" fmla="*/ 160 h 220"/>
                  <a:gd name="T28" fmla="*/ 60 w 320"/>
                  <a:gd name="T29" fmla="*/ 190 h 220"/>
                  <a:gd name="T30" fmla="*/ 62 w 320"/>
                  <a:gd name="T31" fmla="*/ 200 h 220"/>
                  <a:gd name="T32" fmla="*/ 20 w 320"/>
                  <a:gd name="T33" fmla="*/ 200 h 220"/>
                  <a:gd name="T34" fmla="*/ 20 w 320"/>
                  <a:gd name="T35" fmla="*/ 20 h 220"/>
                  <a:gd name="T36" fmla="*/ 300 w 320"/>
                  <a:gd name="T37" fmla="*/ 20 h 220"/>
                  <a:gd name="T38" fmla="*/ 300 w 320"/>
                  <a:gd name="T39"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0" h="220">
                    <a:moveTo>
                      <a:pt x="0" y="0"/>
                    </a:moveTo>
                    <a:cubicBezTo>
                      <a:pt x="0" y="220"/>
                      <a:pt x="0" y="220"/>
                      <a:pt x="0" y="220"/>
                    </a:cubicBezTo>
                    <a:cubicBezTo>
                      <a:pt x="320" y="220"/>
                      <a:pt x="320" y="220"/>
                      <a:pt x="320" y="220"/>
                    </a:cubicBezTo>
                    <a:cubicBezTo>
                      <a:pt x="320" y="0"/>
                      <a:pt x="320" y="0"/>
                      <a:pt x="320" y="0"/>
                    </a:cubicBezTo>
                    <a:lnTo>
                      <a:pt x="0" y="0"/>
                    </a:lnTo>
                    <a:close/>
                    <a:moveTo>
                      <a:pt x="300" y="200"/>
                    </a:moveTo>
                    <a:cubicBezTo>
                      <a:pt x="258" y="200"/>
                      <a:pt x="258" y="200"/>
                      <a:pt x="258" y="200"/>
                    </a:cubicBezTo>
                    <a:cubicBezTo>
                      <a:pt x="259" y="197"/>
                      <a:pt x="260" y="194"/>
                      <a:pt x="260" y="190"/>
                    </a:cubicBezTo>
                    <a:cubicBezTo>
                      <a:pt x="260" y="173"/>
                      <a:pt x="247" y="160"/>
                      <a:pt x="230" y="160"/>
                    </a:cubicBezTo>
                    <a:cubicBezTo>
                      <a:pt x="213" y="160"/>
                      <a:pt x="200" y="173"/>
                      <a:pt x="200" y="190"/>
                    </a:cubicBezTo>
                    <a:cubicBezTo>
                      <a:pt x="200" y="194"/>
                      <a:pt x="201" y="197"/>
                      <a:pt x="202" y="200"/>
                    </a:cubicBezTo>
                    <a:cubicBezTo>
                      <a:pt x="118" y="200"/>
                      <a:pt x="118" y="200"/>
                      <a:pt x="118" y="200"/>
                    </a:cubicBezTo>
                    <a:cubicBezTo>
                      <a:pt x="119" y="197"/>
                      <a:pt x="120" y="194"/>
                      <a:pt x="120" y="190"/>
                    </a:cubicBezTo>
                    <a:cubicBezTo>
                      <a:pt x="120" y="173"/>
                      <a:pt x="107" y="160"/>
                      <a:pt x="90" y="160"/>
                    </a:cubicBezTo>
                    <a:cubicBezTo>
                      <a:pt x="73" y="160"/>
                      <a:pt x="60" y="173"/>
                      <a:pt x="60" y="190"/>
                    </a:cubicBezTo>
                    <a:cubicBezTo>
                      <a:pt x="60" y="194"/>
                      <a:pt x="61" y="197"/>
                      <a:pt x="62" y="200"/>
                    </a:cubicBezTo>
                    <a:cubicBezTo>
                      <a:pt x="20" y="200"/>
                      <a:pt x="20" y="200"/>
                      <a:pt x="20" y="200"/>
                    </a:cubicBezTo>
                    <a:cubicBezTo>
                      <a:pt x="20" y="20"/>
                      <a:pt x="20" y="20"/>
                      <a:pt x="20" y="20"/>
                    </a:cubicBezTo>
                    <a:cubicBezTo>
                      <a:pt x="300" y="20"/>
                      <a:pt x="300" y="20"/>
                      <a:pt x="300" y="20"/>
                    </a:cubicBezTo>
                    <a:lnTo>
                      <a:pt x="300" y="200"/>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grpSp>
        <p:nvGrpSpPr>
          <p:cNvPr id="4" name="Group 3"/>
          <p:cNvGrpSpPr/>
          <p:nvPr/>
        </p:nvGrpSpPr>
        <p:grpSpPr>
          <a:xfrm>
            <a:off x="4999399" y="2000208"/>
            <a:ext cx="2184536" cy="1843482"/>
            <a:chOff x="9995622" y="3666215"/>
            <a:chExt cx="4369072" cy="3686963"/>
          </a:xfrm>
        </p:grpSpPr>
        <p:sp>
          <p:nvSpPr>
            <p:cNvPr id="41" name="TextBox 40"/>
            <p:cNvSpPr txBox="1"/>
            <p:nvPr/>
          </p:nvSpPr>
          <p:spPr>
            <a:xfrm>
              <a:off x="11103174" y="5595972"/>
              <a:ext cx="2209506" cy="800182"/>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Timeline</a:t>
              </a:r>
            </a:p>
          </p:txBody>
        </p:sp>
        <p:sp>
          <p:nvSpPr>
            <p:cNvPr id="42" name="TextBox 41"/>
            <p:cNvSpPr txBox="1"/>
            <p:nvPr/>
          </p:nvSpPr>
          <p:spPr>
            <a:xfrm>
              <a:off x="9995622" y="6282152"/>
              <a:ext cx="4369072" cy="1071026"/>
            </a:xfrm>
            <a:prstGeom prst="rect">
              <a:avLst/>
            </a:prstGeom>
            <a:noFill/>
          </p:spPr>
          <p:txBody>
            <a:bodyPr wrap="square" lIns="91422" tIns="45711" rIns="91422" bIns="45711" rtlCol="0">
              <a:spAutoFit/>
            </a:bodyPr>
            <a:lstStyle/>
            <a:p>
              <a:pPr marL="0" marR="0" lvl="0" indent="0" algn="ctr" defTabSz="323215" rtl="0" eaLnBrk="1" fontAlgn="auto" latinLnBrk="0" hangingPunct="1">
                <a:lnSpc>
                  <a:spcPct val="120000"/>
                </a:lnSpc>
                <a:spcBef>
                  <a:spcPts val="85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Lorem ipsum</a:t>
              </a:r>
              <a:endParaRPr kumimoji="0" lang="es-E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38" name="Group 37"/>
            <p:cNvGrpSpPr/>
            <p:nvPr/>
          </p:nvGrpSpPr>
          <p:grpSpPr>
            <a:xfrm>
              <a:off x="11205043" y="3666215"/>
              <a:ext cx="2024537" cy="2054091"/>
              <a:chOff x="2285781" y="4847654"/>
              <a:chExt cx="952480" cy="966132"/>
            </a:xfrm>
          </p:grpSpPr>
          <p:sp>
            <p:nvSpPr>
              <p:cNvPr id="39" name="Oval 38"/>
              <p:cNvSpPr/>
              <p:nvPr/>
            </p:nvSpPr>
            <p:spPr bwMode="auto">
              <a:xfrm>
                <a:off x="2346028" y="4908764"/>
                <a:ext cx="840592"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0" name="Oval 3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136" name="Freeform 5"/>
            <p:cNvSpPr>
              <a:spLocks noEditPoints="1"/>
            </p:cNvSpPr>
            <p:nvPr/>
          </p:nvSpPr>
          <p:spPr bwMode="auto">
            <a:xfrm>
              <a:off x="11881507" y="4289657"/>
              <a:ext cx="702190" cy="701860"/>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102" name="TextBox 101"/>
          <p:cNvSpPr txBox="1"/>
          <p:nvPr/>
        </p:nvSpPr>
        <p:spPr>
          <a:xfrm>
            <a:off x="823441" y="1275172"/>
            <a:ext cx="10505753" cy="5324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154" name="组合 153"/>
          <p:cNvGrpSpPr/>
          <p:nvPr/>
        </p:nvGrpSpPr>
        <p:grpSpPr>
          <a:xfrm>
            <a:off x="823441" y="230091"/>
            <a:ext cx="4148922" cy="994425"/>
            <a:chOff x="823441" y="230091"/>
            <a:chExt cx="4148922" cy="994425"/>
          </a:xfrm>
        </p:grpSpPr>
        <p:sp>
          <p:nvSpPr>
            <p:cNvPr id="155"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56"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157" name="Group 38"/>
            <p:cNvGrpSpPr/>
            <p:nvPr/>
          </p:nvGrpSpPr>
          <p:grpSpPr>
            <a:xfrm>
              <a:off x="931728" y="824364"/>
              <a:ext cx="1369406" cy="36575"/>
              <a:chOff x="1775295" y="2028842"/>
              <a:chExt cx="3631535" cy="45719"/>
            </a:xfrm>
          </p:grpSpPr>
          <p:sp>
            <p:nvSpPr>
              <p:cNvPr id="158"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59"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60"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61"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62"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63"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72561" y="3249549"/>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chemeClr val="accent2"/>
                </a:solidFill>
                <a:effectLst/>
                <a:uLnTx/>
                <a:uFillTx/>
                <a:latin typeface="Calibri" panose="020F0502020204030204"/>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chemeClr val="accent2"/>
              </a:solidFill>
              <a:effectLst/>
              <a:uLnTx/>
              <a:uFillTx/>
              <a:latin typeface="Calibri" panose="020F0502020204030204"/>
              <a:ea typeface="微软雅黑" panose="020B0503020204020204" charset="-12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103084" y="3886931"/>
            <a:ext cx="598583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Lorem ipsum dolor sit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amet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consectetur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adipiscing</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elit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Ut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efficitur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ipsum vitae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tortor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accumsan</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pulvinar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lorem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lacinia</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p>
        </p:txBody>
      </p:sp>
      <p:sp>
        <p:nvSpPr>
          <p:cNvPr id="2" name="矩形 1"/>
          <p:cNvSpPr/>
          <p:nvPr/>
        </p:nvSpPr>
        <p:spPr>
          <a:xfrm>
            <a:off x="5228102" y="2410995"/>
            <a:ext cx="17357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smtClean="0">
                <a:ln>
                  <a:noFill/>
                </a:ln>
                <a:solidFill>
                  <a:schemeClr val="accent1"/>
                </a:solidFill>
                <a:effectLst/>
                <a:uLnTx/>
                <a:uFillTx/>
                <a:latin typeface="Calibri" panose="020F0502020204030204"/>
                <a:ea typeface="微软雅黑" panose="020B0503020204020204" charset="-122"/>
                <a:cs typeface="+mn-ea"/>
                <a:sym typeface="+mn-lt"/>
              </a:rPr>
              <a:t>PART 01</a:t>
            </a:r>
            <a:endParaRPr kumimoji="0" lang="zh-CN" altLang="en-US" sz="36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endParaRPr>
          </a:p>
        </p:txBody>
      </p:sp>
      <p:cxnSp>
        <p:nvCxnSpPr>
          <p:cNvPr id="9" name="直接连接符 8"/>
          <p:cNvCxnSpPr/>
          <p:nvPr/>
        </p:nvCxnSpPr>
        <p:spPr>
          <a:xfrm>
            <a:off x="5842552" y="3104920"/>
            <a:ext cx="5068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482855" y="2286770"/>
            <a:ext cx="1799532"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 name="Rectangle 8"/>
          <p:cNvSpPr/>
          <p:nvPr/>
        </p:nvSpPr>
        <p:spPr>
          <a:xfrm>
            <a:off x="678628" y="4091645"/>
            <a:ext cx="1799532" cy="18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 name="Rectangle 9"/>
          <p:cNvSpPr/>
          <p:nvPr/>
        </p:nvSpPr>
        <p:spPr>
          <a:xfrm>
            <a:off x="6098473" y="2286770"/>
            <a:ext cx="1799532" cy="18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 name="Rectangle 10"/>
          <p:cNvSpPr/>
          <p:nvPr/>
        </p:nvSpPr>
        <p:spPr>
          <a:xfrm>
            <a:off x="4294036" y="4091645"/>
            <a:ext cx="1799532" cy="18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2" name="Rectangle 11"/>
          <p:cNvSpPr/>
          <p:nvPr/>
        </p:nvSpPr>
        <p:spPr>
          <a:xfrm>
            <a:off x="9709431" y="2286770"/>
            <a:ext cx="1799532" cy="180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 name="Rectangle 12"/>
          <p:cNvSpPr/>
          <p:nvPr/>
        </p:nvSpPr>
        <p:spPr>
          <a:xfrm>
            <a:off x="7905504" y="4091645"/>
            <a:ext cx="1799532" cy="18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6" name="Rectangle 15"/>
          <p:cNvSpPr/>
          <p:nvPr/>
        </p:nvSpPr>
        <p:spPr>
          <a:xfrm>
            <a:off x="2656134" y="3226077"/>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7" name="TextBox 16"/>
          <p:cNvSpPr txBox="1"/>
          <p:nvPr/>
        </p:nvSpPr>
        <p:spPr>
          <a:xfrm>
            <a:off x="2948589" y="3016575"/>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21" name="Rectangle 20"/>
          <p:cNvSpPr/>
          <p:nvPr/>
        </p:nvSpPr>
        <p:spPr>
          <a:xfrm>
            <a:off x="6250234" y="3233481"/>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3" name="TextBox 22"/>
          <p:cNvSpPr txBox="1"/>
          <p:nvPr/>
        </p:nvSpPr>
        <p:spPr>
          <a:xfrm>
            <a:off x="6542689" y="3023980"/>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27" name="Rectangle 26"/>
          <p:cNvSpPr/>
          <p:nvPr/>
        </p:nvSpPr>
        <p:spPr>
          <a:xfrm>
            <a:off x="9869734" y="3228158"/>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8" name="TextBox 27"/>
          <p:cNvSpPr txBox="1"/>
          <p:nvPr/>
        </p:nvSpPr>
        <p:spPr>
          <a:xfrm>
            <a:off x="10162189" y="3018656"/>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37" name="Rectangle 36"/>
          <p:cNvSpPr/>
          <p:nvPr/>
        </p:nvSpPr>
        <p:spPr>
          <a:xfrm>
            <a:off x="814634" y="4997727"/>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8" name="TextBox 37"/>
          <p:cNvSpPr txBox="1"/>
          <p:nvPr/>
        </p:nvSpPr>
        <p:spPr>
          <a:xfrm>
            <a:off x="1107089" y="4788225"/>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42" name="Rectangle 41"/>
          <p:cNvSpPr/>
          <p:nvPr/>
        </p:nvSpPr>
        <p:spPr>
          <a:xfrm>
            <a:off x="4408734" y="5005131"/>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3" name="TextBox 42"/>
          <p:cNvSpPr txBox="1"/>
          <p:nvPr/>
        </p:nvSpPr>
        <p:spPr>
          <a:xfrm>
            <a:off x="4701189" y="4795630"/>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47" name="Rectangle 46"/>
          <p:cNvSpPr/>
          <p:nvPr/>
        </p:nvSpPr>
        <p:spPr>
          <a:xfrm>
            <a:off x="8028234" y="4999808"/>
            <a:ext cx="1529048" cy="530127"/>
          </a:xfrm>
          <a:prstGeom prst="rect">
            <a:avLst/>
          </a:prstGeom>
        </p:spPr>
        <p:txBody>
          <a:bodyPr wrap="square" lIns="91422" tIns="45711" rIns="91422" bIns="45711">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8" name="TextBox 47"/>
          <p:cNvSpPr txBox="1"/>
          <p:nvPr/>
        </p:nvSpPr>
        <p:spPr>
          <a:xfrm>
            <a:off x="8320689" y="4790306"/>
            <a:ext cx="948044" cy="307758"/>
          </a:xfrm>
          <a:prstGeom prst="rect">
            <a:avLst/>
          </a:prstGeom>
          <a:noFill/>
        </p:spPr>
        <p:txBody>
          <a:bodyPr wrap="none" lIns="91422" tIns="45711" rIns="91422" bIns="45711"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Example 1</a:t>
            </a:r>
          </a:p>
        </p:txBody>
      </p:sp>
      <p:sp>
        <p:nvSpPr>
          <p:cNvPr id="52" name="Freeform 103"/>
          <p:cNvSpPr>
            <a:spLocks noEditPoints="1"/>
          </p:cNvSpPr>
          <p:nvPr/>
        </p:nvSpPr>
        <p:spPr bwMode="auto">
          <a:xfrm rot="21545399">
            <a:off x="3227179" y="2733704"/>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3" name="Freeform 103"/>
          <p:cNvSpPr>
            <a:spLocks noEditPoints="1"/>
          </p:cNvSpPr>
          <p:nvPr/>
        </p:nvSpPr>
        <p:spPr bwMode="auto">
          <a:xfrm rot="21545399">
            <a:off x="6833979" y="2741109"/>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4" name="Freeform 103"/>
          <p:cNvSpPr>
            <a:spLocks noEditPoints="1"/>
          </p:cNvSpPr>
          <p:nvPr/>
        </p:nvSpPr>
        <p:spPr bwMode="auto">
          <a:xfrm rot="21545399">
            <a:off x="10453479" y="2741109"/>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5" name="Freeform 103"/>
          <p:cNvSpPr>
            <a:spLocks noEditPoints="1"/>
          </p:cNvSpPr>
          <p:nvPr/>
        </p:nvSpPr>
        <p:spPr bwMode="auto">
          <a:xfrm rot="21545399">
            <a:off x="1398379" y="4500059"/>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6" name="Freeform 103"/>
          <p:cNvSpPr>
            <a:spLocks noEditPoints="1"/>
          </p:cNvSpPr>
          <p:nvPr/>
        </p:nvSpPr>
        <p:spPr bwMode="auto">
          <a:xfrm rot="21545399">
            <a:off x="5005178" y="4507464"/>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7" name="Freeform 103"/>
          <p:cNvSpPr>
            <a:spLocks noEditPoints="1"/>
          </p:cNvSpPr>
          <p:nvPr/>
        </p:nvSpPr>
        <p:spPr bwMode="auto">
          <a:xfrm rot="21545399">
            <a:off x="8624678" y="4507464"/>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4" name="TextBox 33"/>
          <p:cNvSpPr txBox="1"/>
          <p:nvPr/>
        </p:nvSpPr>
        <p:spPr>
          <a:xfrm>
            <a:off x="823441" y="1275172"/>
            <a:ext cx="10505753" cy="752514"/>
          </a:xfrm>
          <a:prstGeom prst="rect">
            <a:avLst/>
          </a:prstGeom>
          <a:noFill/>
        </p:spPr>
        <p:txBody>
          <a:bodyPr wrap="square" rtlCol="0">
            <a:spAutoFit/>
          </a:bodyPr>
          <a:lstStyle/>
          <a:p>
            <a:pPr marL="0" marR="0" lvl="0" indent="0" algn="just" defTabSz="913765"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 is where teachers can bring creativity in children at that level keep growing.</a:t>
            </a:r>
          </a:p>
        </p:txBody>
      </p:sp>
      <p:pic>
        <p:nvPicPr>
          <p:cNvPr id="15" name="图片占位符 14"/>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25538" r="25538"/>
          <a:stretch>
            <a:fillRect/>
          </a:stretch>
        </p:blipFill>
        <p:spPr/>
      </p:pic>
      <p:pic>
        <p:nvPicPr>
          <p:cNvPr id="18" name="图片占位符 17"/>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8341" r="18341"/>
          <a:stretch>
            <a:fillRect/>
          </a:stretch>
        </p:blipFill>
        <p:spPr/>
      </p:pic>
      <p:pic>
        <p:nvPicPr>
          <p:cNvPr id="19" name="图片占位符 18"/>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6655" r="16655"/>
          <a:stretch>
            <a:fillRect/>
          </a:stretch>
        </p:blipFill>
        <p:spPr/>
      </p:pic>
      <p:pic>
        <p:nvPicPr>
          <p:cNvPr id="20" name="图片占位符 19"/>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24219" r="24219"/>
          <a:stretch>
            <a:fillRect/>
          </a:stretch>
        </p:blipFill>
        <p:spPr/>
      </p:pic>
      <p:pic>
        <p:nvPicPr>
          <p:cNvPr id="22" name="图片占位符 21"/>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l="29167" r="29167"/>
          <a:stretch>
            <a:fillRect/>
          </a:stretch>
        </p:blipFill>
        <p:spPr/>
      </p:pic>
      <p:pic>
        <p:nvPicPr>
          <p:cNvPr id="24" name="图片占位符 23"/>
          <p:cNvPicPr>
            <a:picLocks noGrp="1" noChangeAspect="1"/>
          </p:cNvPicPr>
          <p:nvPr>
            <p:ph type="pic" sz="quarter" idx="18"/>
          </p:nvPr>
        </p:nvPicPr>
        <p:blipFill>
          <a:blip r:embed="rId7" cstate="print">
            <a:extLst>
              <a:ext uri="{28A0092B-C50C-407E-A947-70E740481C1C}">
                <a14:useLocalDpi xmlns:a14="http://schemas.microsoft.com/office/drawing/2010/main" val="0"/>
              </a:ext>
            </a:extLst>
          </a:blip>
          <a:srcRect l="16667" r="16667"/>
          <a:stretch>
            <a:fillRect/>
          </a:stretch>
        </p:blipFill>
        <p:spPr/>
      </p:pic>
      <p:sp>
        <p:nvSpPr>
          <p:cNvPr id="50"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1"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58" name="Group 38"/>
          <p:cNvGrpSpPr/>
          <p:nvPr/>
        </p:nvGrpSpPr>
        <p:grpSpPr>
          <a:xfrm>
            <a:off x="931728" y="824364"/>
            <a:ext cx="1369406" cy="36575"/>
            <a:chOff x="1775295" y="2028842"/>
            <a:chExt cx="3631535" cy="45719"/>
          </a:xfrm>
        </p:grpSpPr>
        <p:sp>
          <p:nvSpPr>
            <p:cNvPr id="59"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0"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1"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2"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3"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4"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p:cNvCxnSpPr/>
          <p:nvPr/>
        </p:nvCxnSpPr>
        <p:spPr>
          <a:xfrm>
            <a:off x="8696470" y="4150176"/>
            <a:ext cx="1141987"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a:off x="9392795" y="2747713"/>
            <a:ext cx="445662"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flipH="1">
            <a:off x="4970298" y="3567185"/>
            <a:ext cx="991300"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flipH="1">
            <a:off x="4970298" y="2097915"/>
            <a:ext cx="412007"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sp>
        <p:nvSpPr>
          <p:cNvPr id="62" name="TextBox 61"/>
          <p:cNvSpPr txBox="1"/>
          <p:nvPr/>
        </p:nvSpPr>
        <p:spPr>
          <a:xfrm>
            <a:off x="9875067" y="3982605"/>
            <a:ext cx="1609490" cy="969482"/>
          </a:xfrm>
          <a:prstGeom prst="rect">
            <a:avLst/>
          </a:prstGeom>
          <a:noFill/>
        </p:spPr>
        <p:txBody>
          <a:bodyPr wrap="square" lIns="0" tIns="60946"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Picture</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 eiusmod tempor</a:t>
            </a:r>
          </a:p>
        </p:txBody>
      </p:sp>
      <p:sp>
        <p:nvSpPr>
          <p:cNvPr id="64" name="TextBox 63"/>
          <p:cNvSpPr txBox="1"/>
          <p:nvPr/>
        </p:nvSpPr>
        <p:spPr>
          <a:xfrm>
            <a:off x="9875067" y="2538960"/>
            <a:ext cx="1609490" cy="969482"/>
          </a:xfrm>
          <a:prstGeom prst="rect">
            <a:avLst/>
          </a:prstGeom>
          <a:noFill/>
        </p:spPr>
        <p:txBody>
          <a:bodyPr wrap="square" lIns="0" tIns="60946"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Quality</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 eiusmod tempor</a:t>
            </a:r>
          </a:p>
        </p:txBody>
      </p:sp>
      <p:grpSp>
        <p:nvGrpSpPr>
          <p:cNvPr id="11" name="Group 10"/>
          <p:cNvGrpSpPr/>
          <p:nvPr/>
        </p:nvGrpSpPr>
        <p:grpSpPr>
          <a:xfrm>
            <a:off x="3360913" y="3342485"/>
            <a:ext cx="2064541" cy="969482"/>
            <a:chOff x="1440490" y="6122415"/>
            <a:chExt cx="4129082" cy="1938964"/>
          </a:xfrm>
        </p:grpSpPr>
        <p:sp>
          <p:nvSpPr>
            <p:cNvPr id="61" name="TextBox 60"/>
            <p:cNvSpPr txBox="1"/>
            <p:nvPr/>
          </p:nvSpPr>
          <p:spPr>
            <a:xfrm>
              <a:off x="1440490" y="6122415"/>
              <a:ext cx="3218980" cy="1938964"/>
            </a:xfrm>
            <a:prstGeom prst="rect">
              <a:avLst/>
            </a:prstGeom>
            <a:noFill/>
          </p:spPr>
          <p:txBody>
            <a:bodyPr wrap="square" lIns="0" tIns="60946"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Research</a:t>
              </a:r>
            </a:p>
            <a:p>
              <a:pPr marL="0" marR="0" lvl="0" indent="0" algn="r"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 eiusmod tempor</a:t>
              </a:r>
            </a:p>
          </p:txBody>
        </p:sp>
        <p:sp>
          <p:nvSpPr>
            <p:cNvPr id="73" name="Freeform 80"/>
            <p:cNvSpPr/>
            <p:nvPr/>
          </p:nvSpPr>
          <p:spPr bwMode="auto">
            <a:xfrm>
              <a:off x="5415555" y="6758301"/>
              <a:ext cx="154017" cy="150000"/>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solidFill>
              <a:schemeClr val="bg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59" name="TextBox 58"/>
          <p:cNvSpPr txBox="1"/>
          <p:nvPr/>
        </p:nvSpPr>
        <p:spPr>
          <a:xfrm>
            <a:off x="3341958" y="1896983"/>
            <a:ext cx="1609490" cy="969482"/>
          </a:xfrm>
          <a:prstGeom prst="rect">
            <a:avLst/>
          </a:prstGeom>
          <a:noFill/>
        </p:spPr>
        <p:txBody>
          <a:bodyPr wrap="square" lIns="0" tIns="60946"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Communication</a:t>
            </a:r>
          </a:p>
          <a:p>
            <a:pPr marL="0" marR="0" lvl="0" indent="0" algn="r"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 eiusmod tempor</a:t>
            </a:r>
          </a:p>
        </p:txBody>
      </p:sp>
      <p:grpSp>
        <p:nvGrpSpPr>
          <p:cNvPr id="78" name="그룹 78"/>
          <p:cNvGrpSpPr/>
          <p:nvPr/>
        </p:nvGrpSpPr>
        <p:grpSpPr>
          <a:xfrm>
            <a:off x="5467519" y="1715516"/>
            <a:ext cx="4080388" cy="684242"/>
            <a:chOff x="4031263" y="1089025"/>
            <a:chExt cx="3061088" cy="513181"/>
          </a:xfrm>
        </p:grpSpPr>
        <p:grpSp>
          <p:nvGrpSpPr>
            <p:cNvPr id="79" name="그룹 81"/>
            <p:cNvGrpSpPr/>
            <p:nvPr/>
          </p:nvGrpSpPr>
          <p:grpSpPr>
            <a:xfrm>
              <a:off x="4031263" y="1089025"/>
              <a:ext cx="3061088" cy="513181"/>
              <a:chOff x="3349626" y="1260475"/>
              <a:chExt cx="2916238" cy="468313"/>
            </a:xfrm>
          </p:grpSpPr>
          <p:sp>
            <p:nvSpPr>
              <p:cNvPr id="81" name="Rectangle 24"/>
              <p:cNvSpPr>
                <a:spLocks noChangeArrowheads="1"/>
              </p:cNvSpPr>
              <p:nvPr/>
            </p:nvSpPr>
            <p:spPr bwMode="auto">
              <a:xfrm>
                <a:off x="3556001" y="1576388"/>
                <a:ext cx="2505075" cy="152400"/>
              </a:xfrm>
              <a:prstGeom prst="rect">
                <a:avLst/>
              </a:prstGeom>
              <a:solidFill>
                <a:schemeClr val="accent1">
                  <a:lumMod val="75000"/>
                  <a:lumOff val="25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60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82" name="Freeform 25"/>
              <p:cNvSpPr/>
              <p:nvPr/>
            </p:nvSpPr>
            <p:spPr bwMode="auto">
              <a:xfrm>
                <a:off x="3349626" y="1260475"/>
                <a:ext cx="206375" cy="468312"/>
              </a:xfrm>
              <a:custGeom>
                <a:avLst/>
                <a:gdLst>
                  <a:gd name="T0" fmla="*/ 0 w 130"/>
                  <a:gd name="T1" fmla="*/ 0 h 295"/>
                  <a:gd name="T2" fmla="*/ 0 w 130"/>
                  <a:gd name="T3" fmla="*/ 98 h 295"/>
                  <a:gd name="T4" fmla="*/ 130 w 130"/>
                  <a:gd name="T5" fmla="*/ 295 h 295"/>
                  <a:gd name="T6" fmla="*/ 130 w 130"/>
                  <a:gd name="T7" fmla="*/ 199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8"/>
                    </a:lnTo>
                    <a:lnTo>
                      <a:pt x="130" y="295"/>
                    </a:lnTo>
                    <a:lnTo>
                      <a:pt x="130" y="199"/>
                    </a:lnTo>
                    <a:lnTo>
                      <a:pt x="0" y="0"/>
                    </a:lnTo>
                    <a:close/>
                  </a:path>
                </a:pathLst>
              </a:custGeom>
              <a:solidFill>
                <a:schemeClr val="accent1">
                  <a:lumMod val="90000"/>
                  <a:lumOff val="10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60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83" name="Freeform 26"/>
              <p:cNvSpPr/>
              <p:nvPr/>
            </p:nvSpPr>
            <p:spPr bwMode="auto">
              <a:xfrm>
                <a:off x="6061076" y="1260475"/>
                <a:ext cx="204788" cy="468312"/>
              </a:xfrm>
              <a:custGeom>
                <a:avLst/>
                <a:gdLst>
                  <a:gd name="T0" fmla="*/ 129 w 129"/>
                  <a:gd name="T1" fmla="*/ 0 h 295"/>
                  <a:gd name="T2" fmla="*/ 129 w 129"/>
                  <a:gd name="T3" fmla="*/ 98 h 295"/>
                  <a:gd name="T4" fmla="*/ 0 w 129"/>
                  <a:gd name="T5" fmla="*/ 295 h 295"/>
                  <a:gd name="T6" fmla="*/ 0 w 129"/>
                  <a:gd name="T7" fmla="*/ 199 h 295"/>
                  <a:gd name="T8" fmla="*/ 129 w 129"/>
                  <a:gd name="T9" fmla="*/ 0 h 295"/>
                </a:gdLst>
                <a:ahLst/>
                <a:cxnLst>
                  <a:cxn ang="0">
                    <a:pos x="T0" y="T1"/>
                  </a:cxn>
                  <a:cxn ang="0">
                    <a:pos x="T2" y="T3"/>
                  </a:cxn>
                  <a:cxn ang="0">
                    <a:pos x="T4" y="T5"/>
                  </a:cxn>
                  <a:cxn ang="0">
                    <a:pos x="T6" y="T7"/>
                  </a:cxn>
                  <a:cxn ang="0">
                    <a:pos x="T8" y="T9"/>
                  </a:cxn>
                </a:cxnLst>
                <a:rect l="0" t="0" r="r" b="b"/>
                <a:pathLst>
                  <a:path w="129" h="295">
                    <a:moveTo>
                      <a:pt x="129" y="0"/>
                    </a:moveTo>
                    <a:lnTo>
                      <a:pt x="129" y="98"/>
                    </a:lnTo>
                    <a:lnTo>
                      <a:pt x="0" y="295"/>
                    </a:lnTo>
                    <a:lnTo>
                      <a:pt x="0" y="199"/>
                    </a:lnTo>
                    <a:lnTo>
                      <a:pt x="129" y="0"/>
                    </a:lnTo>
                    <a:close/>
                  </a:path>
                </a:pathLst>
              </a:custGeom>
              <a:solidFill>
                <a:schemeClr val="accent1">
                  <a:lumMod val="90000"/>
                  <a:lumOff val="10000"/>
                </a:schemeClr>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60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84" name="Freeform 41"/>
              <p:cNvSpPr/>
              <p:nvPr/>
            </p:nvSpPr>
            <p:spPr bwMode="auto">
              <a:xfrm>
                <a:off x="3349626" y="1260475"/>
                <a:ext cx="2916238" cy="315912"/>
              </a:xfrm>
              <a:custGeom>
                <a:avLst/>
                <a:gdLst>
                  <a:gd name="T0" fmla="*/ 1837 w 1837"/>
                  <a:gd name="T1" fmla="*/ 0 h 199"/>
                  <a:gd name="T2" fmla="*/ 0 w 1837"/>
                  <a:gd name="T3" fmla="*/ 0 h 199"/>
                  <a:gd name="T4" fmla="*/ 130 w 1837"/>
                  <a:gd name="T5" fmla="*/ 199 h 199"/>
                  <a:gd name="T6" fmla="*/ 1708 w 1837"/>
                  <a:gd name="T7" fmla="*/ 199 h 199"/>
                  <a:gd name="T8" fmla="*/ 1837 w 1837"/>
                  <a:gd name="T9" fmla="*/ 0 h 199"/>
                </a:gdLst>
                <a:ahLst/>
                <a:cxnLst>
                  <a:cxn ang="0">
                    <a:pos x="T0" y="T1"/>
                  </a:cxn>
                  <a:cxn ang="0">
                    <a:pos x="T2" y="T3"/>
                  </a:cxn>
                  <a:cxn ang="0">
                    <a:pos x="T4" y="T5"/>
                  </a:cxn>
                  <a:cxn ang="0">
                    <a:pos x="T6" y="T7"/>
                  </a:cxn>
                  <a:cxn ang="0">
                    <a:pos x="T8" y="T9"/>
                  </a:cxn>
                </a:cxnLst>
                <a:rect l="0" t="0" r="r" b="b"/>
                <a:pathLst>
                  <a:path w="1837" h="199">
                    <a:moveTo>
                      <a:pt x="1837" y="0"/>
                    </a:moveTo>
                    <a:lnTo>
                      <a:pt x="0" y="0"/>
                    </a:lnTo>
                    <a:lnTo>
                      <a:pt x="130" y="199"/>
                    </a:lnTo>
                    <a:lnTo>
                      <a:pt x="1708" y="199"/>
                    </a:lnTo>
                    <a:lnTo>
                      <a:pt x="1837" y="0"/>
                    </a:lnTo>
                    <a:close/>
                  </a:path>
                </a:pathLst>
              </a:custGeom>
              <a:solidFill>
                <a:schemeClr val="accent1"/>
              </a:solidFill>
              <a:ln w="6350" cap="rnd"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60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80" name="TextBox 79"/>
            <p:cNvSpPr txBox="1"/>
            <p:nvPr/>
          </p:nvSpPr>
          <p:spPr>
            <a:xfrm>
              <a:off x="4678363" y="1181884"/>
              <a:ext cx="1766886"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Communication</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grpSp>
        <p:nvGrpSpPr>
          <p:cNvPr id="85" name="그룹 79"/>
          <p:cNvGrpSpPr/>
          <p:nvPr/>
        </p:nvGrpSpPr>
        <p:grpSpPr>
          <a:xfrm>
            <a:off x="5756279" y="2415014"/>
            <a:ext cx="3505090" cy="684240"/>
            <a:chOff x="4247889" y="1602206"/>
            <a:chExt cx="2629502" cy="513180"/>
          </a:xfrm>
        </p:grpSpPr>
        <p:grpSp>
          <p:nvGrpSpPr>
            <p:cNvPr id="86" name="그룹 82"/>
            <p:cNvGrpSpPr/>
            <p:nvPr/>
          </p:nvGrpSpPr>
          <p:grpSpPr>
            <a:xfrm>
              <a:off x="4247889" y="1602206"/>
              <a:ext cx="2629502" cy="513180"/>
              <a:chOff x="3556001" y="1728788"/>
              <a:chExt cx="2505075" cy="468312"/>
            </a:xfrm>
          </p:grpSpPr>
          <p:sp>
            <p:nvSpPr>
              <p:cNvPr id="88" name="Rectangle 27"/>
              <p:cNvSpPr>
                <a:spLocks noChangeArrowheads="1"/>
              </p:cNvSpPr>
              <p:nvPr/>
            </p:nvSpPr>
            <p:spPr bwMode="auto">
              <a:xfrm>
                <a:off x="3762376" y="2043113"/>
                <a:ext cx="2090738" cy="153987"/>
              </a:xfrm>
              <a:prstGeom prst="rect">
                <a:avLst/>
              </a:prstGeom>
              <a:solidFill>
                <a:schemeClr val="accent2">
                  <a:lumMod val="75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89" name="Freeform 28"/>
              <p:cNvSpPr/>
              <p:nvPr/>
            </p:nvSpPr>
            <p:spPr bwMode="auto">
              <a:xfrm>
                <a:off x="3556001" y="1728788"/>
                <a:ext cx="206375" cy="468312"/>
              </a:xfrm>
              <a:custGeom>
                <a:avLst/>
                <a:gdLst>
                  <a:gd name="T0" fmla="*/ 0 w 130"/>
                  <a:gd name="T1" fmla="*/ 0 h 295"/>
                  <a:gd name="T2" fmla="*/ 0 w 130"/>
                  <a:gd name="T3" fmla="*/ 96 h 295"/>
                  <a:gd name="T4" fmla="*/ 130 w 130"/>
                  <a:gd name="T5" fmla="*/ 295 h 295"/>
                  <a:gd name="T6" fmla="*/ 130 w 130"/>
                  <a:gd name="T7" fmla="*/ 198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6"/>
                    </a:lnTo>
                    <a:lnTo>
                      <a:pt x="130" y="295"/>
                    </a:lnTo>
                    <a:lnTo>
                      <a:pt x="130" y="198"/>
                    </a:lnTo>
                    <a:lnTo>
                      <a:pt x="0" y="0"/>
                    </a:lnTo>
                    <a:close/>
                  </a:path>
                </a:pathLst>
              </a:custGeom>
              <a:solidFill>
                <a:schemeClr val="accent2">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90" name="Freeform 29"/>
              <p:cNvSpPr/>
              <p:nvPr/>
            </p:nvSpPr>
            <p:spPr bwMode="auto">
              <a:xfrm>
                <a:off x="5853113" y="1728788"/>
                <a:ext cx="207963" cy="468312"/>
              </a:xfrm>
              <a:custGeom>
                <a:avLst/>
                <a:gdLst>
                  <a:gd name="T0" fmla="*/ 131 w 131"/>
                  <a:gd name="T1" fmla="*/ 0 h 295"/>
                  <a:gd name="T2" fmla="*/ 131 w 131"/>
                  <a:gd name="T3" fmla="*/ 96 h 295"/>
                  <a:gd name="T4" fmla="*/ 0 w 131"/>
                  <a:gd name="T5" fmla="*/ 295 h 295"/>
                  <a:gd name="T6" fmla="*/ 0 w 131"/>
                  <a:gd name="T7" fmla="*/ 198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6"/>
                    </a:lnTo>
                    <a:lnTo>
                      <a:pt x="0" y="295"/>
                    </a:lnTo>
                    <a:lnTo>
                      <a:pt x="0" y="198"/>
                    </a:lnTo>
                    <a:lnTo>
                      <a:pt x="131" y="0"/>
                    </a:lnTo>
                    <a:close/>
                  </a:path>
                </a:pathLst>
              </a:custGeom>
              <a:solidFill>
                <a:schemeClr val="accent2">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91" name="Freeform 42"/>
              <p:cNvSpPr/>
              <p:nvPr/>
            </p:nvSpPr>
            <p:spPr bwMode="auto">
              <a:xfrm>
                <a:off x="3556001" y="1728788"/>
                <a:ext cx="2505075" cy="314325"/>
              </a:xfrm>
              <a:custGeom>
                <a:avLst/>
                <a:gdLst>
                  <a:gd name="T0" fmla="*/ 1578 w 1578"/>
                  <a:gd name="T1" fmla="*/ 0 h 198"/>
                  <a:gd name="T2" fmla="*/ 0 w 1578"/>
                  <a:gd name="T3" fmla="*/ 0 h 198"/>
                  <a:gd name="T4" fmla="*/ 130 w 1578"/>
                  <a:gd name="T5" fmla="*/ 198 h 198"/>
                  <a:gd name="T6" fmla="*/ 1447 w 1578"/>
                  <a:gd name="T7" fmla="*/ 198 h 198"/>
                  <a:gd name="T8" fmla="*/ 1578 w 1578"/>
                  <a:gd name="T9" fmla="*/ 0 h 198"/>
                </a:gdLst>
                <a:ahLst/>
                <a:cxnLst>
                  <a:cxn ang="0">
                    <a:pos x="T0" y="T1"/>
                  </a:cxn>
                  <a:cxn ang="0">
                    <a:pos x="T2" y="T3"/>
                  </a:cxn>
                  <a:cxn ang="0">
                    <a:pos x="T4" y="T5"/>
                  </a:cxn>
                  <a:cxn ang="0">
                    <a:pos x="T6" y="T7"/>
                  </a:cxn>
                  <a:cxn ang="0">
                    <a:pos x="T8" y="T9"/>
                  </a:cxn>
                </a:cxnLst>
                <a:rect l="0" t="0" r="r" b="b"/>
                <a:pathLst>
                  <a:path w="1578" h="198">
                    <a:moveTo>
                      <a:pt x="1578" y="0"/>
                    </a:moveTo>
                    <a:lnTo>
                      <a:pt x="0" y="0"/>
                    </a:lnTo>
                    <a:lnTo>
                      <a:pt x="130" y="198"/>
                    </a:lnTo>
                    <a:lnTo>
                      <a:pt x="1447" y="198"/>
                    </a:lnTo>
                    <a:lnTo>
                      <a:pt x="1578" y="0"/>
                    </a:lnTo>
                    <a:close/>
                  </a:path>
                </a:pathLst>
              </a:custGeom>
              <a:solidFill>
                <a:schemeClr val="accent2"/>
              </a:solidFill>
              <a:ln w="3175">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87" name="TextBox 86"/>
            <p:cNvSpPr txBox="1"/>
            <p:nvPr/>
          </p:nvSpPr>
          <p:spPr>
            <a:xfrm>
              <a:off x="4788030" y="1694646"/>
              <a:ext cx="1547554"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Quality</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grpSp>
        <p:nvGrpSpPr>
          <p:cNvPr id="92" name="그룹 80"/>
          <p:cNvGrpSpPr/>
          <p:nvPr/>
        </p:nvGrpSpPr>
        <p:grpSpPr>
          <a:xfrm>
            <a:off x="6045038" y="3114512"/>
            <a:ext cx="2925352" cy="681922"/>
            <a:chOff x="4464514" y="2115386"/>
            <a:chExt cx="2194585" cy="511441"/>
          </a:xfrm>
        </p:grpSpPr>
        <p:grpSp>
          <p:nvGrpSpPr>
            <p:cNvPr id="93" name="그룹 83"/>
            <p:cNvGrpSpPr/>
            <p:nvPr/>
          </p:nvGrpSpPr>
          <p:grpSpPr>
            <a:xfrm>
              <a:off x="4464514" y="2115386"/>
              <a:ext cx="2194585" cy="511441"/>
              <a:chOff x="3762376" y="2197100"/>
              <a:chExt cx="2090738" cy="466725"/>
            </a:xfrm>
          </p:grpSpPr>
          <p:sp>
            <p:nvSpPr>
              <p:cNvPr id="95" name="Rectangle 30"/>
              <p:cNvSpPr>
                <a:spLocks noChangeArrowheads="1"/>
              </p:cNvSpPr>
              <p:nvPr/>
            </p:nvSpPr>
            <p:spPr bwMode="auto">
              <a:xfrm>
                <a:off x="3970338" y="2511425"/>
                <a:ext cx="1674813" cy="152400"/>
              </a:xfrm>
              <a:prstGeom prst="rect">
                <a:avLst/>
              </a:prstGeom>
              <a:solidFill>
                <a:schemeClr val="accent3">
                  <a:lumMod val="75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96" name="Freeform 31"/>
              <p:cNvSpPr/>
              <p:nvPr/>
            </p:nvSpPr>
            <p:spPr bwMode="auto">
              <a:xfrm>
                <a:off x="3762376" y="2197100"/>
                <a:ext cx="207963" cy="466725"/>
              </a:xfrm>
              <a:custGeom>
                <a:avLst/>
                <a:gdLst>
                  <a:gd name="T0" fmla="*/ 0 w 131"/>
                  <a:gd name="T1" fmla="*/ 0 h 294"/>
                  <a:gd name="T2" fmla="*/ 131 w 131"/>
                  <a:gd name="T3" fmla="*/ 198 h 294"/>
                  <a:gd name="T4" fmla="*/ 131 w 131"/>
                  <a:gd name="T5" fmla="*/ 294 h 294"/>
                  <a:gd name="T6" fmla="*/ 0 w 131"/>
                  <a:gd name="T7" fmla="*/ 96 h 294"/>
                  <a:gd name="T8" fmla="*/ 0 w 131"/>
                  <a:gd name="T9" fmla="*/ 0 h 294"/>
                </a:gdLst>
                <a:ahLst/>
                <a:cxnLst>
                  <a:cxn ang="0">
                    <a:pos x="T0" y="T1"/>
                  </a:cxn>
                  <a:cxn ang="0">
                    <a:pos x="T2" y="T3"/>
                  </a:cxn>
                  <a:cxn ang="0">
                    <a:pos x="T4" y="T5"/>
                  </a:cxn>
                  <a:cxn ang="0">
                    <a:pos x="T6" y="T7"/>
                  </a:cxn>
                  <a:cxn ang="0">
                    <a:pos x="T8" y="T9"/>
                  </a:cxn>
                </a:cxnLst>
                <a:rect l="0" t="0" r="r" b="b"/>
                <a:pathLst>
                  <a:path w="131" h="294">
                    <a:moveTo>
                      <a:pt x="0" y="0"/>
                    </a:moveTo>
                    <a:lnTo>
                      <a:pt x="131" y="198"/>
                    </a:lnTo>
                    <a:lnTo>
                      <a:pt x="131" y="294"/>
                    </a:lnTo>
                    <a:lnTo>
                      <a:pt x="0" y="96"/>
                    </a:lnTo>
                    <a:lnTo>
                      <a:pt x="0" y="0"/>
                    </a:lnTo>
                    <a:close/>
                  </a:path>
                </a:pathLst>
              </a:custGeom>
              <a:solidFill>
                <a:schemeClr val="accent3">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97" name="Freeform 32"/>
              <p:cNvSpPr/>
              <p:nvPr/>
            </p:nvSpPr>
            <p:spPr bwMode="auto">
              <a:xfrm>
                <a:off x="5645151" y="2197100"/>
                <a:ext cx="207963" cy="466725"/>
              </a:xfrm>
              <a:custGeom>
                <a:avLst/>
                <a:gdLst>
                  <a:gd name="T0" fmla="*/ 131 w 131"/>
                  <a:gd name="T1" fmla="*/ 0 h 294"/>
                  <a:gd name="T2" fmla="*/ 0 w 131"/>
                  <a:gd name="T3" fmla="*/ 198 h 294"/>
                  <a:gd name="T4" fmla="*/ 0 w 131"/>
                  <a:gd name="T5" fmla="*/ 294 h 294"/>
                  <a:gd name="T6" fmla="*/ 131 w 131"/>
                  <a:gd name="T7" fmla="*/ 96 h 294"/>
                  <a:gd name="T8" fmla="*/ 131 w 131"/>
                  <a:gd name="T9" fmla="*/ 0 h 294"/>
                </a:gdLst>
                <a:ahLst/>
                <a:cxnLst>
                  <a:cxn ang="0">
                    <a:pos x="T0" y="T1"/>
                  </a:cxn>
                  <a:cxn ang="0">
                    <a:pos x="T2" y="T3"/>
                  </a:cxn>
                  <a:cxn ang="0">
                    <a:pos x="T4" y="T5"/>
                  </a:cxn>
                  <a:cxn ang="0">
                    <a:pos x="T6" y="T7"/>
                  </a:cxn>
                  <a:cxn ang="0">
                    <a:pos x="T8" y="T9"/>
                  </a:cxn>
                </a:cxnLst>
                <a:rect l="0" t="0" r="r" b="b"/>
                <a:pathLst>
                  <a:path w="131" h="294">
                    <a:moveTo>
                      <a:pt x="131" y="0"/>
                    </a:moveTo>
                    <a:lnTo>
                      <a:pt x="0" y="198"/>
                    </a:lnTo>
                    <a:lnTo>
                      <a:pt x="0" y="294"/>
                    </a:lnTo>
                    <a:lnTo>
                      <a:pt x="131" y="96"/>
                    </a:lnTo>
                    <a:lnTo>
                      <a:pt x="131" y="0"/>
                    </a:lnTo>
                    <a:close/>
                  </a:path>
                </a:pathLst>
              </a:custGeom>
              <a:solidFill>
                <a:schemeClr val="accent3">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98" name="Freeform 43"/>
              <p:cNvSpPr/>
              <p:nvPr/>
            </p:nvSpPr>
            <p:spPr bwMode="auto">
              <a:xfrm>
                <a:off x="3762376" y="2197100"/>
                <a:ext cx="2090738" cy="314325"/>
              </a:xfrm>
              <a:custGeom>
                <a:avLst/>
                <a:gdLst>
                  <a:gd name="T0" fmla="*/ 0 w 1317"/>
                  <a:gd name="T1" fmla="*/ 0 h 198"/>
                  <a:gd name="T2" fmla="*/ 131 w 1317"/>
                  <a:gd name="T3" fmla="*/ 198 h 198"/>
                  <a:gd name="T4" fmla="*/ 1186 w 1317"/>
                  <a:gd name="T5" fmla="*/ 198 h 198"/>
                  <a:gd name="T6" fmla="*/ 1317 w 1317"/>
                  <a:gd name="T7" fmla="*/ 0 h 198"/>
                  <a:gd name="T8" fmla="*/ 0 w 1317"/>
                  <a:gd name="T9" fmla="*/ 0 h 198"/>
                </a:gdLst>
                <a:ahLst/>
                <a:cxnLst>
                  <a:cxn ang="0">
                    <a:pos x="T0" y="T1"/>
                  </a:cxn>
                  <a:cxn ang="0">
                    <a:pos x="T2" y="T3"/>
                  </a:cxn>
                  <a:cxn ang="0">
                    <a:pos x="T4" y="T5"/>
                  </a:cxn>
                  <a:cxn ang="0">
                    <a:pos x="T6" y="T7"/>
                  </a:cxn>
                  <a:cxn ang="0">
                    <a:pos x="T8" y="T9"/>
                  </a:cxn>
                </a:cxnLst>
                <a:rect l="0" t="0" r="r" b="b"/>
                <a:pathLst>
                  <a:path w="1317" h="198">
                    <a:moveTo>
                      <a:pt x="0" y="0"/>
                    </a:moveTo>
                    <a:lnTo>
                      <a:pt x="131" y="198"/>
                    </a:lnTo>
                    <a:lnTo>
                      <a:pt x="1186" y="198"/>
                    </a:lnTo>
                    <a:lnTo>
                      <a:pt x="1317" y="0"/>
                    </a:lnTo>
                    <a:lnTo>
                      <a:pt x="0" y="0"/>
                    </a:lnTo>
                    <a:close/>
                  </a:path>
                </a:pathLst>
              </a:custGeom>
              <a:solidFill>
                <a:schemeClr val="accent3"/>
              </a:solidFill>
              <a:ln w="3175">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94" name="TextBox 93"/>
            <p:cNvSpPr txBox="1"/>
            <p:nvPr/>
          </p:nvSpPr>
          <p:spPr>
            <a:xfrm>
              <a:off x="4678363" y="2207409"/>
              <a:ext cx="1766886"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Research</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grpSp>
        <p:nvGrpSpPr>
          <p:cNvPr id="99" name="그룹 87"/>
          <p:cNvGrpSpPr/>
          <p:nvPr/>
        </p:nvGrpSpPr>
        <p:grpSpPr>
          <a:xfrm>
            <a:off x="6336018" y="3811691"/>
            <a:ext cx="2343391" cy="684242"/>
            <a:chOff x="4682806" y="2626827"/>
            <a:chExt cx="1758001" cy="513181"/>
          </a:xfrm>
        </p:grpSpPr>
        <p:grpSp>
          <p:nvGrpSpPr>
            <p:cNvPr id="100" name="그룹 84"/>
            <p:cNvGrpSpPr/>
            <p:nvPr/>
          </p:nvGrpSpPr>
          <p:grpSpPr>
            <a:xfrm>
              <a:off x="4682806" y="2626827"/>
              <a:ext cx="1758001" cy="513181"/>
              <a:chOff x="3970338" y="2663825"/>
              <a:chExt cx="1674813" cy="468313"/>
            </a:xfrm>
          </p:grpSpPr>
          <p:sp>
            <p:nvSpPr>
              <p:cNvPr id="102" name="Rectangle 33"/>
              <p:cNvSpPr>
                <a:spLocks noChangeArrowheads="1"/>
              </p:cNvSpPr>
              <p:nvPr/>
            </p:nvSpPr>
            <p:spPr bwMode="auto">
              <a:xfrm>
                <a:off x="4176713" y="2979738"/>
                <a:ext cx="1260475" cy="152400"/>
              </a:xfrm>
              <a:prstGeom prst="rect">
                <a:avLst/>
              </a:prstGeom>
              <a:solidFill>
                <a:schemeClr val="accent4">
                  <a:lumMod val="75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03" name="Freeform 34"/>
              <p:cNvSpPr/>
              <p:nvPr/>
            </p:nvSpPr>
            <p:spPr bwMode="auto">
              <a:xfrm>
                <a:off x="3970338" y="2663825"/>
                <a:ext cx="206375" cy="468312"/>
              </a:xfrm>
              <a:custGeom>
                <a:avLst/>
                <a:gdLst>
                  <a:gd name="T0" fmla="*/ 0 w 130"/>
                  <a:gd name="T1" fmla="*/ 0 h 295"/>
                  <a:gd name="T2" fmla="*/ 0 w 130"/>
                  <a:gd name="T3" fmla="*/ 97 h 295"/>
                  <a:gd name="T4" fmla="*/ 130 w 130"/>
                  <a:gd name="T5" fmla="*/ 295 h 295"/>
                  <a:gd name="T6" fmla="*/ 130 w 130"/>
                  <a:gd name="T7" fmla="*/ 199 h 295"/>
                  <a:gd name="T8" fmla="*/ 0 w 130"/>
                  <a:gd name="T9" fmla="*/ 0 h 295"/>
                </a:gdLst>
                <a:ahLst/>
                <a:cxnLst>
                  <a:cxn ang="0">
                    <a:pos x="T0" y="T1"/>
                  </a:cxn>
                  <a:cxn ang="0">
                    <a:pos x="T2" y="T3"/>
                  </a:cxn>
                  <a:cxn ang="0">
                    <a:pos x="T4" y="T5"/>
                  </a:cxn>
                  <a:cxn ang="0">
                    <a:pos x="T6" y="T7"/>
                  </a:cxn>
                  <a:cxn ang="0">
                    <a:pos x="T8" y="T9"/>
                  </a:cxn>
                </a:cxnLst>
                <a:rect l="0" t="0" r="r" b="b"/>
                <a:pathLst>
                  <a:path w="130" h="295">
                    <a:moveTo>
                      <a:pt x="0" y="0"/>
                    </a:moveTo>
                    <a:lnTo>
                      <a:pt x="0" y="97"/>
                    </a:lnTo>
                    <a:lnTo>
                      <a:pt x="130" y="295"/>
                    </a:lnTo>
                    <a:lnTo>
                      <a:pt x="130" y="199"/>
                    </a:lnTo>
                    <a:lnTo>
                      <a:pt x="0" y="0"/>
                    </a:lnTo>
                    <a:close/>
                  </a:path>
                </a:pathLst>
              </a:custGeom>
              <a:solidFill>
                <a:schemeClr val="accent4">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04" name="Freeform 35"/>
              <p:cNvSpPr/>
              <p:nvPr/>
            </p:nvSpPr>
            <p:spPr bwMode="auto">
              <a:xfrm>
                <a:off x="5437188" y="2663825"/>
                <a:ext cx="207963" cy="468312"/>
              </a:xfrm>
              <a:custGeom>
                <a:avLst/>
                <a:gdLst>
                  <a:gd name="T0" fmla="*/ 131 w 131"/>
                  <a:gd name="T1" fmla="*/ 0 h 295"/>
                  <a:gd name="T2" fmla="*/ 131 w 131"/>
                  <a:gd name="T3" fmla="*/ 97 h 295"/>
                  <a:gd name="T4" fmla="*/ 0 w 131"/>
                  <a:gd name="T5" fmla="*/ 295 h 295"/>
                  <a:gd name="T6" fmla="*/ 0 w 131"/>
                  <a:gd name="T7" fmla="*/ 199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7"/>
                    </a:lnTo>
                    <a:lnTo>
                      <a:pt x="0" y="295"/>
                    </a:lnTo>
                    <a:lnTo>
                      <a:pt x="0" y="199"/>
                    </a:lnTo>
                    <a:lnTo>
                      <a:pt x="131" y="0"/>
                    </a:lnTo>
                    <a:close/>
                  </a:path>
                </a:pathLst>
              </a:custGeom>
              <a:solidFill>
                <a:schemeClr val="accent4">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05" name="Freeform 44"/>
              <p:cNvSpPr/>
              <p:nvPr/>
            </p:nvSpPr>
            <p:spPr bwMode="auto">
              <a:xfrm>
                <a:off x="3970338" y="2663825"/>
                <a:ext cx="1674813" cy="315912"/>
              </a:xfrm>
              <a:custGeom>
                <a:avLst/>
                <a:gdLst>
                  <a:gd name="T0" fmla="*/ 130 w 1055"/>
                  <a:gd name="T1" fmla="*/ 199 h 199"/>
                  <a:gd name="T2" fmla="*/ 924 w 1055"/>
                  <a:gd name="T3" fmla="*/ 199 h 199"/>
                  <a:gd name="T4" fmla="*/ 1055 w 1055"/>
                  <a:gd name="T5" fmla="*/ 0 h 199"/>
                  <a:gd name="T6" fmla="*/ 0 w 1055"/>
                  <a:gd name="T7" fmla="*/ 0 h 199"/>
                  <a:gd name="T8" fmla="*/ 130 w 1055"/>
                  <a:gd name="T9" fmla="*/ 199 h 199"/>
                </a:gdLst>
                <a:ahLst/>
                <a:cxnLst>
                  <a:cxn ang="0">
                    <a:pos x="T0" y="T1"/>
                  </a:cxn>
                  <a:cxn ang="0">
                    <a:pos x="T2" y="T3"/>
                  </a:cxn>
                  <a:cxn ang="0">
                    <a:pos x="T4" y="T5"/>
                  </a:cxn>
                  <a:cxn ang="0">
                    <a:pos x="T6" y="T7"/>
                  </a:cxn>
                  <a:cxn ang="0">
                    <a:pos x="T8" y="T9"/>
                  </a:cxn>
                </a:cxnLst>
                <a:rect l="0" t="0" r="r" b="b"/>
                <a:pathLst>
                  <a:path w="1055" h="199">
                    <a:moveTo>
                      <a:pt x="130" y="199"/>
                    </a:moveTo>
                    <a:lnTo>
                      <a:pt x="924" y="199"/>
                    </a:lnTo>
                    <a:lnTo>
                      <a:pt x="1055" y="0"/>
                    </a:lnTo>
                    <a:lnTo>
                      <a:pt x="0" y="0"/>
                    </a:lnTo>
                    <a:lnTo>
                      <a:pt x="130" y="199"/>
                    </a:lnTo>
                    <a:close/>
                  </a:path>
                </a:pathLst>
              </a:custGeom>
              <a:solidFill>
                <a:schemeClr val="accent4"/>
              </a:solidFill>
              <a:ln w="3175">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101" name="TextBox 100"/>
            <p:cNvSpPr txBox="1"/>
            <p:nvPr/>
          </p:nvSpPr>
          <p:spPr>
            <a:xfrm>
              <a:off x="4788030" y="2720171"/>
              <a:ext cx="1547554"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Gallery</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grpSp>
        <p:nvGrpSpPr>
          <p:cNvPr id="106" name="그룹 88"/>
          <p:cNvGrpSpPr/>
          <p:nvPr/>
        </p:nvGrpSpPr>
        <p:grpSpPr>
          <a:xfrm>
            <a:off x="6624777" y="4511189"/>
            <a:ext cx="1763653" cy="684240"/>
            <a:chOff x="4899432" y="3140008"/>
            <a:chExt cx="1323084" cy="513180"/>
          </a:xfrm>
        </p:grpSpPr>
        <p:grpSp>
          <p:nvGrpSpPr>
            <p:cNvPr id="107" name="그룹 85"/>
            <p:cNvGrpSpPr/>
            <p:nvPr/>
          </p:nvGrpSpPr>
          <p:grpSpPr>
            <a:xfrm>
              <a:off x="4899432" y="3140008"/>
              <a:ext cx="1323084" cy="513180"/>
              <a:chOff x="4176713" y="3132138"/>
              <a:chExt cx="1260476" cy="468312"/>
            </a:xfrm>
          </p:grpSpPr>
          <p:sp>
            <p:nvSpPr>
              <p:cNvPr id="109" name="Rectangle 36"/>
              <p:cNvSpPr>
                <a:spLocks noChangeArrowheads="1"/>
              </p:cNvSpPr>
              <p:nvPr/>
            </p:nvSpPr>
            <p:spPr bwMode="auto">
              <a:xfrm>
                <a:off x="4384676" y="3446463"/>
                <a:ext cx="844550" cy="153987"/>
              </a:xfrm>
              <a:prstGeom prst="rect">
                <a:avLst/>
              </a:prstGeom>
              <a:solidFill>
                <a:schemeClr val="accent5">
                  <a:lumMod val="75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10" name="Freeform 37"/>
              <p:cNvSpPr/>
              <p:nvPr/>
            </p:nvSpPr>
            <p:spPr bwMode="auto">
              <a:xfrm>
                <a:off x="4176713" y="3132138"/>
                <a:ext cx="207963" cy="468312"/>
              </a:xfrm>
              <a:custGeom>
                <a:avLst/>
                <a:gdLst>
                  <a:gd name="T0" fmla="*/ 0 w 131"/>
                  <a:gd name="T1" fmla="*/ 0 h 295"/>
                  <a:gd name="T2" fmla="*/ 0 w 131"/>
                  <a:gd name="T3" fmla="*/ 96 h 295"/>
                  <a:gd name="T4" fmla="*/ 131 w 131"/>
                  <a:gd name="T5" fmla="*/ 295 h 295"/>
                  <a:gd name="T6" fmla="*/ 131 w 131"/>
                  <a:gd name="T7" fmla="*/ 198 h 295"/>
                  <a:gd name="T8" fmla="*/ 0 w 131"/>
                  <a:gd name="T9" fmla="*/ 0 h 295"/>
                </a:gdLst>
                <a:ahLst/>
                <a:cxnLst>
                  <a:cxn ang="0">
                    <a:pos x="T0" y="T1"/>
                  </a:cxn>
                  <a:cxn ang="0">
                    <a:pos x="T2" y="T3"/>
                  </a:cxn>
                  <a:cxn ang="0">
                    <a:pos x="T4" y="T5"/>
                  </a:cxn>
                  <a:cxn ang="0">
                    <a:pos x="T6" y="T7"/>
                  </a:cxn>
                  <a:cxn ang="0">
                    <a:pos x="T8" y="T9"/>
                  </a:cxn>
                </a:cxnLst>
                <a:rect l="0" t="0" r="r" b="b"/>
                <a:pathLst>
                  <a:path w="131" h="295">
                    <a:moveTo>
                      <a:pt x="0" y="0"/>
                    </a:moveTo>
                    <a:lnTo>
                      <a:pt x="0" y="96"/>
                    </a:lnTo>
                    <a:lnTo>
                      <a:pt x="131" y="295"/>
                    </a:lnTo>
                    <a:lnTo>
                      <a:pt x="131" y="198"/>
                    </a:lnTo>
                    <a:lnTo>
                      <a:pt x="0" y="0"/>
                    </a:lnTo>
                    <a:close/>
                  </a:path>
                </a:pathLst>
              </a:custGeom>
              <a:solidFill>
                <a:schemeClr val="accent5">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11" name="Freeform 38"/>
              <p:cNvSpPr/>
              <p:nvPr/>
            </p:nvSpPr>
            <p:spPr bwMode="auto">
              <a:xfrm>
                <a:off x="5229226" y="3132138"/>
                <a:ext cx="207963" cy="468312"/>
              </a:xfrm>
              <a:custGeom>
                <a:avLst/>
                <a:gdLst>
                  <a:gd name="T0" fmla="*/ 131 w 131"/>
                  <a:gd name="T1" fmla="*/ 0 h 295"/>
                  <a:gd name="T2" fmla="*/ 131 w 131"/>
                  <a:gd name="T3" fmla="*/ 96 h 295"/>
                  <a:gd name="T4" fmla="*/ 0 w 131"/>
                  <a:gd name="T5" fmla="*/ 295 h 295"/>
                  <a:gd name="T6" fmla="*/ 0 w 131"/>
                  <a:gd name="T7" fmla="*/ 198 h 295"/>
                  <a:gd name="T8" fmla="*/ 131 w 131"/>
                  <a:gd name="T9" fmla="*/ 0 h 295"/>
                </a:gdLst>
                <a:ahLst/>
                <a:cxnLst>
                  <a:cxn ang="0">
                    <a:pos x="T0" y="T1"/>
                  </a:cxn>
                  <a:cxn ang="0">
                    <a:pos x="T2" y="T3"/>
                  </a:cxn>
                  <a:cxn ang="0">
                    <a:pos x="T4" y="T5"/>
                  </a:cxn>
                  <a:cxn ang="0">
                    <a:pos x="T6" y="T7"/>
                  </a:cxn>
                  <a:cxn ang="0">
                    <a:pos x="T8" y="T9"/>
                  </a:cxn>
                </a:cxnLst>
                <a:rect l="0" t="0" r="r" b="b"/>
                <a:pathLst>
                  <a:path w="131" h="295">
                    <a:moveTo>
                      <a:pt x="131" y="0"/>
                    </a:moveTo>
                    <a:lnTo>
                      <a:pt x="131" y="96"/>
                    </a:lnTo>
                    <a:lnTo>
                      <a:pt x="0" y="295"/>
                    </a:lnTo>
                    <a:lnTo>
                      <a:pt x="0" y="198"/>
                    </a:lnTo>
                    <a:lnTo>
                      <a:pt x="131" y="0"/>
                    </a:lnTo>
                    <a:close/>
                  </a:path>
                </a:pathLst>
              </a:custGeom>
              <a:solidFill>
                <a:schemeClr val="accent5">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12" name="Freeform 45"/>
              <p:cNvSpPr/>
              <p:nvPr/>
            </p:nvSpPr>
            <p:spPr bwMode="auto">
              <a:xfrm>
                <a:off x="4176713" y="3132138"/>
                <a:ext cx="1260475" cy="314325"/>
              </a:xfrm>
              <a:custGeom>
                <a:avLst/>
                <a:gdLst>
                  <a:gd name="T0" fmla="*/ 131 w 794"/>
                  <a:gd name="T1" fmla="*/ 198 h 198"/>
                  <a:gd name="T2" fmla="*/ 663 w 794"/>
                  <a:gd name="T3" fmla="*/ 198 h 198"/>
                  <a:gd name="T4" fmla="*/ 794 w 794"/>
                  <a:gd name="T5" fmla="*/ 0 h 198"/>
                  <a:gd name="T6" fmla="*/ 0 w 794"/>
                  <a:gd name="T7" fmla="*/ 0 h 198"/>
                  <a:gd name="T8" fmla="*/ 131 w 794"/>
                  <a:gd name="T9" fmla="*/ 198 h 198"/>
                </a:gdLst>
                <a:ahLst/>
                <a:cxnLst>
                  <a:cxn ang="0">
                    <a:pos x="T0" y="T1"/>
                  </a:cxn>
                  <a:cxn ang="0">
                    <a:pos x="T2" y="T3"/>
                  </a:cxn>
                  <a:cxn ang="0">
                    <a:pos x="T4" y="T5"/>
                  </a:cxn>
                  <a:cxn ang="0">
                    <a:pos x="T6" y="T7"/>
                  </a:cxn>
                  <a:cxn ang="0">
                    <a:pos x="T8" y="T9"/>
                  </a:cxn>
                </a:cxnLst>
                <a:rect l="0" t="0" r="r" b="b"/>
                <a:pathLst>
                  <a:path w="794" h="198">
                    <a:moveTo>
                      <a:pt x="131" y="198"/>
                    </a:moveTo>
                    <a:lnTo>
                      <a:pt x="663" y="198"/>
                    </a:lnTo>
                    <a:lnTo>
                      <a:pt x="794" y="0"/>
                    </a:lnTo>
                    <a:lnTo>
                      <a:pt x="0" y="0"/>
                    </a:lnTo>
                    <a:lnTo>
                      <a:pt x="131" y="198"/>
                    </a:lnTo>
                    <a:close/>
                  </a:path>
                </a:pathLst>
              </a:custGeom>
              <a:solidFill>
                <a:schemeClr val="accent5"/>
              </a:solidFill>
              <a:ln w="3175">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108" name="TextBox 107"/>
            <p:cNvSpPr txBox="1"/>
            <p:nvPr/>
          </p:nvSpPr>
          <p:spPr>
            <a:xfrm>
              <a:off x="4967392" y="3232934"/>
              <a:ext cx="1188828"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Photos</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grpSp>
        <p:nvGrpSpPr>
          <p:cNvPr id="113" name="그룹 96"/>
          <p:cNvGrpSpPr/>
          <p:nvPr/>
        </p:nvGrpSpPr>
        <p:grpSpPr>
          <a:xfrm>
            <a:off x="6476279" y="5210685"/>
            <a:ext cx="2062868" cy="1160420"/>
            <a:chOff x="4788030" y="3652671"/>
            <a:chExt cx="1547554" cy="870315"/>
          </a:xfrm>
        </p:grpSpPr>
        <p:grpSp>
          <p:nvGrpSpPr>
            <p:cNvPr id="114" name="그룹 95"/>
            <p:cNvGrpSpPr/>
            <p:nvPr/>
          </p:nvGrpSpPr>
          <p:grpSpPr>
            <a:xfrm>
              <a:off x="4788030" y="3653188"/>
              <a:ext cx="1547554" cy="869798"/>
              <a:chOff x="4788030" y="3653188"/>
              <a:chExt cx="1547554" cy="869798"/>
            </a:xfrm>
          </p:grpSpPr>
          <p:grpSp>
            <p:nvGrpSpPr>
              <p:cNvPr id="116" name="그룹 86"/>
              <p:cNvGrpSpPr/>
              <p:nvPr/>
            </p:nvGrpSpPr>
            <p:grpSpPr>
              <a:xfrm>
                <a:off x="5117724" y="3653188"/>
                <a:ext cx="886499" cy="869798"/>
                <a:chOff x="4384676" y="3600450"/>
                <a:chExt cx="844550" cy="793750"/>
              </a:xfrm>
            </p:grpSpPr>
            <p:sp>
              <p:nvSpPr>
                <p:cNvPr id="118" name="Freeform 39"/>
                <p:cNvSpPr/>
                <p:nvPr/>
              </p:nvSpPr>
              <p:spPr bwMode="auto">
                <a:xfrm>
                  <a:off x="4384676" y="3600450"/>
                  <a:ext cx="422275" cy="793750"/>
                </a:xfrm>
                <a:custGeom>
                  <a:avLst/>
                  <a:gdLst>
                    <a:gd name="T0" fmla="*/ 0 w 266"/>
                    <a:gd name="T1" fmla="*/ 0 h 500"/>
                    <a:gd name="T2" fmla="*/ 0 w 266"/>
                    <a:gd name="T3" fmla="*/ 96 h 500"/>
                    <a:gd name="T4" fmla="*/ 266 w 266"/>
                    <a:gd name="T5" fmla="*/ 500 h 500"/>
                    <a:gd name="T6" fmla="*/ 266 w 266"/>
                    <a:gd name="T7" fmla="*/ 404 h 500"/>
                    <a:gd name="T8" fmla="*/ 0 w 266"/>
                    <a:gd name="T9" fmla="*/ 0 h 500"/>
                  </a:gdLst>
                  <a:ahLst/>
                  <a:cxnLst>
                    <a:cxn ang="0">
                      <a:pos x="T0" y="T1"/>
                    </a:cxn>
                    <a:cxn ang="0">
                      <a:pos x="T2" y="T3"/>
                    </a:cxn>
                    <a:cxn ang="0">
                      <a:pos x="T4" y="T5"/>
                    </a:cxn>
                    <a:cxn ang="0">
                      <a:pos x="T6" y="T7"/>
                    </a:cxn>
                    <a:cxn ang="0">
                      <a:pos x="T8" y="T9"/>
                    </a:cxn>
                  </a:cxnLst>
                  <a:rect l="0" t="0" r="r" b="b"/>
                  <a:pathLst>
                    <a:path w="266" h="500">
                      <a:moveTo>
                        <a:pt x="0" y="0"/>
                      </a:moveTo>
                      <a:lnTo>
                        <a:pt x="0" y="96"/>
                      </a:lnTo>
                      <a:lnTo>
                        <a:pt x="266" y="500"/>
                      </a:lnTo>
                      <a:lnTo>
                        <a:pt x="266" y="404"/>
                      </a:lnTo>
                      <a:lnTo>
                        <a:pt x="0" y="0"/>
                      </a:lnTo>
                      <a:close/>
                    </a:path>
                  </a:pathLst>
                </a:custGeom>
                <a:solidFill>
                  <a:schemeClr val="accent6">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19" name="Freeform 40"/>
                <p:cNvSpPr/>
                <p:nvPr/>
              </p:nvSpPr>
              <p:spPr bwMode="auto">
                <a:xfrm>
                  <a:off x="4806951" y="3600450"/>
                  <a:ext cx="422275" cy="793750"/>
                </a:xfrm>
                <a:custGeom>
                  <a:avLst/>
                  <a:gdLst>
                    <a:gd name="T0" fmla="*/ 266 w 266"/>
                    <a:gd name="T1" fmla="*/ 0 h 500"/>
                    <a:gd name="T2" fmla="*/ 266 w 266"/>
                    <a:gd name="T3" fmla="*/ 96 h 500"/>
                    <a:gd name="T4" fmla="*/ 0 w 266"/>
                    <a:gd name="T5" fmla="*/ 500 h 500"/>
                    <a:gd name="T6" fmla="*/ 0 w 266"/>
                    <a:gd name="T7" fmla="*/ 404 h 500"/>
                    <a:gd name="T8" fmla="*/ 266 w 266"/>
                    <a:gd name="T9" fmla="*/ 0 h 500"/>
                  </a:gdLst>
                  <a:ahLst/>
                  <a:cxnLst>
                    <a:cxn ang="0">
                      <a:pos x="T0" y="T1"/>
                    </a:cxn>
                    <a:cxn ang="0">
                      <a:pos x="T2" y="T3"/>
                    </a:cxn>
                    <a:cxn ang="0">
                      <a:pos x="T4" y="T5"/>
                    </a:cxn>
                    <a:cxn ang="0">
                      <a:pos x="T6" y="T7"/>
                    </a:cxn>
                    <a:cxn ang="0">
                      <a:pos x="T8" y="T9"/>
                    </a:cxn>
                  </a:cxnLst>
                  <a:rect l="0" t="0" r="r" b="b"/>
                  <a:pathLst>
                    <a:path w="266" h="500">
                      <a:moveTo>
                        <a:pt x="266" y="0"/>
                      </a:moveTo>
                      <a:lnTo>
                        <a:pt x="266" y="96"/>
                      </a:lnTo>
                      <a:lnTo>
                        <a:pt x="0" y="500"/>
                      </a:lnTo>
                      <a:lnTo>
                        <a:pt x="0" y="404"/>
                      </a:lnTo>
                      <a:lnTo>
                        <a:pt x="266" y="0"/>
                      </a:lnTo>
                      <a:close/>
                    </a:path>
                  </a:pathLst>
                </a:custGeom>
                <a:solidFill>
                  <a:schemeClr val="accent6">
                    <a:lumMod val="50000"/>
                  </a:schemeClr>
                </a:solidFill>
                <a:ln w="3175">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sp>
              <p:nvSpPr>
                <p:cNvPr id="120" name="Freeform 119"/>
                <p:cNvSpPr/>
                <p:nvPr/>
              </p:nvSpPr>
              <p:spPr bwMode="auto">
                <a:xfrm>
                  <a:off x="4384676" y="3600450"/>
                  <a:ext cx="844550" cy="641350"/>
                </a:xfrm>
                <a:custGeom>
                  <a:avLst/>
                  <a:gdLst>
                    <a:gd name="T0" fmla="*/ 266 w 532"/>
                    <a:gd name="T1" fmla="*/ 404 h 404"/>
                    <a:gd name="T2" fmla="*/ 532 w 532"/>
                    <a:gd name="T3" fmla="*/ 0 h 404"/>
                    <a:gd name="T4" fmla="*/ 0 w 532"/>
                    <a:gd name="T5" fmla="*/ 0 h 404"/>
                    <a:gd name="T6" fmla="*/ 266 w 532"/>
                    <a:gd name="T7" fmla="*/ 404 h 404"/>
                  </a:gdLst>
                  <a:ahLst/>
                  <a:cxnLst>
                    <a:cxn ang="0">
                      <a:pos x="T0" y="T1"/>
                    </a:cxn>
                    <a:cxn ang="0">
                      <a:pos x="T2" y="T3"/>
                    </a:cxn>
                    <a:cxn ang="0">
                      <a:pos x="T4" y="T5"/>
                    </a:cxn>
                    <a:cxn ang="0">
                      <a:pos x="T6" y="T7"/>
                    </a:cxn>
                  </a:cxnLst>
                  <a:rect l="0" t="0" r="r" b="b"/>
                  <a:pathLst>
                    <a:path w="532" h="404">
                      <a:moveTo>
                        <a:pt x="266" y="404"/>
                      </a:moveTo>
                      <a:lnTo>
                        <a:pt x="532" y="0"/>
                      </a:lnTo>
                      <a:lnTo>
                        <a:pt x="0" y="0"/>
                      </a:lnTo>
                      <a:lnTo>
                        <a:pt x="266" y="404"/>
                      </a:lnTo>
                      <a:close/>
                    </a:path>
                  </a:pathLst>
                </a:custGeom>
                <a:solidFill>
                  <a:schemeClr val="accent6"/>
                </a:solidFill>
                <a:ln w="3175">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40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117" name="TextBox 116"/>
              <p:cNvSpPr txBox="1"/>
              <p:nvPr/>
            </p:nvSpPr>
            <p:spPr>
              <a:xfrm>
                <a:off x="4788030" y="3740934"/>
                <a:ext cx="1547554" cy="193940"/>
              </a:xfrm>
              <a:prstGeom prst="rect">
                <a:avLst/>
              </a:prstGeom>
              <a:noFill/>
              <a:ln>
                <a:noFill/>
              </a:ln>
            </p:spPr>
            <p:txBody>
              <a:bodyPr wrap="square" lIns="36000" tIns="0" rIns="3600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350" b="1" i="0" u="none" strike="noStrike" kern="1200" cap="none" spc="0" normalizeH="0" baseline="0" noProof="0" dirty="0">
                    <a:ln>
                      <a:noFill/>
                    </a:ln>
                    <a:solidFill>
                      <a:srgbClr val="FFFFFF"/>
                    </a:solidFill>
                    <a:effectLst/>
                    <a:uLnTx/>
                    <a:uFillTx/>
                    <a:latin typeface="Calibri" panose="020F0502020204030204"/>
                    <a:ea typeface="微软雅黑" panose="020B0503020204020204" charset="-122"/>
                    <a:cs typeface="+mn-ea"/>
                    <a:sym typeface="+mn-lt"/>
                  </a:rPr>
                  <a:t>Drink</a:t>
                </a: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sp>
          <p:nvSpPr>
            <p:cNvPr id="115" name="Freeform 79"/>
            <p:cNvSpPr/>
            <p:nvPr/>
          </p:nvSpPr>
          <p:spPr bwMode="auto">
            <a:xfrm>
              <a:off x="5117397" y="3652671"/>
              <a:ext cx="887009" cy="100276"/>
            </a:xfrm>
            <a:custGeom>
              <a:avLst/>
              <a:gdLst>
                <a:gd name="T0" fmla="*/ 0 w 490"/>
                <a:gd name="T1" fmla="*/ 0 h 53"/>
                <a:gd name="T2" fmla="*/ 35 w 490"/>
                <a:gd name="T3" fmla="*/ 53 h 53"/>
                <a:gd name="T4" fmla="*/ 455 w 490"/>
                <a:gd name="T5" fmla="*/ 53 h 53"/>
                <a:gd name="T6" fmla="*/ 490 w 490"/>
                <a:gd name="T7" fmla="*/ 0 h 53"/>
                <a:gd name="T8" fmla="*/ 0 w 490"/>
                <a:gd name="T9" fmla="*/ 0 h 53"/>
              </a:gdLst>
              <a:ahLst/>
              <a:cxnLst>
                <a:cxn ang="0">
                  <a:pos x="T0" y="T1"/>
                </a:cxn>
                <a:cxn ang="0">
                  <a:pos x="T2" y="T3"/>
                </a:cxn>
                <a:cxn ang="0">
                  <a:pos x="T4" y="T5"/>
                </a:cxn>
                <a:cxn ang="0">
                  <a:pos x="T6" y="T7"/>
                </a:cxn>
                <a:cxn ang="0">
                  <a:pos x="T8" y="T9"/>
                </a:cxn>
              </a:cxnLst>
              <a:rect l="0" t="0" r="r" b="b"/>
              <a:pathLst>
                <a:path w="490" h="53">
                  <a:moveTo>
                    <a:pt x="0" y="0"/>
                  </a:moveTo>
                  <a:lnTo>
                    <a:pt x="35" y="53"/>
                  </a:lnTo>
                  <a:lnTo>
                    <a:pt x="455" y="53"/>
                  </a:lnTo>
                  <a:lnTo>
                    <a:pt x="490" y="0"/>
                  </a:lnTo>
                  <a:lnTo>
                    <a:pt x="0" y="0"/>
                  </a:lnTo>
                  <a:close/>
                </a:path>
              </a:pathLst>
            </a:custGeom>
            <a:solidFill>
              <a:schemeClr val="accent6">
                <a:lumMod val="50000"/>
                <a:alpha val="40000"/>
              </a:schemeClr>
            </a:solidFill>
            <a:ln w="9525">
              <a:noFill/>
              <a:round/>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350" b="1" i="0" u="none" strike="noStrike" kern="1200" cap="none" spc="0" normalizeH="0" baseline="0" noProof="0" dirty="0">
                <a:ln>
                  <a:noFill/>
                </a:ln>
                <a:solidFill>
                  <a:srgbClr val="FFFFFF"/>
                </a:solidFill>
                <a:effectLst/>
                <a:uLnTx/>
                <a:uFillTx/>
                <a:latin typeface="Calibri" panose="020F0502020204030204"/>
                <a:cs typeface="+mn-ea"/>
                <a:sym typeface="+mn-lt"/>
              </a:endParaRPr>
            </a:p>
          </p:txBody>
        </p:sp>
      </p:grpSp>
      <p:cxnSp>
        <p:nvCxnSpPr>
          <p:cNvPr id="121" name="Straight Connector 120"/>
          <p:cNvCxnSpPr/>
          <p:nvPr/>
        </p:nvCxnSpPr>
        <p:spPr>
          <a:xfrm flipH="1">
            <a:off x="4970298" y="4892200"/>
            <a:ext cx="1505982"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sp>
        <p:nvSpPr>
          <p:cNvPr id="123" name="TextBox 122"/>
          <p:cNvSpPr txBox="1"/>
          <p:nvPr/>
        </p:nvSpPr>
        <p:spPr>
          <a:xfrm>
            <a:off x="3371472" y="4678350"/>
            <a:ext cx="1609490" cy="969482"/>
          </a:xfrm>
          <a:prstGeom prst="rect">
            <a:avLst/>
          </a:prstGeom>
          <a:noFill/>
        </p:spPr>
        <p:txBody>
          <a:bodyPr wrap="square" lIns="0" tIns="60946"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Communication</a:t>
            </a:r>
          </a:p>
          <a:p>
            <a:pPr marL="0" marR="0" lvl="0" indent="0" algn="r"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 eiusmod tempor</a:t>
            </a:r>
          </a:p>
        </p:txBody>
      </p:sp>
      <p:cxnSp>
        <p:nvCxnSpPr>
          <p:cNvPr id="128" name="Straight Connector 127"/>
          <p:cNvCxnSpPr/>
          <p:nvPr/>
        </p:nvCxnSpPr>
        <p:spPr>
          <a:xfrm>
            <a:off x="8097691" y="5554851"/>
            <a:ext cx="1740766" cy="0"/>
          </a:xfrm>
          <a:prstGeom prst="line">
            <a:avLst/>
          </a:prstGeom>
          <a:ln>
            <a:solidFill>
              <a:schemeClr val="bg1">
                <a:lumMod val="65000"/>
              </a:schemeClr>
            </a:solidFill>
            <a:prstDash val="sysDash"/>
            <a:headEnd type="arrow" w="sm" len="sm"/>
            <a:tailEnd type="none" w="sm" len="sm"/>
          </a:ln>
        </p:spPr>
        <p:style>
          <a:lnRef idx="1">
            <a:schemeClr val="dk1"/>
          </a:lnRef>
          <a:fillRef idx="0">
            <a:schemeClr val="dk1"/>
          </a:fillRef>
          <a:effectRef idx="0">
            <a:schemeClr val="dk1"/>
          </a:effectRef>
          <a:fontRef idx="minor">
            <a:schemeClr val="tx1"/>
          </a:fontRef>
        </p:style>
      </p:cxnSp>
      <p:sp>
        <p:nvSpPr>
          <p:cNvPr id="130" name="TextBox 129"/>
          <p:cNvSpPr txBox="1"/>
          <p:nvPr/>
        </p:nvSpPr>
        <p:spPr>
          <a:xfrm>
            <a:off x="9858219" y="5346098"/>
            <a:ext cx="1609490" cy="800205"/>
          </a:xfrm>
          <a:prstGeom prst="rect">
            <a:avLst/>
          </a:prstGeom>
          <a:noFill/>
        </p:spPr>
        <p:txBody>
          <a:bodyPr wrap="square" lIns="0" tIns="60946"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Quality</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amet,consectetur adipisicing elit, sed do</a:t>
            </a:r>
          </a:p>
        </p:txBody>
      </p:sp>
      <p:sp>
        <p:nvSpPr>
          <p:cNvPr id="132" name="TextBox 131"/>
          <p:cNvSpPr txBox="1"/>
          <p:nvPr/>
        </p:nvSpPr>
        <p:spPr>
          <a:xfrm>
            <a:off x="823441" y="2740859"/>
            <a:ext cx="2419960" cy="205511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125" name="组合 124"/>
          <p:cNvGrpSpPr/>
          <p:nvPr/>
        </p:nvGrpSpPr>
        <p:grpSpPr>
          <a:xfrm>
            <a:off x="823441" y="230091"/>
            <a:ext cx="4148922" cy="994425"/>
            <a:chOff x="823441" y="230091"/>
            <a:chExt cx="4148922" cy="994425"/>
          </a:xfrm>
        </p:grpSpPr>
        <p:sp>
          <p:nvSpPr>
            <p:cNvPr id="126"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7"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129" name="Group 38"/>
            <p:cNvGrpSpPr/>
            <p:nvPr/>
          </p:nvGrpSpPr>
          <p:grpSpPr>
            <a:xfrm>
              <a:off x="931728" y="824364"/>
              <a:ext cx="1369406" cy="36575"/>
              <a:chOff x="1775295" y="2028842"/>
              <a:chExt cx="3631535" cy="45719"/>
            </a:xfrm>
          </p:grpSpPr>
          <p:sp>
            <p:nvSpPr>
              <p:cNvPr id="131"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2"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3"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4"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5"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6"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AutoShape 2"/>
          <p:cNvSpPr/>
          <p:nvPr/>
        </p:nvSpPr>
        <p:spPr bwMode="auto">
          <a:xfrm>
            <a:off x="7833428" y="2470455"/>
            <a:ext cx="2920240" cy="2921000"/>
          </a:xfrm>
          <a:prstGeom prst="diamond">
            <a:avLst/>
          </a:prstGeom>
          <a:solidFill>
            <a:schemeClr val="accent4">
              <a:alpha val="89803"/>
            </a:schemeClr>
          </a:solidFill>
          <a:ln w="25400">
            <a:solidFill>
              <a:schemeClr val="tx1">
                <a:alpha val="0"/>
              </a:schemeClr>
            </a:solidFill>
            <a:miter lim="800000"/>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1" name="AutoShape 3"/>
          <p:cNvSpPr/>
          <p:nvPr/>
        </p:nvSpPr>
        <p:spPr bwMode="auto">
          <a:xfrm>
            <a:off x="5655945" y="2470455"/>
            <a:ext cx="2920240" cy="2921000"/>
          </a:xfrm>
          <a:prstGeom prst="diamond">
            <a:avLst/>
          </a:prstGeom>
          <a:solidFill>
            <a:schemeClr val="accent3">
              <a:alpha val="89803"/>
            </a:schemeClr>
          </a:solidFill>
          <a:ln w="25400">
            <a:solidFill>
              <a:schemeClr val="tx1">
                <a:alpha val="0"/>
              </a:schemeClr>
            </a:solidFill>
            <a:miter lim="800000"/>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2" name="AutoShape 4"/>
          <p:cNvSpPr/>
          <p:nvPr/>
        </p:nvSpPr>
        <p:spPr bwMode="auto">
          <a:xfrm>
            <a:off x="3535597" y="2470455"/>
            <a:ext cx="2920240" cy="2921000"/>
          </a:xfrm>
          <a:prstGeom prst="diamond">
            <a:avLst/>
          </a:prstGeom>
          <a:solidFill>
            <a:schemeClr val="accent2">
              <a:alpha val="89803"/>
            </a:schemeClr>
          </a:solidFill>
          <a:ln w="25400">
            <a:solidFill>
              <a:schemeClr val="tx1">
                <a:alpha val="0"/>
              </a:schemeClr>
            </a:solidFill>
            <a:miter lim="800000"/>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3" name="AutoShape 5"/>
          <p:cNvSpPr/>
          <p:nvPr/>
        </p:nvSpPr>
        <p:spPr bwMode="auto">
          <a:xfrm>
            <a:off x="1466036" y="2470455"/>
            <a:ext cx="2920240" cy="2921000"/>
          </a:xfrm>
          <a:prstGeom prst="diamond">
            <a:avLst/>
          </a:prstGeom>
          <a:solidFill>
            <a:schemeClr val="accent1">
              <a:alpha val="98000"/>
            </a:schemeClr>
          </a:solidFill>
          <a:ln w="25400">
            <a:solidFill>
              <a:schemeClr val="tx1">
                <a:alpha val="0"/>
              </a:schemeClr>
            </a:solidFill>
            <a:miter lim="800000"/>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0" name="Freeform 1"/>
          <p:cNvSpPr>
            <a:spLocks noChangeArrowheads="1"/>
          </p:cNvSpPr>
          <p:nvPr/>
        </p:nvSpPr>
        <p:spPr bwMode="auto">
          <a:xfrm>
            <a:off x="2475870" y="3681537"/>
            <a:ext cx="903492" cy="506885"/>
          </a:xfrm>
          <a:custGeom>
            <a:avLst/>
            <a:gdLst>
              <a:gd name="T0" fmla="*/ 9469 w 18938"/>
              <a:gd name="T1" fmla="*/ 0 h 10625"/>
              <a:gd name="T2" fmla="*/ 9469 w 18938"/>
              <a:gd name="T3" fmla="*/ 0 h 10625"/>
              <a:gd name="T4" fmla="*/ 0 w 18938"/>
              <a:gd name="T5" fmla="*/ 5313 h 10625"/>
              <a:gd name="T6" fmla="*/ 9469 w 18938"/>
              <a:gd name="T7" fmla="*/ 10624 h 10625"/>
              <a:gd name="T8" fmla="*/ 18937 w 18938"/>
              <a:gd name="T9" fmla="*/ 5313 h 10625"/>
              <a:gd name="T10" fmla="*/ 9469 w 18938"/>
              <a:gd name="T11" fmla="*/ 0 h 10625"/>
              <a:gd name="T12" fmla="*/ 9469 w 18938"/>
              <a:gd name="T13" fmla="*/ 9406 h 10625"/>
              <a:gd name="T14" fmla="*/ 9469 w 18938"/>
              <a:gd name="T15" fmla="*/ 9406 h 10625"/>
              <a:gd name="T16" fmla="*/ 5282 w 18938"/>
              <a:gd name="T17" fmla="*/ 5313 h 10625"/>
              <a:gd name="T18" fmla="*/ 9469 w 18938"/>
              <a:gd name="T19" fmla="*/ 1250 h 10625"/>
              <a:gd name="T20" fmla="*/ 13687 w 18938"/>
              <a:gd name="T21" fmla="*/ 5313 h 10625"/>
              <a:gd name="T22" fmla="*/ 9469 w 18938"/>
              <a:gd name="T23" fmla="*/ 9406 h 10625"/>
              <a:gd name="T24" fmla="*/ 11593 w 18938"/>
              <a:gd name="T25" fmla="*/ 5313 h 10625"/>
              <a:gd name="T26" fmla="*/ 11593 w 18938"/>
              <a:gd name="T27" fmla="*/ 5313 h 10625"/>
              <a:gd name="T28" fmla="*/ 9469 w 18938"/>
              <a:gd name="T29" fmla="*/ 7343 h 10625"/>
              <a:gd name="T30" fmla="*/ 7376 w 18938"/>
              <a:gd name="T31" fmla="*/ 5313 h 10625"/>
              <a:gd name="T32" fmla="*/ 9469 w 18938"/>
              <a:gd name="T33" fmla="*/ 3282 h 10625"/>
              <a:gd name="T34" fmla="*/ 9469 w 18938"/>
              <a:gd name="T35" fmla="*/ 5313 h 10625"/>
              <a:gd name="T36" fmla="*/ 11593 w 18938"/>
              <a:gd name="T37" fmla="*/ 5313 h 10625"/>
              <a:gd name="T38" fmla="*/ 11593 w 18938"/>
              <a:gd name="T39" fmla="*/ 5313 h 10625"/>
              <a:gd name="T40" fmla="*/ 11593 w 18938"/>
              <a:gd name="T41" fmla="*/ 5313 h 10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38" h="10625">
                <a:moveTo>
                  <a:pt x="9469" y="0"/>
                </a:moveTo>
                <a:lnTo>
                  <a:pt x="9469" y="0"/>
                </a:lnTo>
                <a:cubicBezTo>
                  <a:pt x="3251" y="0"/>
                  <a:pt x="0" y="4594"/>
                  <a:pt x="0" y="5313"/>
                </a:cubicBezTo>
                <a:cubicBezTo>
                  <a:pt x="0" y="6031"/>
                  <a:pt x="3251" y="10624"/>
                  <a:pt x="9469" y="10624"/>
                </a:cubicBezTo>
                <a:cubicBezTo>
                  <a:pt x="15687" y="10624"/>
                  <a:pt x="18937" y="6031"/>
                  <a:pt x="18937" y="5313"/>
                </a:cubicBezTo>
                <a:cubicBezTo>
                  <a:pt x="18937" y="4594"/>
                  <a:pt x="15687" y="0"/>
                  <a:pt x="9469" y="0"/>
                </a:cubicBezTo>
                <a:close/>
                <a:moveTo>
                  <a:pt x="9469" y="9406"/>
                </a:moveTo>
                <a:lnTo>
                  <a:pt x="9469" y="9406"/>
                </a:lnTo>
                <a:cubicBezTo>
                  <a:pt x="7157" y="9406"/>
                  <a:pt x="5282" y="7562"/>
                  <a:pt x="5282" y="5313"/>
                </a:cubicBezTo>
                <a:cubicBezTo>
                  <a:pt x="5282" y="3063"/>
                  <a:pt x="7157" y="1250"/>
                  <a:pt x="9469" y="1250"/>
                </a:cubicBezTo>
                <a:cubicBezTo>
                  <a:pt x="11812" y="1250"/>
                  <a:pt x="13687" y="3063"/>
                  <a:pt x="13687" y="5313"/>
                </a:cubicBezTo>
                <a:cubicBezTo>
                  <a:pt x="13687" y="7562"/>
                  <a:pt x="11812" y="9406"/>
                  <a:pt x="9469" y="9406"/>
                </a:cubicBezTo>
                <a:close/>
                <a:moveTo>
                  <a:pt x="11593" y="5313"/>
                </a:moveTo>
                <a:lnTo>
                  <a:pt x="11593" y="5313"/>
                </a:lnTo>
                <a:cubicBezTo>
                  <a:pt x="11593" y="6437"/>
                  <a:pt x="10625" y="7343"/>
                  <a:pt x="9469" y="7343"/>
                </a:cubicBezTo>
                <a:cubicBezTo>
                  <a:pt x="8313" y="7343"/>
                  <a:pt x="7376" y="6437"/>
                  <a:pt x="7376" y="5313"/>
                </a:cubicBezTo>
                <a:cubicBezTo>
                  <a:pt x="7376" y="4188"/>
                  <a:pt x="8313" y="3282"/>
                  <a:pt x="9469" y="3282"/>
                </a:cubicBezTo>
                <a:cubicBezTo>
                  <a:pt x="10093" y="3282"/>
                  <a:pt x="9094" y="4907"/>
                  <a:pt x="9469" y="5313"/>
                </a:cubicBezTo>
                <a:cubicBezTo>
                  <a:pt x="9812" y="5687"/>
                  <a:pt x="11593" y="4813"/>
                  <a:pt x="11593" y="5313"/>
                </a:cubicBezTo>
                <a:close/>
                <a:moveTo>
                  <a:pt x="11593" y="5313"/>
                </a:moveTo>
                <a:lnTo>
                  <a:pt x="11593" y="5313"/>
                </a:lnTo>
                <a:close/>
              </a:path>
            </a:pathLst>
          </a:custGeom>
          <a:solidFill>
            <a:schemeClr val="bg1"/>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1" name="Freeform 1"/>
          <p:cNvSpPr>
            <a:spLocks noChangeArrowheads="1"/>
          </p:cNvSpPr>
          <p:nvPr/>
        </p:nvSpPr>
        <p:spPr bwMode="auto">
          <a:xfrm>
            <a:off x="4744874" y="3525734"/>
            <a:ext cx="504296" cy="720412"/>
          </a:xfrm>
          <a:custGeom>
            <a:avLst/>
            <a:gdLst>
              <a:gd name="T0" fmla="*/ 4338 w 4818"/>
              <a:gd name="T1" fmla="*/ 688 h 6883"/>
              <a:gd name="T2" fmla="*/ 4338 w 4818"/>
              <a:gd name="T3" fmla="*/ 688 h 6883"/>
              <a:gd name="T4" fmla="*/ 3932 w 4818"/>
              <a:gd name="T5" fmla="*/ 1721 h 6883"/>
              <a:gd name="T6" fmla="*/ 897 w 4818"/>
              <a:gd name="T7" fmla="*/ 1721 h 6883"/>
              <a:gd name="T8" fmla="*/ 491 w 4818"/>
              <a:gd name="T9" fmla="*/ 688 h 6883"/>
              <a:gd name="T10" fmla="*/ 0 w 4818"/>
              <a:gd name="T11" fmla="*/ 1168 h 6883"/>
              <a:gd name="T12" fmla="*/ 0 w 4818"/>
              <a:gd name="T13" fmla="*/ 6403 h 6883"/>
              <a:gd name="T14" fmla="*/ 491 w 4818"/>
              <a:gd name="T15" fmla="*/ 6882 h 6883"/>
              <a:gd name="T16" fmla="*/ 4338 w 4818"/>
              <a:gd name="T17" fmla="*/ 6882 h 6883"/>
              <a:gd name="T18" fmla="*/ 4817 w 4818"/>
              <a:gd name="T19" fmla="*/ 6403 h 6883"/>
              <a:gd name="T20" fmla="*/ 4817 w 4818"/>
              <a:gd name="T21" fmla="*/ 1168 h 6883"/>
              <a:gd name="T22" fmla="*/ 4338 w 4818"/>
              <a:gd name="T23" fmla="*/ 688 h 6883"/>
              <a:gd name="T24" fmla="*/ 3650 w 4818"/>
              <a:gd name="T25" fmla="*/ 1376 h 6883"/>
              <a:gd name="T26" fmla="*/ 3650 w 4818"/>
              <a:gd name="T27" fmla="*/ 1376 h 6883"/>
              <a:gd name="T28" fmla="*/ 3957 w 4818"/>
              <a:gd name="T29" fmla="*/ 688 h 6883"/>
              <a:gd name="T30" fmla="*/ 3207 w 4818"/>
              <a:gd name="T31" fmla="*/ 688 h 6883"/>
              <a:gd name="T32" fmla="*/ 2962 w 4818"/>
              <a:gd name="T33" fmla="*/ 0 h 6883"/>
              <a:gd name="T34" fmla="*/ 1868 w 4818"/>
              <a:gd name="T35" fmla="*/ 0 h 6883"/>
              <a:gd name="T36" fmla="*/ 1610 w 4818"/>
              <a:gd name="T37" fmla="*/ 688 h 6883"/>
              <a:gd name="T38" fmla="*/ 860 w 4818"/>
              <a:gd name="T39" fmla="*/ 688 h 6883"/>
              <a:gd name="T40" fmla="*/ 1179 w 4818"/>
              <a:gd name="T41" fmla="*/ 1376 h 6883"/>
              <a:gd name="T42" fmla="*/ 3650 w 4818"/>
              <a:gd name="T43" fmla="*/ 1376 h 6883"/>
              <a:gd name="T44" fmla="*/ 3650 w 4818"/>
              <a:gd name="T45" fmla="*/ 1376 h 6883"/>
              <a:gd name="T46" fmla="*/ 3650 w 4818"/>
              <a:gd name="T47" fmla="*/ 1376 h 6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18" h="6883">
                <a:moveTo>
                  <a:pt x="4338" y="688"/>
                </a:moveTo>
                <a:lnTo>
                  <a:pt x="4338" y="688"/>
                </a:lnTo>
                <a:cubicBezTo>
                  <a:pt x="3932" y="1721"/>
                  <a:pt x="3932" y="1721"/>
                  <a:pt x="3932" y="1721"/>
                </a:cubicBezTo>
                <a:cubicBezTo>
                  <a:pt x="897" y="1721"/>
                  <a:pt x="897" y="1721"/>
                  <a:pt x="897" y="1721"/>
                </a:cubicBezTo>
                <a:cubicBezTo>
                  <a:pt x="491" y="688"/>
                  <a:pt x="491" y="688"/>
                  <a:pt x="491" y="688"/>
                </a:cubicBezTo>
                <a:cubicBezTo>
                  <a:pt x="221" y="688"/>
                  <a:pt x="0" y="910"/>
                  <a:pt x="0" y="1168"/>
                </a:cubicBezTo>
                <a:cubicBezTo>
                  <a:pt x="0" y="6403"/>
                  <a:pt x="0" y="6403"/>
                  <a:pt x="0" y="6403"/>
                </a:cubicBezTo>
                <a:cubicBezTo>
                  <a:pt x="0" y="6661"/>
                  <a:pt x="221" y="6882"/>
                  <a:pt x="491" y="6882"/>
                </a:cubicBezTo>
                <a:cubicBezTo>
                  <a:pt x="4338" y="6882"/>
                  <a:pt x="4338" y="6882"/>
                  <a:pt x="4338" y="6882"/>
                </a:cubicBezTo>
                <a:cubicBezTo>
                  <a:pt x="4608" y="6882"/>
                  <a:pt x="4817" y="6661"/>
                  <a:pt x="4817" y="6403"/>
                </a:cubicBezTo>
                <a:cubicBezTo>
                  <a:pt x="4817" y="1168"/>
                  <a:pt x="4817" y="1168"/>
                  <a:pt x="4817" y="1168"/>
                </a:cubicBezTo>
                <a:cubicBezTo>
                  <a:pt x="4817" y="910"/>
                  <a:pt x="4608" y="688"/>
                  <a:pt x="4338" y="688"/>
                </a:cubicBezTo>
                <a:close/>
                <a:moveTo>
                  <a:pt x="3650" y="1376"/>
                </a:moveTo>
                <a:lnTo>
                  <a:pt x="3650" y="1376"/>
                </a:lnTo>
                <a:cubicBezTo>
                  <a:pt x="3957" y="688"/>
                  <a:pt x="3957" y="688"/>
                  <a:pt x="3957" y="688"/>
                </a:cubicBezTo>
                <a:cubicBezTo>
                  <a:pt x="3207" y="688"/>
                  <a:pt x="3207" y="688"/>
                  <a:pt x="3207" y="688"/>
                </a:cubicBezTo>
                <a:cubicBezTo>
                  <a:pt x="2962" y="0"/>
                  <a:pt x="2962" y="0"/>
                  <a:pt x="2962" y="0"/>
                </a:cubicBezTo>
                <a:cubicBezTo>
                  <a:pt x="1868" y="0"/>
                  <a:pt x="1868" y="0"/>
                  <a:pt x="1868" y="0"/>
                </a:cubicBezTo>
                <a:cubicBezTo>
                  <a:pt x="1610" y="688"/>
                  <a:pt x="1610" y="688"/>
                  <a:pt x="1610" y="688"/>
                </a:cubicBezTo>
                <a:cubicBezTo>
                  <a:pt x="860" y="688"/>
                  <a:pt x="860" y="688"/>
                  <a:pt x="860" y="688"/>
                </a:cubicBezTo>
                <a:cubicBezTo>
                  <a:pt x="1179" y="1376"/>
                  <a:pt x="1179" y="1376"/>
                  <a:pt x="1179" y="1376"/>
                </a:cubicBezTo>
                <a:lnTo>
                  <a:pt x="3650" y="1376"/>
                </a:lnTo>
                <a:close/>
                <a:moveTo>
                  <a:pt x="3650" y="1376"/>
                </a:moveTo>
                <a:lnTo>
                  <a:pt x="3650" y="1376"/>
                </a:lnTo>
                <a:close/>
              </a:path>
            </a:pathLst>
          </a:custGeom>
          <a:solidFill>
            <a:schemeClr val="bg1"/>
          </a:solidFill>
          <a:ln>
            <a:noFill/>
          </a:ln>
          <a:effectLst/>
        </p:spPr>
        <p:txBody>
          <a:bodyPr wrap="none" lIns="121893" tIns="60946" rIns="121893" bIns="60946"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8" name="Rectangle 11"/>
          <p:cNvSpPr/>
          <p:nvPr/>
        </p:nvSpPr>
        <p:spPr bwMode="auto">
          <a:xfrm>
            <a:off x="2040557" y="5563699"/>
            <a:ext cx="1777537" cy="18415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Respectful</a:t>
            </a:r>
          </a:p>
        </p:txBody>
      </p:sp>
      <p:sp>
        <p:nvSpPr>
          <p:cNvPr id="49" name="Rectangle 12"/>
          <p:cNvSpPr/>
          <p:nvPr/>
        </p:nvSpPr>
        <p:spPr bwMode="auto">
          <a:xfrm>
            <a:off x="2139821" y="5796268"/>
            <a:ext cx="1587087" cy="13970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Put your subtitle here</a:t>
            </a:r>
          </a:p>
        </p:txBody>
      </p:sp>
      <p:sp>
        <p:nvSpPr>
          <p:cNvPr id="64" name="Rectangle 11"/>
          <p:cNvSpPr/>
          <p:nvPr/>
        </p:nvSpPr>
        <p:spPr bwMode="auto">
          <a:xfrm>
            <a:off x="4106656" y="5570842"/>
            <a:ext cx="1777537" cy="18415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Review</a:t>
            </a:r>
          </a:p>
        </p:txBody>
      </p:sp>
      <p:sp>
        <p:nvSpPr>
          <p:cNvPr id="65" name="Rectangle 12"/>
          <p:cNvSpPr/>
          <p:nvPr/>
        </p:nvSpPr>
        <p:spPr bwMode="auto">
          <a:xfrm>
            <a:off x="4205921" y="5803411"/>
            <a:ext cx="1587087" cy="13970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Put your subtitle here</a:t>
            </a:r>
          </a:p>
        </p:txBody>
      </p:sp>
      <p:sp>
        <p:nvSpPr>
          <p:cNvPr id="68" name="Rectangle 11"/>
          <p:cNvSpPr/>
          <p:nvPr/>
        </p:nvSpPr>
        <p:spPr bwMode="auto">
          <a:xfrm>
            <a:off x="6218923" y="5546811"/>
            <a:ext cx="1777537" cy="18415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Accomplishment</a:t>
            </a:r>
          </a:p>
        </p:txBody>
      </p:sp>
      <p:sp>
        <p:nvSpPr>
          <p:cNvPr id="69" name="Rectangle 12"/>
          <p:cNvSpPr/>
          <p:nvPr/>
        </p:nvSpPr>
        <p:spPr bwMode="auto">
          <a:xfrm>
            <a:off x="6318187" y="5779380"/>
            <a:ext cx="1587087" cy="13970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Put your subtitle here</a:t>
            </a:r>
          </a:p>
        </p:txBody>
      </p:sp>
      <p:sp>
        <p:nvSpPr>
          <p:cNvPr id="72" name="Rectangle 11"/>
          <p:cNvSpPr/>
          <p:nvPr/>
        </p:nvSpPr>
        <p:spPr bwMode="auto">
          <a:xfrm>
            <a:off x="8400439" y="5562758"/>
            <a:ext cx="1777537" cy="18415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Formula</a:t>
            </a:r>
          </a:p>
        </p:txBody>
      </p:sp>
      <p:sp>
        <p:nvSpPr>
          <p:cNvPr id="73" name="Rectangle 12"/>
          <p:cNvSpPr/>
          <p:nvPr/>
        </p:nvSpPr>
        <p:spPr bwMode="auto">
          <a:xfrm>
            <a:off x="8499703" y="5795327"/>
            <a:ext cx="1587087" cy="139700"/>
          </a:xfrm>
          <a:prstGeom prst="rect">
            <a:avLst/>
          </a:prstGeom>
          <a:noFill/>
          <a:ln>
            <a:noFill/>
          </a:ln>
        </p:spPr>
        <p:txBody>
          <a:bodyPr lIns="0" tIns="0" rIns="0" bIns="0"/>
          <a:lstStyle/>
          <a:p>
            <a:pPr marL="0" marR="0" lvl="0" indent="0" algn="ctr" defTabSz="914400" rtl="0" eaLnBrk="1" fontAlgn="auto" latinLnBrk="0" hangingPunct="1">
              <a:lnSpc>
                <a:spcPct val="100000"/>
              </a:lnSpc>
              <a:spcBef>
                <a:spcPts val="850"/>
              </a:spcBef>
              <a:spcAft>
                <a:spcPts val="0"/>
              </a:spcAft>
              <a:buClrTx/>
              <a:buSzTx/>
              <a:buFontTx/>
              <a:buNone/>
              <a:defRPr/>
            </a:pPr>
            <a:r>
              <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Put your subtitle here</a:t>
            </a:r>
          </a:p>
        </p:txBody>
      </p:sp>
      <p:sp>
        <p:nvSpPr>
          <p:cNvPr id="79" name="AutoShape 91"/>
          <p:cNvSpPr/>
          <p:nvPr/>
        </p:nvSpPr>
        <p:spPr bwMode="auto">
          <a:xfrm>
            <a:off x="6801078" y="3525734"/>
            <a:ext cx="630346" cy="693562"/>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50789" tIns="50789" rIns="50789" bIns="50789"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82" name="AutoShape 12"/>
          <p:cNvSpPr/>
          <p:nvPr/>
        </p:nvSpPr>
        <p:spPr bwMode="auto">
          <a:xfrm>
            <a:off x="9009629" y="3537279"/>
            <a:ext cx="581873" cy="640228"/>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50789" tIns="50789" rIns="50789" bIns="50789"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22" name="TextBox 21"/>
          <p:cNvSpPr txBox="1"/>
          <p:nvPr/>
        </p:nvSpPr>
        <p:spPr>
          <a:xfrm>
            <a:off x="823441" y="1275172"/>
            <a:ext cx="10505753" cy="75251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 is where teachers can bring creativity in children at that level keep growing.</a:t>
            </a:r>
          </a:p>
        </p:txBody>
      </p:sp>
      <p:grpSp>
        <p:nvGrpSpPr>
          <p:cNvPr id="36" name="组合 35"/>
          <p:cNvGrpSpPr/>
          <p:nvPr/>
        </p:nvGrpSpPr>
        <p:grpSpPr>
          <a:xfrm>
            <a:off x="823441" y="230091"/>
            <a:ext cx="4148922" cy="994425"/>
            <a:chOff x="823441" y="230091"/>
            <a:chExt cx="4148922" cy="994425"/>
          </a:xfrm>
        </p:grpSpPr>
        <p:sp>
          <p:nvSpPr>
            <p:cNvPr id="37"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8"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39" name="Group 38"/>
            <p:cNvGrpSpPr/>
            <p:nvPr/>
          </p:nvGrpSpPr>
          <p:grpSpPr>
            <a:xfrm>
              <a:off x="931728" y="824364"/>
              <a:ext cx="1369406" cy="36575"/>
              <a:chOff x="1775295" y="2028842"/>
              <a:chExt cx="3631535" cy="45719"/>
            </a:xfrm>
          </p:grpSpPr>
          <p:sp>
            <p:nvSpPr>
              <p:cNvPr id="44"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5"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6"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7"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0"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1"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p:cNvGrpSpPr/>
          <p:nvPr/>
        </p:nvGrpSpPr>
        <p:grpSpPr>
          <a:xfrm>
            <a:off x="1351055" y="2234328"/>
            <a:ext cx="3058089" cy="3683711"/>
            <a:chOff x="1387928" y="2433294"/>
            <a:chExt cx="3058885" cy="3683711"/>
          </a:xfrm>
        </p:grpSpPr>
        <p:sp>
          <p:nvSpPr>
            <p:cNvPr id="7" name="Rectangle 6"/>
            <p:cNvSpPr/>
            <p:nvPr/>
          </p:nvSpPr>
          <p:spPr>
            <a:xfrm>
              <a:off x="1387928" y="2453014"/>
              <a:ext cx="3058885" cy="3663991"/>
            </a:xfrm>
            <a:prstGeom prst="rect">
              <a:avLst/>
            </a:prstGeom>
            <a:solidFill>
              <a:srgbClr val="F9F9F9"/>
            </a:solidFill>
            <a:ln w="38100" cap="sq"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8" name="Rectangle 7"/>
            <p:cNvSpPr/>
            <p:nvPr/>
          </p:nvSpPr>
          <p:spPr>
            <a:xfrm>
              <a:off x="1387928" y="2781637"/>
              <a:ext cx="3058885" cy="1306828"/>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 name="Rectangle 8"/>
            <p:cNvSpPr/>
            <p:nvPr/>
          </p:nvSpPr>
          <p:spPr>
            <a:xfrm>
              <a:off x="1387928" y="408846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 name="Rectangle 9"/>
            <p:cNvSpPr/>
            <p:nvPr/>
          </p:nvSpPr>
          <p:spPr>
            <a:xfrm>
              <a:off x="1387928" y="443680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 name="Rectangle 10"/>
            <p:cNvSpPr/>
            <p:nvPr/>
          </p:nvSpPr>
          <p:spPr>
            <a:xfrm>
              <a:off x="1387928" y="478515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2" name="Rectangle 11"/>
            <p:cNvSpPr/>
            <p:nvPr/>
          </p:nvSpPr>
          <p:spPr>
            <a:xfrm>
              <a:off x="1387928" y="513349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 name="Rectangle 12"/>
            <p:cNvSpPr/>
            <p:nvPr/>
          </p:nvSpPr>
          <p:spPr>
            <a:xfrm>
              <a:off x="1387928" y="2453014"/>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4" name="Rectangle 13"/>
            <p:cNvSpPr/>
            <p:nvPr/>
          </p:nvSpPr>
          <p:spPr>
            <a:xfrm>
              <a:off x="1387928" y="2433294"/>
              <a:ext cx="3058885" cy="348343"/>
            </a:xfrm>
            <a:prstGeom prst="rect">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5" name="TextBox 14"/>
            <p:cNvSpPr txBox="1"/>
            <p:nvPr/>
          </p:nvSpPr>
          <p:spPr>
            <a:xfrm>
              <a:off x="2235378" y="2453013"/>
              <a:ext cx="1363997" cy="31547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5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Unsecured Plan</a:t>
              </a:r>
            </a:p>
          </p:txBody>
        </p:sp>
        <p:sp>
          <p:nvSpPr>
            <p:cNvPr id="16" name="TextBox 15"/>
            <p:cNvSpPr txBox="1"/>
            <p:nvPr/>
          </p:nvSpPr>
          <p:spPr>
            <a:xfrm>
              <a:off x="2411330" y="2736272"/>
              <a:ext cx="1012078"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6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10</a:t>
              </a:r>
            </a:p>
          </p:txBody>
        </p:sp>
        <p:sp>
          <p:nvSpPr>
            <p:cNvPr id="17" name="TextBox 16"/>
            <p:cNvSpPr txBox="1"/>
            <p:nvPr/>
          </p:nvSpPr>
          <p:spPr>
            <a:xfrm>
              <a:off x="2129255" y="3043552"/>
              <a:ext cx="410797" cy="63094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35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a:t>
              </a:r>
            </a:p>
          </p:txBody>
        </p:sp>
        <p:sp>
          <p:nvSpPr>
            <p:cNvPr id="18" name="TextBox 17"/>
            <p:cNvSpPr txBox="1"/>
            <p:nvPr/>
          </p:nvSpPr>
          <p:spPr>
            <a:xfrm>
              <a:off x="2391488" y="3621597"/>
              <a:ext cx="10517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600" b="0" i="1"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per month</a:t>
              </a:r>
            </a:p>
          </p:txBody>
        </p:sp>
        <p:sp>
          <p:nvSpPr>
            <p:cNvPr id="19" name="TextBox 18"/>
            <p:cNvSpPr txBox="1"/>
            <p:nvPr/>
          </p:nvSpPr>
          <p:spPr>
            <a:xfrm>
              <a:off x="2303904" y="4088463"/>
              <a:ext cx="122693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1 GB Bandwith</a:t>
              </a:r>
            </a:p>
          </p:txBody>
        </p:sp>
        <p:sp>
          <p:nvSpPr>
            <p:cNvPr id="20" name="TextBox 19"/>
            <p:cNvSpPr txBox="1"/>
            <p:nvPr/>
          </p:nvSpPr>
          <p:spPr>
            <a:xfrm>
              <a:off x="2127079" y="4446595"/>
              <a:ext cx="158058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10 MB Max File Size</a:t>
              </a:r>
            </a:p>
          </p:txBody>
        </p:sp>
        <p:sp>
          <p:nvSpPr>
            <p:cNvPr id="21" name="TextBox 20"/>
            <p:cNvSpPr txBox="1"/>
            <p:nvPr/>
          </p:nvSpPr>
          <p:spPr>
            <a:xfrm>
              <a:off x="2435384" y="4806582"/>
              <a:ext cx="96397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3 GHZ CPU</a:t>
              </a:r>
            </a:p>
          </p:txBody>
        </p:sp>
        <p:sp>
          <p:nvSpPr>
            <p:cNvPr id="22" name="TextBox 21"/>
            <p:cNvSpPr txBox="1"/>
            <p:nvPr/>
          </p:nvSpPr>
          <p:spPr>
            <a:xfrm>
              <a:off x="2338761" y="5153155"/>
              <a:ext cx="1157221"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2 GB Memory</a:t>
              </a:r>
            </a:p>
          </p:txBody>
        </p:sp>
        <p:sp>
          <p:nvSpPr>
            <p:cNvPr id="23" name="Rectangle 22"/>
            <p:cNvSpPr/>
            <p:nvPr/>
          </p:nvSpPr>
          <p:spPr>
            <a:xfrm>
              <a:off x="2065233" y="5576871"/>
              <a:ext cx="1704281" cy="41571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5" name="TextBox 24"/>
            <p:cNvSpPr txBox="1"/>
            <p:nvPr/>
          </p:nvSpPr>
          <p:spPr>
            <a:xfrm>
              <a:off x="2420239" y="5655709"/>
              <a:ext cx="1183902"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Get Private Plan</a:t>
              </a:r>
            </a:p>
          </p:txBody>
        </p:sp>
        <p:sp>
          <p:nvSpPr>
            <p:cNvPr id="64" name="AutoShape 95"/>
            <p:cNvSpPr/>
            <p:nvPr/>
          </p:nvSpPr>
          <p:spPr bwMode="auto">
            <a:xfrm>
              <a:off x="2156615" y="5644584"/>
              <a:ext cx="247705" cy="2467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2" y="0"/>
                  </a:moveTo>
                  <a:cubicBezTo>
                    <a:pt x="16156" y="0"/>
                    <a:pt x="16975" y="198"/>
                    <a:pt x="17745" y="593"/>
                  </a:cubicBezTo>
                  <a:cubicBezTo>
                    <a:pt x="18516" y="987"/>
                    <a:pt x="19185" y="1531"/>
                    <a:pt x="19756" y="2219"/>
                  </a:cubicBezTo>
                  <a:cubicBezTo>
                    <a:pt x="20325" y="2908"/>
                    <a:pt x="20776" y="3714"/>
                    <a:pt x="21107" y="4641"/>
                  </a:cubicBezTo>
                  <a:cubicBezTo>
                    <a:pt x="21434" y="5562"/>
                    <a:pt x="21599" y="6538"/>
                    <a:pt x="21599" y="7566"/>
                  </a:cubicBezTo>
                  <a:lnTo>
                    <a:pt x="21599" y="9662"/>
                  </a:lnTo>
                  <a:cubicBezTo>
                    <a:pt x="21599" y="9965"/>
                    <a:pt x="21516" y="10221"/>
                    <a:pt x="21340" y="10428"/>
                  </a:cubicBezTo>
                  <a:cubicBezTo>
                    <a:pt x="21168" y="10635"/>
                    <a:pt x="20956" y="10736"/>
                    <a:pt x="20704" y="10736"/>
                  </a:cubicBezTo>
                  <a:lnTo>
                    <a:pt x="19785" y="10736"/>
                  </a:lnTo>
                  <a:cubicBezTo>
                    <a:pt x="19531" y="10736"/>
                    <a:pt x="19322" y="10632"/>
                    <a:pt x="19152" y="10422"/>
                  </a:cubicBezTo>
                  <a:cubicBezTo>
                    <a:pt x="18984" y="10209"/>
                    <a:pt x="18900" y="9956"/>
                    <a:pt x="18900" y="9662"/>
                  </a:cubicBezTo>
                  <a:lnTo>
                    <a:pt x="18900" y="7566"/>
                  </a:lnTo>
                  <a:cubicBezTo>
                    <a:pt x="18900" y="6961"/>
                    <a:pt x="18806" y="6394"/>
                    <a:pt x="18614" y="5870"/>
                  </a:cubicBezTo>
                  <a:cubicBezTo>
                    <a:pt x="18422" y="5349"/>
                    <a:pt x="18163" y="4894"/>
                    <a:pt x="17844" y="4508"/>
                  </a:cubicBezTo>
                  <a:cubicBezTo>
                    <a:pt x="17522" y="4123"/>
                    <a:pt x="17140" y="3817"/>
                    <a:pt x="16706" y="3593"/>
                  </a:cubicBezTo>
                  <a:cubicBezTo>
                    <a:pt x="16269" y="3365"/>
                    <a:pt x="15796" y="3253"/>
                    <a:pt x="15292" y="3253"/>
                  </a:cubicBezTo>
                  <a:cubicBezTo>
                    <a:pt x="14788" y="3253"/>
                    <a:pt x="14320" y="3365"/>
                    <a:pt x="13891" y="3593"/>
                  </a:cubicBezTo>
                  <a:cubicBezTo>
                    <a:pt x="13461" y="3817"/>
                    <a:pt x="13082" y="4123"/>
                    <a:pt x="12753" y="4508"/>
                  </a:cubicBezTo>
                  <a:cubicBezTo>
                    <a:pt x="12422" y="4894"/>
                    <a:pt x="12165" y="5352"/>
                    <a:pt x="11978" y="5876"/>
                  </a:cubicBezTo>
                  <a:cubicBezTo>
                    <a:pt x="11788" y="6406"/>
                    <a:pt x="11695" y="6970"/>
                    <a:pt x="11695" y="7566"/>
                  </a:cubicBezTo>
                  <a:lnTo>
                    <a:pt x="11695" y="9717"/>
                  </a:lnTo>
                  <a:lnTo>
                    <a:pt x="13063" y="9717"/>
                  </a:lnTo>
                  <a:cubicBezTo>
                    <a:pt x="13423" y="9717"/>
                    <a:pt x="13735" y="9875"/>
                    <a:pt x="14001" y="10192"/>
                  </a:cubicBezTo>
                  <a:cubicBezTo>
                    <a:pt x="14263" y="10511"/>
                    <a:pt x="14395" y="10900"/>
                    <a:pt x="14395" y="11358"/>
                  </a:cubicBezTo>
                  <a:lnTo>
                    <a:pt x="14395" y="19987"/>
                  </a:lnTo>
                  <a:cubicBezTo>
                    <a:pt x="14395" y="20419"/>
                    <a:pt x="14263" y="20796"/>
                    <a:pt x="14001" y="21116"/>
                  </a:cubicBezTo>
                  <a:cubicBezTo>
                    <a:pt x="13735" y="21438"/>
                    <a:pt x="13423" y="21599"/>
                    <a:pt x="13063" y="21599"/>
                  </a:cubicBezTo>
                  <a:lnTo>
                    <a:pt x="1343" y="21599"/>
                  </a:lnTo>
                  <a:cubicBezTo>
                    <a:pt x="983" y="21599"/>
                    <a:pt x="669" y="21438"/>
                    <a:pt x="403" y="21116"/>
                  </a:cubicBezTo>
                  <a:cubicBezTo>
                    <a:pt x="134" y="20796"/>
                    <a:pt x="0" y="20419"/>
                    <a:pt x="0" y="19987"/>
                  </a:cubicBezTo>
                  <a:lnTo>
                    <a:pt x="0" y="11358"/>
                  </a:lnTo>
                  <a:cubicBezTo>
                    <a:pt x="0" y="10909"/>
                    <a:pt x="134" y="10523"/>
                    <a:pt x="403" y="10201"/>
                  </a:cubicBezTo>
                  <a:cubicBezTo>
                    <a:pt x="669" y="9878"/>
                    <a:pt x="984" y="9717"/>
                    <a:pt x="1343" y="9717"/>
                  </a:cubicBezTo>
                  <a:lnTo>
                    <a:pt x="8985" y="9717"/>
                  </a:lnTo>
                  <a:lnTo>
                    <a:pt x="8985" y="7566"/>
                  </a:lnTo>
                  <a:cubicBezTo>
                    <a:pt x="8985" y="6529"/>
                    <a:pt x="9148" y="5550"/>
                    <a:pt x="9477" y="4632"/>
                  </a:cubicBezTo>
                  <a:cubicBezTo>
                    <a:pt x="9808" y="3711"/>
                    <a:pt x="10260" y="2907"/>
                    <a:pt x="10833" y="2219"/>
                  </a:cubicBezTo>
                  <a:cubicBezTo>
                    <a:pt x="11409" y="1531"/>
                    <a:pt x="12079" y="987"/>
                    <a:pt x="12844" y="592"/>
                  </a:cubicBezTo>
                  <a:cubicBezTo>
                    <a:pt x="13615" y="198"/>
                    <a:pt x="14426" y="0"/>
                    <a:pt x="15292" y="0"/>
                  </a:cubicBezTo>
                  <a:moveTo>
                    <a:pt x="7972" y="15409"/>
                  </a:moveTo>
                  <a:cubicBezTo>
                    <a:pt x="8195" y="15245"/>
                    <a:pt x="8375" y="15021"/>
                    <a:pt x="8519" y="14741"/>
                  </a:cubicBezTo>
                  <a:cubicBezTo>
                    <a:pt x="8661" y="14462"/>
                    <a:pt x="8731" y="14160"/>
                    <a:pt x="8731" y="13840"/>
                  </a:cubicBezTo>
                  <a:cubicBezTo>
                    <a:pt x="8731" y="13333"/>
                    <a:pt x="8582" y="12896"/>
                    <a:pt x="8282" y="12530"/>
                  </a:cubicBezTo>
                  <a:cubicBezTo>
                    <a:pt x="7987" y="12162"/>
                    <a:pt x="7624" y="11980"/>
                    <a:pt x="7204" y="11980"/>
                  </a:cubicBezTo>
                  <a:cubicBezTo>
                    <a:pt x="6782" y="11980"/>
                    <a:pt x="6422" y="12162"/>
                    <a:pt x="6122" y="12530"/>
                  </a:cubicBezTo>
                  <a:cubicBezTo>
                    <a:pt x="5824" y="12896"/>
                    <a:pt x="5675" y="13333"/>
                    <a:pt x="5675" y="13840"/>
                  </a:cubicBezTo>
                  <a:cubicBezTo>
                    <a:pt x="5675" y="14160"/>
                    <a:pt x="5745" y="14462"/>
                    <a:pt x="5882" y="14741"/>
                  </a:cubicBezTo>
                  <a:cubicBezTo>
                    <a:pt x="6021" y="15021"/>
                    <a:pt x="6201" y="15234"/>
                    <a:pt x="6422" y="15380"/>
                  </a:cubicBezTo>
                  <a:lnTo>
                    <a:pt x="5675" y="19339"/>
                  </a:lnTo>
                  <a:lnTo>
                    <a:pt x="8731" y="19339"/>
                  </a:lnTo>
                  <a:lnTo>
                    <a:pt x="7972" y="15409"/>
                  </a:lnTo>
                  <a:close/>
                </a:path>
              </a:pathLst>
            </a:custGeom>
            <a:solidFill>
              <a:schemeClr val="bg1">
                <a:lumMod val="50000"/>
              </a:schemeClr>
            </a:solidFill>
            <a:ln>
              <a:noFill/>
            </a:ln>
            <a:effectLst/>
          </p:spPr>
          <p:txBody>
            <a:bodyPr lIns="25400" tIns="25400" rIns="25400" bIns="25400"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prstClr val="white">
                    <a:lumMod val="65000"/>
                  </a:prstClr>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2" name="Rectangle 1"/>
            <p:cNvSpPr/>
            <p:nvPr/>
          </p:nvSpPr>
          <p:spPr>
            <a:xfrm>
              <a:off x="1387928" y="2433294"/>
              <a:ext cx="3058885" cy="367787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68" name="Group 67"/>
          <p:cNvGrpSpPr/>
          <p:nvPr/>
        </p:nvGrpSpPr>
        <p:grpSpPr>
          <a:xfrm>
            <a:off x="4577330" y="2049519"/>
            <a:ext cx="3058089" cy="4083102"/>
            <a:chOff x="4615044" y="2248485"/>
            <a:chExt cx="3058885" cy="4083102"/>
          </a:xfrm>
        </p:grpSpPr>
        <p:sp>
          <p:nvSpPr>
            <p:cNvPr id="26" name="Rectangle 25"/>
            <p:cNvSpPr/>
            <p:nvPr/>
          </p:nvSpPr>
          <p:spPr>
            <a:xfrm>
              <a:off x="4615044" y="2453014"/>
              <a:ext cx="3058885" cy="3878573"/>
            </a:xfrm>
            <a:prstGeom prst="rect">
              <a:avLst/>
            </a:prstGeom>
            <a:solidFill>
              <a:srgbClr val="F9F9F9"/>
            </a:solidFill>
            <a:ln w="12700" cap="sq">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7" name="Rectangle 26"/>
            <p:cNvSpPr/>
            <p:nvPr/>
          </p:nvSpPr>
          <p:spPr>
            <a:xfrm>
              <a:off x="4615044" y="2781637"/>
              <a:ext cx="3058885" cy="1306828"/>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8" name="Rectangle 27"/>
            <p:cNvSpPr/>
            <p:nvPr/>
          </p:nvSpPr>
          <p:spPr>
            <a:xfrm>
              <a:off x="4615044" y="408846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29" name="Rectangle 28"/>
            <p:cNvSpPr/>
            <p:nvPr/>
          </p:nvSpPr>
          <p:spPr>
            <a:xfrm>
              <a:off x="4615044" y="443680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0" name="Rectangle 29"/>
            <p:cNvSpPr/>
            <p:nvPr/>
          </p:nvSpPr>
          <p:spPr>
            <a:xfrm>
              <a:off x="4615044" y="478515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1" name="Rectangle 30"/>
            <p:cNvSpPr/>
            <p:nvPr/>
          </p:nvSpPr>
          <p:spPr>
            <a:xfrm>
              <a:off x="4615044" y="513349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2" name="Rectangle 31"/>
            <p:cNvSpPr/>
            <p:nvPr/>
          </p:nvSpPr>
          <p:spPr>
            <a:xfrm>
              <a:off x="4615044" y="2453014"/>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3" name="Rectangle 32"/>
            <p:cNvSpPr/>
            <p:nvPr/>
          </p:nvSpPr>
          <p:spPr>
            <a:xfrm>
              <a:off x="4615044" y="2248485"/>
              <a:ext cx="3058885" cy="533153"/>
            </a:xfrm>
            <a:prstGeom prst="rect">
              <a:avLst/>
            </a:prstGeom>
            <a:solidFill>
              <a:schemeClr val="accent2">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34" name="TextBox 33"/>
            <p:cNvSpPr txBox="1"/>
            <p:nvPr/>
          </p:nvSpPr>
          <p:spPr>
            <a:xfrm>
              <a:off x="5576174" y="2345778"/>
              <a:ext cx="1136633" cy="31547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5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Popular Plan</a:t>
              </a:r>
            </a:p>
          </p:txBody>
        </p:sp>
        <p:sp>
          <p:nvSpPr>
            <p:cNvPr id="35" name="TextBox 34"/>
            <p:cNvSpPr txBox="1"/>
            <p:nvPr/>
          </p:nvSpPr>
          <p:spPr>
            <a:xfrm>
              <a:off x="5638450" y="2736272"/>
              <a:ext cx="1012078"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6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20</a:t>
              </a:r>
            </a:p>
          </p:txBody>
        </p:sp>
        <p:sp>
          <p:nvSpPr>
            <p:cNvPr id="36" name="TextBox 35"/>
            <p:cNvSpPr txBox="1"/>
            <p:nvPr/>
          </p:nvSpPr>
          <p:spPr>
            <a:xfrm>
              <a:off x="5276834" y="3061600"/>
              <a:ext cx="485155" cy="6309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35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a:t>
              </a:r>
            </a:p>
          </p:txBody>
        </p:sp>
        <p:sp>
          <p:nvSpPr>
            <p:cNvPr id="37" name="TextBox 36"/>
            <p:cNvSpPr txBox="1"/>
            <p:nvPr/>
          </p:nvSpPr>
          <p:spPr>
            <a:xfrm>
              <a:off x="5620654" y="3621597"/>
              <a:ext cx="1047675"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1"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P</a:t>
              </a:r>
              <a:r>
                <a:rPr kumimoji="0" lang="id-ID" sz="1600" b="0" i="1"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er month</a:t>
              </a:r>
            </a:p>
          </p:txBody>
        </p:sp>
        <p:sp>
          <p:nvSpPr>
            <p:cNvPr id="38" name="TextBox 37"/>
            <p:cNvSpPr txBox="1"/>
            <p:nvPr/>
          </p:nvSpPr>
          <p:spPr>
            <a:xfrm>
              <a:off x="5486928" y="4088463"/>
              <a:ext cx="1315124"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10 GB Bandwith</a:t>
              </a:r>
            </a:p>
          </p:txBody>
        </p:sp>
        <p:sp>
          <p:nvSpPr>
            <p:cNvPr id="39" name="TextBox 38"/>
            <p:cNvSpPr txBox="1"/>
            <p:nvPr/>
          </p:nvSpPr>
          <p:spPr>
            <a:xfrm>
              <a:off x="5354196" y="4446595"/>
              <a:ext cx="158058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50 MB Max File Size</a:t>
              </a:r>
            </a:p>
          </p:txBody>
        </p:sp>
        <p:sp>
          <p:nvSpPr>
            <p:cNvPr id="40" name="TextBox 39"/>
            <p:cNvSpPr txBox="1"/>
            <p:nvPr/>
          </p:nvSpPr>
          <p:spPr>
            <a:xfrm>
              <a:off x="5662501" y="4806582"/>
              <a:ext cx="96397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5 GHZ CPU</a:t>
              </a:r>
            </a:p>
          </p:txBody>
        </p:sp>
        <p:sp>
          <p:nvSpPr>
            <p:cNvPr id="41" name="TextBox 40"/>
            <p:cNvSpPr txBox="1"/>
            <p:nvPr/>
          </p:nvSpPr>
          <p:spPr>
            <a:xfrm>
              <a:off x="5565877" y="5153155"/>
              <a:ext cx="1157221"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4 GB Memory</a:t>
              </a:r>
            </a:p>
          </p:txBody>
        </p:sp>
        <p:sp>
          <p:nvSpPr>
            <p:cNvPr id="42" name="Rectangle 41"/>
            <p:cNvSpPr/>
            <p:nvPr/>
          </p:nvSpPr>
          <p:spPr>
            <a:xfrm>
              <a:off x="5292349" y="5695454"/>
              <a:ext cx="1704281" cy="415712"/>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3" name="TextBox 42"/>
            <p:cNvSpPr txBox="1"/>
            <p:nvPr/>
          </p:nvSpPr>
          <p:spPr>
            <a:xfrm>
              <a:off x="5588640" y="5774292"/>
              <a:ext cx="128863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Get Business Plan</a:t>
              </a:r>
            </a:p>
          </p:txBody>
        </p:sp>
        <p:sp>
          <p:nvSpPr>
            <p:cNvPr id="65" name="AutoShape 82"/>
            <p:cNvSpPr/>
            <p:nvPr/>
          </p:nvSpPr>
          <p:spPr bwMode="auto">
            <a:xfrm>
              <a:off x="5374076" y="5810470"/>
              <a:ext cx="172639" cy="1726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25400" tIns="25400" rIns="25400" bIns="25400"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3" name="Rectangle 2"/>
            <p:cNvSpPr/>
            <p:nvPr/>
          </p:nvSpPr>
          <p:spPr>
            <a:xfrm>
              <a:off x="4615044" y="2248485"/>
              <a:ext cx="3058885" cy="4083102"/>
            </a:xfrm>
            <a:prstGeom prst="rect">
              <a:avLst/>
            </a:prstGeom>
            <a:no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nvGrpSpPr>
          <p:cNvPr id="69" name="Group 68"/>
          <p:cNvGrpSpPr/>
          <p:nvPr/>
        </p:nvGrpSpPr>
        <p:grpSpPr>
          <a:xfrm>
            <a:off x="7804118" y="2234328"/>
            <a:ext cx="3058089" cy="3683711"/>
            <a:chOff x="7842672" y="2433294"/>
            <a:chExt cx="3058885" cy="3683711"/>
          </a:xfrm>
        </p:grpSpPr>
        <p:sp>
          <p:nvSpPr>
            <p:cNvPr id="45" name="Rectangle 44"/>
            <p:cNvSpPr/>
            <p:nvPr/>
          </p:nvSpPr>
          <p:spPr>
            <a:xfrm>
              <a:off x="7842672" y="2453014"/>
              <a:ext cx="3058885" cy="3663991"/>
            </a:xfrm>
            <a:prstGeom prst="rect">
              <a:avLst/>
            </a:prstGeom>
            <a:solidFill>
              <a:srgbClr val="F9F9F9"/>
            </a:solidFill>
            <a:ln w="12700" cap="sq">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6" name="Rectangle 45"/>
            <p:cNvSpPr/>
            <p:nvPr/>
          </p:nvSpPr>
          <p:spPr>
            <a:xfrm>
              <a:off x="7842672" y="2781637"/>
              <a:ext cx="3058885" cy="1306828"/>
            </a:xfrm>
            <a:prstGeom prst="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7" name="Rectangle 46"/>
            <p:cNvSpPr/>
            <p:nvPr/>
          </p:nvSpPr>
          <p:spPr>
            <a:xfrm>
              <a:off x="7842672" y="4088465"/>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8" name="Rectangle 47"/>
            <p:cNvSpPr/>
            <p:nvPr/>
          </p:nvSpPr>
          <p:spPr>
            <a:xfrm>
              <a:off x="7842672" y="4436808"/>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9" name="Rectangle 48"/>
            <p:cNvSpPr/>
            <p:nvPr/>
          </p:nvSpPr>
          <p:spPr>
            <a:xfrm>
              <a:off x="7842672" y="4785150"/>
              <a:ext cx="3058885" cy="348343"/>
            </a:xfrm>
            <a:prstGeom prst="rect">
              <a:avLst/>
            </a:prstGeom>
            <a:solidFill>
              <a:srgbClr val="F9F9F9"/>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0" name="Rectangle 49"/>
            <p:cNvSpPr/>
            <p:nvPr/>
          </p:nvSpPr>
          <p:spPr>
            <a:xfrm>
              <a:off x="7842672" y="5133493"/>
              <a:ext cx="3058885" cy="348343"/>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1" name="Rectangle 50"/>
            <p:cNvSpPr/>
            <p:nvPr/>
          </p:nvSpPr>
          <p:spPr>
            <a:xfrm>
              <a:off x="7842672" y="2453014"/>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2" name="Rectangle 51"/>
            <p:cNvSpPr/>
            <p:nvPr/>
          </p:nvSpPr>
          <p:spPr>
            <a:xfrm>
              <a:off x="7842672" y="2433294"/>
              <a:ext cx="3058885" cy="348343"/>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3" name="TextBox 52"/>
            <p:cNvSpPr txBox="1"/>
            <p:nvPr/>
          </p:nvSpPr>
          <p:spPr>
            <a:xfrm>
              <a:off x="8770130" y="2453013"/>
              <a:ext cx="1203976" cy="31547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5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The Best Plan</a:t>
              </a:r>
            </a:p>
          </p:txBody>
        </p:sp>
        <p:sp>
          <p:nvSpPr>
            <p:cNvPr id="54" name="TextBox 53"/>
            <p:cNvSpPr txBox="1"/>
            <p:nvPr/>
          </p:nvSpPr>
          <p:spPr>
            <a:xfrm>
              <a:off x="8866074" y="2736272"/>
              <a:ext cx="1012078"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64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55" name="TextBox 54"/>
            <p:cNvSpPr txBox="1"/>
            <p:nvPr/>
          </p:nvSpPr>
          <p:spPr>
            <a:xfrm>
              <a:off x="8560648" y="3106050"/>
              <a:ext cx="410797" cy="63094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3500" b="1"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a:t>
              </a:r>
            </a:p>
          </p:txBody>
        </p:sp>
        <p:sp>
          <p:nvSpPr>
            <p:cNvPr id="56" name="TextBox 55"/>
            <p:cNvSpPr txBox="1"/>
            <p:nvPr/>
          </p:nvSpPr>
          <p:spPr>
            <a:xfrm>
              <a:off x="8846232" y="3621597"/>
              <a:ext cx="10517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600" b="0" i="1"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per month</a:t>
              </a:r>
            </a:p>
          </p:txBody>
        </p:sp>
        <p:sp>
          <p:nvSpPr>
            <p:cNvPr id="57" name="TextBox 56"/>
            <p:cNvSpPr txBox="1"/>
            <p:nvPr/>
          </p:nvSpPr>
          <p:spPr>
            <a:xfrm>
              <a:off x="8576788" y="4088463"/>
              <a:ext cx="1590658"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Unlimited Bandwith</a:t>
              </a:r>
            </a:p>
          </p:txBody>
        </p:sp>
        <p:sp>
          <p:nvSpPr>
            <p:cNvPr id="58" name="TextBox 57"/>
            <p:cNvSpPr txBox="1"/>
            <p:nvPr/>
          </p:nvSpPr>
          <p:spPr>
            <a:xfrm>
              <a:off x="8504863" y="4446595"/>
              <a:ext cx="1734515"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No Maximum File Size</a:t>
              </a:r>
            </a:p>
          </p:txBody>
        </p:sp>
        <p:sp>
          <p:nvSpPr>
            <p:cNvPr id="59" name="TextBox 58"/>
            <p:cNvSpPr txBox="1"/>
            <p:nvPr/>
          </p:nvSpPr>
          <p:spPr>
            <a:xfrm>
              <a:off x="8890128" y="4806582"/>
              <a:ext cx="963977"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8 GHZ CPU</a:t>
              </a:r>
            </a:p>
          </p:txBody>
        </p:sp>
        <p:sp>
          <p:nvSpPr>
            <p:cNvPr id="60" name="TextBox 59"/>
            <p:cNvSpPr txBox="1"/>
            <p:nvPr/>
          </p:nvSpPr>
          <p:spPr>
            <a:xfrm>
              <a:off x="8749412" y="5153155"/>
              <a:ext cx="1245409" cy="3000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35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rPr>
                <a:t>30 GB Memory</a:t>
              </a:r>
            </a:p>
          </p:txBody>
        </p:sp>
        <p:sp>
          <p:nvSpPr>
            <p:cNvPr id="61" name="Rectangle 60"/>
            <p:cNvSpPr/>
            <p:nvPr/>
          </p:nvSpPr>
          <p:spPr>
            <a:xfrm>
              <a:off x="8519977" y="5576871"/>
              <a:ext cx="1704281" cy="41571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62" name="TextBox 61"/>
            <p:cNvSpPr txBox="1"/>
            <p:nvPr/>
          </p:nvSpPr>
          <p:spPr>
            <a:xfrm>
              <a:off x="8871796" y="5681109"/>
              <a:ext cx="1101358"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lumMod val="50000"/>
                    </a:prstClr>
                  </a:solidFill>
                  <a:effectLst/>
                  <a:uLnTx/>
                  <a:uFillTx/>
                  <a:latin typeface="Calibri" panose="020F0502020204030204"/>
                  <a:ea typeface="微软雅黑" panose="020B0503020204020204" charset="-122"/>
                  <a:cs typeface="+mn-ea"/>
                  <a:sym typeface="+mn-lt"/>
                </a:rPr>
                <a:t>Get Mega Plan</a:t>
              </a:r>
            </a:p>
          </p:txBody>
        </p:sp>
        <p:sp>
          <p:nvSpPr>
            <p:cNvPr id="63" name="Freeform 13"/>
            <p:cNvSpPr>
              <a:spLocks noEditPoints="1"/>
            </p:cNvSpPr>
            <p:nvPr/>
          </p:nvSpPr>
          <p:spPr bwMode="auto">
            <a:xfrm>
              <a:off x="8612087" y="5703868"/>
              <a:ext cx="209248" cy="20505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60960" tIns="30480" rIns="60960" bIns="3048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6" name="Rectangle 65"/>
            <p:cNvSpPr/>
            <p:nvPr/>
          </p:nvSpPr>
          <p:spPr>
            <a:xfrm>
              <a:off x="7842672" y="2433294"/>
              <a:ext cx="3058885" cy="3677872"/>
            </a:xfrm>
            <a:prstGeom prst="rect">
              <a:avLst/>
            </a:prstGeom>
            <a:no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sp>
        <p:nvSpPr>
          <p:cNvPr id="80" name="TextBox 79"/>
          <p:cNvSpPr txBox="1"/>
          <p:nvPr/>
        </p:nvSpPr>
        <p:spPr>
          <a:xfrm>
            <a:off x="823441" y="1275172"/>
            <a:ext cx="10505753" cy="5324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92" name="组合 91"/>
          <p:cNvGrpSpPr/>
          <p:nvPr/>
        </p:nvGrpSpPr>
        <p:grpSpPr>
          <a:xfrm>
            <a:off x="823441" y="230091"/>
            <a:ext cx="4148922" cy="994425"/>
            <a:chOff x="823441" y="230091"/>
            <a:chExt cx="4148922" cy="994425"/>
          </a:xfrm>
        </p:grpSpPr>
        <p:sp>
          <p:nvSpPr>
            <p:cNvPr id="93"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4"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95" name="Group 38"/>
            <p:cNvGrpSpPr/>
            <p:nvPr/>
          </p:nvGrpSpPr>
          <p:grpSpPr>
            <a:xfrm>
              <a:off x="931728" y="824364"/>
              <a:ext cx="1369406" cy="36575"/>
              <a:chOff x="1775295" y="2028842"/>
              <a:chExt cx="3631535" cy="45719"/>
            </a:xfrm>
          </p:grpSpPr>
          <p:sp>
            <p:nvSpPr>
              <p:cNvPr id="96"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7"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8"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9"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0"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1"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72561" y="3249549"/>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chemeClr val="accent2"/>
                </a:solidFill>
                <a:effectLst/>
                <a:uLnTx/>
                <a:uFillTx/>
                <a:latin typeface="Calibri" panose="020F0502020204030204"/>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chemeClr val="accent2"/>
              </a:solidFill>
              <a:effectLst/>
              <a:uLnTx/>
              <a:uFillTx/>
              <a:latin typeface="Calibri" panose="020F0502020204030204"/>
              <a:ea typeface="微软雅黑" panose="020B0503020204020204" charset="-122"/>
              <a:cs typeface="+mn-ea"/>
              <a:sym typeface="+mn-lt"/>
            </a:endParaRP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103084" y="3886931"/>
            <a:ext cx="5985832"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Lorem ipsum dolor sit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amet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consectetur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adipiscing</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elit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Ut</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efficitur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ipsum vitae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tortor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accumsan</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pulvinar</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lorem </a:t>
            </a:r>
            <a:r>
              <a:rPr kumimoji="0" lang="en-US" altLang="zh-CN" sz="1200" b="0" i="0" u="none" strike="noStrike" kern="1200" cap="none" spc="0" normalizeH="0" baseline="0" noProof="0" dirty="0" err="1">
                <a:ln>
                  <a:noFill/>
                </a:ln>
                <a:solidFill>
                  <a:schemeClr val="accent1"/>
                </a:solidFill>
                <a:effectLst/>
                <a:uLnTx/>
                <a:uFillTx/>
                <a:latin typeface="Calibri" panose="020F0502020204030204"/>
                <a:ea typeface="微软雅黑" panose="020B0503020204020204" charset="-122"/>
                <a:cs typeface="+mn-ea"/>
                <a:sym typeface="+mn-lt"/>
              </a:rPr>
              <a:t>lacinia</a:t>
            </a:r>
            <a:r>
              <a:rPr kumimoji="0" lang="en-US" altLang="zh-CN" sz="12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rPr>
              <a:t>. </a:t>
            </a:r>
          </a:p>
        </p:txBody>
      </p:sp>
      <p:sp>
        <p:nvSpPr>
          <p:cNvPr id="2" name="矩形 1"/>
          <p:cNvSpPr/>
          <p:nvPr/>
        </p:nvSpPr>
        <p:spPr>
          <a:xfrm>
            <a:off x="5228102" y="2410995"/>
            <a:ext cx="17357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smtClean="0">
                <a:ln>
                  <a:noFill/>
                </a:ln>
                <a:solidFill>
                  <a:schemeClr val="accent1"/>
                </a:solidFill>
                <a:effectLst/>
                <a:uLnTx/>
                <a:uFillTx/>
                <a:latin typeface="Calibri" panose="020F0502020204030204"/>
                <a:ea typeface="微软雅黑" panose="020B0503020204020204" charset="-122"/>
                <a:cs typeface="+mn-ea"/>
                <a:sym typeface="+mn-lt"/>
              </a:rPr>
              <a:t>PART 01</a:t>
            </a:r>
            <a:endParaRPr kumimoji="0" lang="zh-CN" altLang="en-US" sz="3600" b="0" i="0" u="none" strike="noStrike" kern="1200" cap="none" spc="0" normalizeH="0" baseline="0" noProof="0" dirty="0">
              <a:ln>
                <a:noFill/>
              </a:ln>
              <a:solidFill>
                <a:schemeClr val="accent1"/>
              </a:solidFill>
              <a:effectLst/>
              <a:uLnTx/>
              <a:uFillTx/>
              <a:latin typeface="Calibri" panose="020F0502020204030204"/>
              <a:ea typeface="微软雅黑" panose="020B0503020204020204" charset="-122"/>
              <a:cs typeface="+mn-ea"/>
              <a:sym typeface="+mn-lt"/>
            </a:endParaRPr>
          </a:p>
        </p:txBody>
      </p:sp>
      <p:cxnSp>
        <p:nvCxnSpPr>
          <p:cNvPr id="9" name="直接连接符 8"/>
          <p:cNvCxnSpPr/>
          <p:nvPr/>
        </p:nvCxnSpPr>
        <p:spPr>
          <a:xfrm>
            <a:off x="5842552" y="3104920"/>
            <a:ext cx="5068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hart 1"/>
          <p:cNvGraphicFramePr/>
          <p:nvPr/>
        </p:nvGraphicFramePr>
        <p:xfrm>
          <a:off x="1282287" y="2338977"/>
          <a:ext cx="4304651" cy="3306828"/>
        </p:xfrm>
        <a:graphic>
          <a:graphicData uri="http://schemas.openxmlformats.org/drawingml/2006/chart">
            <c:chart xmlns:c="http://schemas.openxmlformats.org/drawingml/2006/chart" xmlns:r="http://schemas.openxmlformats.org/officeDocument/2006/relationships" r:id="rId2"/>
          </a:graphicData>
        </a:graphic>
      </p:graphicFrame>
      <p:sp>
        <p:nvSpPr>
          <p:cNvPr id="32" name="TextBox 31"/>
          <p:cNvSpPr txBox="1"/>
          <p:nvPr/>
        </p:nvSpPr>
        <p:spPr>
          <a:xfrm>
            <a:off x="6050647" y="2439700"/>
            <a:ext cx="5787556" cy="400091"/>
          </a:xfrm>
          <a:prstGeom prst="rect">
            <a:avLst/>
          </a:prstGeom>
          <a:noFill/>
        </p:spPr>
        <p:txBody>
          <a:bodyPr wrap="square" lIns="91422" tIns="45711" rIns="91422" bIns="4571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Yearly Sales</a:t>
            </a:r>
          </a:p>
        </p:txBody>
      </p:sp>
      <p:sp>
        <p:nvSpPr>
          <p:cNvPr id="33" name="TextBox 32"/>
          <p:cNvSpPr txBox="1"/>
          <p:nvPr/>
        </p:nvSpPr>
        <p:spPr>
          <a:xfrm>
            <a:off x="6050647" y="2825460"/>
            <a:ext cx="5418931" cy="1300979"/>
          </a:xfrm>
          <a:prstGeom prst="rect">
            <a:avLst/>
          </a:prstGeom>
          <a:noFill/>
        </p:spPr>
        <p:txBody>
          <a:bodyPr wrap="square" lIns="91422" tIns="45711" rIns="91422" bIns="45711"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en-US" sz="1200" b="1" i="0" u="none" strike="noStrike" kern="1200" cap="none" spc="0" normalizeH="0" baseline="0" noProof="0" dirty="0">
                <a:ln>
                  <a:noFill/>
                </a:ln>
                <a:solidFill>
                  <a:srgbClr val="5598CF"/>
                </a:solidFill>
                <a:effectLst/>
                <a:uLnTx/>
                <a:uFillTx/>
                <a:latin typeface="Calibri" panose="020F0502020204030204"/>
                <a:ea typeface="微软雅黑" panose="020B0503020204020204" charset="-122"/>
                <a:cs typeface="+mn-ea"/>
                <a:sym typeface="+mn-lt"/>
              </a:rPr>
              <a:t>Creativity is the key </a:t>
            </a: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to success in the future, and primary education where teachers can bring creativity in children at that level keep growing.</a:t>
            </a:r>
          </a:p>
          <a:p>
            <a:pPr marL="0" marR="0" lvl="0" indent="0" algn="l" defTabSz="914400" rtl="0" eaLnBrk="1" fontAlgn="auto" latinLnBrk="0" hangingPunct="1">
              <a:lnSpc>
                <a:spcPct val="110000"/>
              </a:lnSpc>
              <a:spcBef>
                <a:spcPts val="0"/>
              </a:spcBef>
              <a:spcAft>
                <a:spcPts val="0"/>
              </a:spcAft>
              <a:buClrTx/>
              <a:buSzTx/>
              <a:buFontTx/>
              <a:buNone/>
              <a:defRPr/>
            </a:pPr>
            <a:r>
              <a:rPr kumimoji="0" lang="pt-BR"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endPar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6" name="Rectangle 35"/>
          <p:cNvSpPr/>
          <p:nvPr/>
        </p:nvSpPr>
        <p:spPr>
          <a:xfrm>
            <a:off x="6285597" y="5036106"/>
            <a:ext cx="1529048" cy="530127"/>
          </a:xfrm>
          <a:prstGeom prst="rect">
            <a:avLst/>
          </a:prstGeom>
        </p:spPr>
        <p:txBody>
          <a:bodyPr wrap="square" lIns="91422" tIns="45711" rIns="91422" bIns="45711">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7" name="TextBox 36"/>
          <p:cNvSpPr txBox="1"/>
          <p:nvPr/>
        </p:nvSpPr>
        <p:spPr>
          <a:xfrm>
            <a:off x="6497261" y="4826605"/>
            <a:ext cx="1109626" cy="307758"/>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Drink Coffee</a:t>
            </a:r>
          </a:p>
        </p:txBody>
      </p:sp>
      <p:sp>
        <p:nvSpPr>
          <p:cNvPr id="38" name="Rectangle 37"/>
          <p:cNvSpPr/>
          <p:nvPr/>
        </p:nvSpPr>
        <p:spPr>
          <a:xfrm>
            <a:off x="7935928" y="5036106"/>
            <a:ext cx="1529048" cy="530127"/>
          </a:xfrm>
          <a:prstGeom prst="rect">
            <a:avLst/>
          </a:prstGeom>
        </p:spPr>
        <p:txBody>
          <a:bodyPr wrap="square" lIns="91422" tIns="45711" rIns="91422" bIns="45711">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9" name="TextBox 38"/>
          <p:cNvSpPr txBox="1"/>
          <p:nvPr/>
        </p:nvSpPr>
        <p:spPr>
          <a:xfrm>
            <a:off x="8150927" y="4826605"/>
            <a:ext cx="1102958" cy="307758"/>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Mobile Data</a:t>
            </a:r>
          </a:p>
        </p:txBody>
      </p:sp>
      <p:sp>
        <p:nvSpPr>
          <p:cNvPr id="40" name="Rectangle 39"/>
          <p:cNvSpPr/>
          <p:nvPr/>
        </p:nvSpPr>
        <p:spPr>
          <a:xfrm>
            <a:off x="9592814" y="5036106"/>
            <a:ext cx="1529048" cy="530127"/>
          </a:xfrm>
          <a:prstGeom prst="rect">
            <a:avLst/>
          </a:prstGeom>
        </p:spPr>
        <p:txBody>
          <a:bodyPr wrap="square" lIns="91422" tIns="45711" rIns="91422" bIns="45711">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pt-BR"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a:t>
            </a:r>
            <a:endParaRPr kumimoji="0" lang="en-US" sz="10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1" name="TextBox 40"/>
          <p:cNvSpPr txBox="1"/>
          <p:nvPr/>
        </p:nvSpPr>
        <p:spPr>
          <a:xfrm>
            <a:off x="10087439" y="4826605"/>
            <a:ext cx="543703" cy="307758"/>
          </a:xfrm>
          <a:prstGeom prst="rect">
            <a:avLst/>
          </a:prstGeom>
          <a:noFill/>
        </p:spPr>
        <p:txBody>
          <a:bodyPr wrap="non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4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Love</a:t>
            </a:r>
          </a:p>
        </p:txBody>
      </p:sp>
      <p:sp>
        <p:nvSpPr>
          <p:cNvPr id="43" name="Freeform 8"/>
          <p:cNvSpPr>
            <a:spLocks noEditPoints="1"/>
          </p:cNvSpPr>
          <p:nvPr/>
        </p:nvSpPr>
        <p:spPr bwMode="auto">
          <a:xfrm>
            <a:off x="6860447" y="4396091"/>
            <a:ext cx="368106" cy="422421"/>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vert="horz" wrap="square" lIns="91422" tIns="45711" rIns="91422"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45" name="Group 44"/>
          <p:cNvGrpSpPr/>
          <p:nvPr/>
        </p:nvGrpSpPr>
        <p:grpSpPr>
          <a:xfrm>
            <a:off x="8568552" y="4358218"/>
            <a:ext cx="322942" cy="468387"/>
            <a:chOff x="-990600" y="3375025"/>
            <a:chExt cx="571500" cy="828675"/>
          </a:xfrm>
          <a:solidFill>
            <a:schemeClr val="accent2"/>
          </a:solidFill>
        </p:grpSpPr>
        <p:sp>
          <p:nvSpPr>
            <p:cNvPr id="46"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7"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8"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49" name="Group 48"/>
          <p:cNvGrpSpPr/>
          <p:nvPr/>
        </p:nvGrpSpPr>
        <p:grpSpPr>
          <a:xfrm>
            <a:off x="10141514" y="4438967"/>
            <a:ext cx="436805" cy="376876"/>
            <a:chOff x="-122237" y="-128588"/>
            <a:chExt cx="4632324" cy="3995738"/>
          </a:xfrm>
          <a:solidFill>
            <a:schemeClr val="accent3"/>
          </a:solidFill>
        </p:grpSpPr>
        <p:sp>
          <p:nvSpPr>
            <p:cNvPr id="50" name="Freeform 49"/>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2" name="Freeform 51"/>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65" name="TextBox 64"/>
          <p:cNvSpPr txBox="1"/>
          <p:nvPr/>
        </p:nvSpPr>
        <p:spPr>
          <a:xfrm>
            <a:off x="823441" y="1275172"/>
            <a:ext cx="10505753" cy="532453"/>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a:t>
            </a:r>
          </a:p>
        </p:txBody>
      </p:sp>
      <p:grpSp>
        <p:nvGrpSpPr>
          <p:cNvPr id="2" name="组合 1"/>
          <p:cNvGrpSpPr/>
          <p:nvPr/>
        </p:nvGrpSpPr>
        <p:grpSpPr>
          <a:xfrm>
            <a:off x="823441" y="230091"/>
            <a:ext cx="4148922" cy="994425"/>
            <a:chOff x="823441" y="230091"/>
            <a:chExt cx="4148922" cy="994425"/>
          </a:xfrm>
        </p:grpSpPr>
        <p:sp>
          <p:nvSpPr>
            <p:cNvPr id="30"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1"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34" name="Group 38"/>
            <p:cNvGrpSpPr/>
            <p:nvPr/>
          </p:nvGrpSpPr>
          <p:grpSpPr>
            <a:xfrm>
              <a:off x="931728" y="824364"/>
              <a:ext cx="1369406" cy="36575"/>
              <a:chOff x="1775295" y="2028842"/>
              <a:chExt cx="3631535" cy="45719"/>
            </a:xfrm>
          </p:grpSpPr>
          <p:sp>
            <p:nvSpPr>
              <p:cNvPr id="35"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44"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1"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3"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4"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55"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294132" y="2430770"/>
            <a:ext cx="1521537" cy="1521933"/>
          </a:xfrm>
          <a:prstGeom prst="ellipse">
            <a:avLst/>
          </a:prstGeom>
          <a:solidFill>
            <a:schemeClr val="accent1"/>
          </a:solidFill>
          <a:ln>
            <a:noFill/>
          </a:ln>
        </p:spPr>
        <p:txBody>
          <a:bodyPr vert="horz" wrap="square" lIns="91422" tIns="45711" rIns="91422"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25" name="Group 24"/>
          <p:cNvGrpSpPr/>
          <p:nvPr/>
        </p:nvGrpSpPr>
        <p:grpSpPr>
          <a:xfrm>
            <a:off x="1120554" y="2257147"/>
            <a:ext cx="1867590" cy="1868076"/>
            <a:chOff x="1119258" y="2257147"/>
            <a:chExt cx="1868076" cy="1868076"/>
          </a:xfrm>
        </p:grpSpPr>
        <p:sp>
          <p:nvSpPr>
            <p:cNvPr id="26" name="Freeform 6"/>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7" name="Freeform 7"/>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8" name="Freeform 8"/>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9" name="Freeform 9"/>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0" name="Freeform 10"/>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1" name="Freeform 11"/>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2" name="Freeform 12"/>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3" name="Freeform 13"/>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4" name="Freeform 14"/>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5" name="Freeform 15"/>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6" name="Freeform 16"/>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7" name="Freeform 17"/>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38" name="Oval 5"/>
          <p:cNvSpPr>
            <a:spLocks noChangeArrowheads="1"/>
          </p:cNvSpPr>
          <p:nvPr/>
        </p:nvSpPr>
        <p:spPr bwMode="auto">
          <a:xfrm>
            <a:off x="3974412" y="2430770"/>
            <a:ext cx="1521537" cy="1521933"/>
          </a:xfrm>
          <a:prstGeom prst="ellipse">
            <a:avLst/>
          </a:prstGeom>
          <a:solidFill>
            <a:schemeClr val="accent3"/>
          </a:solidFill>
          <a:ln>
            <a:noFill/>
          </a:ln>
        </p:spPr>
        <p:txBody>
          <a:bodyPr vert="horz" wrap="square" lIns="91422" tIns="45711" rIns="91422"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39" name="Group 38"/>
          <p:cNvGrpSpPr/>
          <p:nvPr/>
        </p:nvGrpSpPr>
        <p:grpSpPr>
          <a:xfrm>
            <a:off x="3800835" y="2257147"/>
            <a:ext cx="1867590" cy="1868076"/>
            <a:chOff x="3800237" y="2257147"/>
            <a:chExt cx="1868076" cy="1868076"/>
          </a:xfrm>
        </p:grpSpPr>
        <p:sp>
          <p:nvSpPr>
            <p:cNvPr id="44" name="Freeform 6"/>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5" name="Freeform 7"/>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6" name="Freeform 8"/>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47" name="Freeform 9"/>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0" name="Freeform 10"/>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1" name="Freeform 11"/>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2" name="Freeform 12"/>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3" name="Freeform 13"/>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4" name="Freeform 14"/>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5" name="Freeform 15"/>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6" name="Freeform 16"/>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58" name="Freeform 17"/>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59" name="Oval 5"/>
          <p:cNvSpPr>
            <a:spLocks noChangeArrowheads="1"/>
          </p:cNvSpPr>
          <p:nvPr/>
        </p:nvSpPr>
        <p:spPr bwMode="auto">
          <a:xfrm>
            <a:off x="6719873" y="2430770"/>
            <a:ext cx="1521537" cy="1521933"/>
          </a:xfrm>
          <a:prstGeom prst="ellipse">
            <a:avLst/>
          </a:prstGeom>
          <a:solidFill>
            <a:schemeClr val="accent2"/>
          </a:solidFill>
          <a:ln>
            <a:noFill/>
          </a:ln>
        </p:spPr>
        <p:txBody>
          <a:bodyPr vert="horz" wrap="square" lIns="91422" tIns="45711" rIns="91422"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62" name="Group 61"/>
          <p:cNvGrpSpPr/>
          <p:nvPr/>
        </p:nvGrpSpPr>
        <p:grpSpPr>
          <a:xfrm>
            <a:off x="6546296" y="2257147"/>
            <a:ext cx="1867590" cy="1868076"/>
            <a:chOff x="6546413" y="2257147"/>
            <a:chExt cx="1868076" cy="1868076"/>
          </a:xfrm>
        </p:grpSpPr>
        <p:sp>
          <p:nvSpPr>
            <p:cNvPr id="63" name="Freeform 6"/>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7" name="Freeform 7"/>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1" name="Freeform 8"/>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5" name="Freeform 9"/>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6" name="Freeform 10"/>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7" name="Freeform 11"/>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8" name="Freeform 12"/>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0" name="Freeform 13"/>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1" name="Freeform 14"/>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3" name="Freeform 15"/>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4" name="Freeform 16"/>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5" name="Freeform 17"/>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86" name="Oval 5"/>
          <p:cNvSpPr>
            <a:spLocks noChangeArrowheads="1"/>
          </p:cNvSpPr>
          <p:nvPr/>
        </p:nvSpPr>
        <p:spPr bwMode="auto">
          <a:xfrm>
            <a:off x="9409956" y="2430770"/>
            <a:ext cx="1521537" cy="1521933"/>
          </a:xfrm>
          <a:prstGeom prst="ellipse">
            <a:avLst/>
          </a:prstGeom>
          <a:solidFill>
            <a:schemeClr val="accent4"/>
          </a:solidFill>
          <a:ln>
            <a:noFill/>
          </a:ln>
        </p:spPr>
        <p:txBody>
          <a:bodyPr vert="horz" wrap="square" lIns="91422" tIns="45711" rIns="91422" bIns="4571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87" name="Group 86"/>
          <p:cNvGrpSpPr/>
          <p:nvPr/>
        </p:nvGrpSpPr>
        <p:grpSpPr>
          <a:xfrm>
            <a:off x="9236378" y="2257147"/>
            <a:ext cx="1867590" cy="1868076"/>
            <a:chOff x="9237196" y="2257147"/>
            <a:chExt cx="1868076" cy="1868076"/>
          </a:xfrm>
        </p:grpSpPr>
        <p:sp>
          <p:nvSpPr>
            <p:cNvPr id="88" name="Freeform 6"/>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9" name="Freeform 7"/>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0" name="Freeform 8"/>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1" name="Freeform 9"/>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2" name="Freeform 10"/>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3" name="Freeform 11"/>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4" name="Freeform 12"/>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5" name="Freeform 13"/>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6" name="Freeform 14"/>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7" name="Freeform 15"/>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8" name="Freeform 16"/>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99" name="Freeform 17"/>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100" name="TextBox 99"/>
          <p:cNvSpPr txBox="1"/>
          <p:nvPr/>
        </p:nvSpPr>
        <p:spPr>
          <a:xfrm>
            <a:off x="1145954" y="4533196"/>
            <a:ext cx="1867590" cy="584757"/>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Curabitur elementum posuere pretium. </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endParaRPr>
          </a:p>
        </p:txBody>
      </p:sp>
      <p:sp>
        <p:nvSpPr>
          <p:cNvPr id="101" name="TextBox 100"/>
          <p:cNvSpPr txBox="1"/>
          <p:nvPr/>
        </p:nvSpPr>
        <p:spPr>
          <a:xfrm>
            <a:off x="1085045" y="4239869"/>
            <a:ext cx="1989410" cy="230814"/>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Magical</a:t>
            </a: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2" name="TextBox 101"/>
          <p:cNvSpPr txBox="1"/>
          <p:nvPr/>
        </p:nvSpPr>
        <p:spPr>
          <a:xfrm>
            <a:off x="3826235" y="4533196"/>
            <a:ext cx="1867590" cy="584757"/>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Curabitur elementum posuere pretium. </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endParaRPr>
          </a:p>
        </p:txBody>
      </p:sp>
      <p:sp>
        <p:nvSpPr>
          <p:cNvPr id="103" name="TextBox 102"/>
          <p:cNvSpPr txBox="1"/>
          <p:nvPr/>
        </p:nvSpPr>
        <p:spPr>
          <a:xfrm>
            <a:off x="3765326" y="4239869"/>
            <a:ext cx="1989410" cy="230814"/>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Design</a:t>
            </a: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4" name="TextBox 103"/>
          <p:cNvSpPr txBox="1"/>
          <p:nvPr/>
        </p:nvSpPr>
        <p:spPr>
          <a:xfrm>
            <a:off x="6571696" y="4533196"/>
            <a:ext cx="1867590" cy="584757"/>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Curabitur elementum posuere pretium. </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prstClr val="white">
                  <a:lumMod val="65000"/>
                </a:prstClr>
              </a:solidFill>
              <a:effectLst/>
              <a:uLnTx/>
              <a:uFillTx/>
              <a:latin typeface="Calibri" panose="020F0502020204030204"/>
              <a:ea typeface="微软雅黑" panose="020B0503020204020204" charset="-122"/>
              <a:cs typeface="+mn-ea"/>
              <a:sym typeface="+mn-lt"/>
            </a:endParaRPr>
          </a:p>
        </p:txBody>
      </p:sp>
      <p:sp>
        <p:nvSpPr>
          <p:cNvPr id="105" name="TextBox 104"/>
          <p:cNvSpPr txBox="1"/>
          <p:nvPr/>
        </p:nvSpPr>
        <p:spPr>
          <a:xfrm>
            <a:off x="6510787" y="4239869"/>
            <a:ext cx="1989410" cy="230814"/>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Photography</a:t>
            </a: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6" name="TextBox 105"/>
          <p:cNvSpPr txBox="1"/>
          <p:nvPr/>
        </p:nvSpPr>
        <p:spPr>
          <a:xfrm>
            <a:off x="9261777" y="4533196"/>
            <a:ext cx="1867590" cy="461647"/>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Curabitur elementum posuere pretium. </a:t>
            </a:r>
          </a:p>
        </p:txBody>
      </p:sp>
      <p:sp>
        <p:nvSpPr>
          <p:cNvPr id="107" name="TextBox 106"/>
          <p:cNvSpPr txBox="1"/>
          <p:nvPr/>
        </p:nvSpPr>
        <p:spPr>
          <a:xfrm>
            <a:off x="9200868" y="4239869"/>
            <a:ext cx="1989410" cy="230814"/>
          </a:xfrm>
          <a:prstGeom prst="rect">
            <a:avLst/>
          </a:prstGeom>
          <a:noFill/>
        </p:spPr>
        <p:txBody>
          <a:bodyPr wrap="square" lIns="91422" tIns="45711" rIns="91422" bIns="4571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Advertising</a:t>
            </a: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8" name="AutoShape 8"/>
          <p:cNvSpPr/>
          <p:nvPr/>
        </p:nvSpPr>
        <p:spPr bwMode="auto">
          <a:xfrm>
            <a:off x="9884682" y="2889552"/>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nvGrpSpPr>
          <p:cNvPr id="109" name="Group 4700"/>
          <p:cNvGrpSpPr/>
          <p:nvPr/>
        </p:nvGrpSpPr>
        <p:grpSpPr bwMode="auto">
          <a:xfrm>
            <a:off x="4496480" y="2931929"/>
            <a:ext cx="543326" cy="543467"/>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114" name="AutoShape 96"/>
          <p:cNvSpPr/>
          <p:nvPr/>
        </p:nvSpPr>
        <p:spPr bwMode="auto">
          <a:xfrm>
            <a:off x="1800785" y="2956817"/>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89" tIns="50789" rIns="50789" bIns="50789"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115" name="AutoShape 25"/>
          <p:cNvSpPr/>
          <p:nvPr/>
        </p:nvSpPr>
        <p:spPr bwMode="auto">
          <a:xfrm>
            <a:off x="7201266" y="2946444"/>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50789" tIns="50789" rIns="50789" bIns="50789"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Calibri" panose="020F0502020204030204"/>
              <a:ea typeface="微软雅黑" panose="020B0503020204020204" charset="-122"/>
              <a:cs typeface="+mn-ea"/>
              <a:sym typeface="+mn-lt"/>
            </a:endParaRPr>
          </a:p>
        </p:txBody>
      </p:sp>
      <p:sp>
        <p:nvSpPr>
          <p:cNvPr id="118" name="TextBox 117"/>
          <p:cNvSpPr txBox="1"/>
          <p:nvPr/>
        </p:nvSpPr>
        <p:spPr>
          <a:xfrm>
            <a:off x="823441" y="1275172"/>
            <a:ext cx="10505753" cy="75251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 is where teachers can bring creativity in children at that level keep growing.</a:t>
            </a:r>
          </a:p>
        </p:txBody>
      </p:sp>
      <p:grpSp>
        <p:nvGrpSpPr>
          <p:cNvPr id="116" name="组合 115"/>
          <p:cNvGrpSpPr/>
          <p:nvPr/>
        </p:nvGrpSpPr>
        <p:grpSpPr>
          <a:xfrm>
            <a:off x="823441" y="230091"/>
            <a:ext cx="4148922" cy="994425"/>
            <a:chOff x="823441" y="230091"/>
            <a:chExt cx="4148922" cy="994425"/>
          </a:xfrm>
        </p:grpSpPr>
        <p:sp>
          <p:nvSpPr>
            <p:cNvPr id="117"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8"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129" name="Group 38"/>
            <p:cNvGrpSpPr/>
            <p:nvPr/>
          </p:nvGrpSpPr>
          <p:grpSpPr>
            <a:xfrm>
              <a:off x="931728" y="824364"/>
              <a:ext cx="1369406" cy="36575"/>
              <a:chOff x="1775295" y="2028842"/>
              <a:chExt cx="3631535" cy="45719"/>
            </a:xfrm>
          </p:grpSpPr>
          <p:sp>
            <p:nvSpPr>
              <p:cNvPr id="130"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1"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2"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3"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4"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35"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Group 104"/>
          <p:cNvGrpSpPr/>
          <p:nvPr/>
        </p:nvGrpSpPr>
        <p:grpSpPr>
          <a:xfrm>
            <a:off x="2843230" y="5058099"/>
            <a:ext cx="742758" cy="371895"/>
            <a:chOff x="1253920" y="2308559"/>
            <a:chExt cx="742951" cy="371895"/>
          </a:xfrm>
        </p:grpSpPr>
        <p:sp>
          <p:nvSpPr>
            <p:cNvPr id="107" name="Freeform 106"/>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1"/>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8" name="TextBox 107"/>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2013</a:t>
              </a:r>
            </a:p>
          </p:txBody>
        </p:sp>
      </p:grpSp>
      <p:grpSp>
        <p:nvGrpSpPr>
          <p:cNvPr id="25" name="Group 24"/>
          <p:cNvGrpSpPr/>
          <p:nvPr/>
        </p:nvGrpSpPr>
        <p:grpSpPr>
          <a:xfrm>
            <a:off x="2183824" y="3776857"/>
            <a:ext cx="2230768" cy="1191141"/>
            <a:chOff x="1706563" y="4518025"/>
            <a:chExt cx="2605088" cy="1390650"/>
          </a:xfrm>
        </p:grpSpPr>
        <p:sp>
          <p:nvSpPr>
            <p:cNvPr id="26" name="Freeform 5"/>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27" name="Freeform 6"/>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28" name="Group 27"/>
          <p:cNvGrpSpPr/>
          <p:nvPr/>
        </p:nvGrpSpPr>
        <p:grpSpPr>
          <a:xfrm>
            <a:off x="3312121" y="3006427"/>
            <a:ext cx="2234847" cy="1961567"/>
            <a:chOff x="3024188" y="3378200"/>
            <a:chExt cx="2609851" cy="2530475"/>
          </a:xfrm>
        </p:grpSpPr>
        <p:sp>
          <p:nvSpPr>
            <p:cNvPr id="29" name="Freeform 7"/>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0" name="Freeform 8"/>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31" name="Group 30"/>
          <p:cNvGrpSpPr/>
          <p:nvPr/>
        </p:nvGrpSpPr>
        <p:grpSpPr>
          <a:xfrm>
            <a:off x="4437701" y="2900786"/>
            <a:ext cx="2230768" cy="2067210"/>
            <a:chOff x="4338638" y="2257425"/>
            <a:chExt cx="2605088" cy="3651250"/>
          </a:xfrm>
        </p:grpSpPr>
        <p:sp>
          <p:nvSpPr>
            <p:cNvPr id="32" name="Freeform 9"/>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3" name="Freeform 10"/>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34" name="Group 33"/>
          <p:cNvGrpSpPr/>
          <p:nvPr/>
        </p:nvGrpSpPr>
        <p:grpSpPr>
          <a:xfrm>
            <a:off x="5570078" y="3287350"/>
            <a:ext cx="2230768" cy="1680649"/>
            <a:chOff x="5661026" y="3946525"/>
            <a:chExt cx="2605088" cy="1962150"/>
          </a:xfrm>
        </p:grpSpPr>
        <p:sp>
          <p:nvSpPr>
            <p:cNvPr id="35" name="Freeform 11"/>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36" name="Freeform 12"/>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19" name="Group 118"/>
          <p:cNvGrpSpPr/>
          <p:nvPr/>
        </p:nvGrpSpPr>
        <p:grpSpPr>
          <a:xfrm>
            <a:off x="6684781" y="2806858"/>
            <a:ext cx="2234848" cy="2167439"/>
            <a:chOff x="3024188" y="3378200"/>
            <a:chExt cx="2609852" cy="2530475"/>
          </a:xfrm>
        </p:grpSpPr>
        <p:sp>
          <p:nvSpPr>
            <p:cNvPr id="120" name="Freeform 7"/>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5">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1" name="Freeform 8"/>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5">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123" name="Group 122"/>
          <p:cNvGrpSpPr/>
          <p:nvPr/>
        </p:nvGrpSpPr>
        <p:grpSpPr>
          <a:xfrm>
            <a:off x="7791244" y="2508241"/>
            <a:ext cx="2230768" cy="2466252"/>
            <a:chOff x="4338638" y="2257425"/>
            <a:chExt cx="2605088" cy="3651250"/>
          </a:xfrm>
        </p:grpSpPr>
        <p:sp>
          <p:nvSpPr>
            <p:cNvPr id="124" name="Freeform 9"/>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6">
                <a:alpha val="7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25" name="Freeform 10"/>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6">
                <a:lumMod val="60000"/>
                <a:lumOff val="40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58" name="Group 57"/>
          <p:cNvGrpSpPr/>
          <p:nvPr/>
        </p:nvGrpSpPr>
        <p:grpSpPr>
          <a:xfrm>
            <a:off x="3975275" y="5062451"/>
            <a:ext cx="742758" cy="371895"/>
            <a:chOff x="1253920" y="2308559"/>
            <a:chExt cx="742951" cy="371895"/>
          </a:xfrm>
        </p:grpSpPr>
        <p:sp>
          <p:nvSpPr>
            <p:cNvPr id="59" name="Freeform 58"/>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2"/>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0" name="TextBox 59"/>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2014</a:t>
              </a:r>
            </a:p>
          </p:txBody>
        </p:sp>
      </p:grpSp>
      <p:grpSp>
        <p:nvGrpSpPr>
          <p:cNvPr id="61" name="Group 60"/>
          <p:cNvGrpSpPr/>
          <p:nvPr/>
        </p:nvGrpSpPr>
        <p:grpSpPr>
          <a:xfrm>
            <a:off x="5089028" y="5058099"/>
            <a:ext cx="742758" cy="371895"/>
            <a:chOff x="1253920" y="2308559"/>
            <a:chExt cx="742951" cy="371895"/>
          </a:xfrm>
        </p:grpSpPr>
        <p:sp>
          <p:nvSpPr>
            <p:cNvPr id="62" name="Freeform 61"/>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3"/>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3" name="TextBox 62"/>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2015</a:t>
              </a:r>
            </a:p>
          </p:txBody>
        </p:sp>
      </p:grpSp>
      <p:grpSp>
        <p:nvGrpSpPr>
          <p:cNvPr id="64" name="Group 63"/>
          <p:cNvGrpSpPr/>
          <p:nvPr/>
        </p:nvGrpSpPr>
        <p:grpSpPr>
          <a:xfrm>
            <a:off x="6224861" y="5062451"/>
            <a:ext cx="742758" cy="371895"/>
            <a:chOff x="1253920" y="2308559"/>
            <a:chExt cx="742951" cy="371895"/>
          </a:xfrm>
        </p:grpSpPr>
        <p:sp>
          <p:nvSpPr>
            <p:cNvPr id="65" name="Freeform 64"/>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4"/>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6" name="TextBox 65"/>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2016</a:t>
              </a:r>
            </a:p>
          </p:txBody>
        </p:sp>
      </p:grpSp>
      <p:grpSp>
        <p:nvGrpSpPr>
          <p:cNvPr id="67" name="Group 66"/>
          <p:cNvGrpSpPr/>
          <p:nvPr/>
        </p:nvGrpSpPr>
        <p:grpSpPr>
          <a:xfrm>
            <a:off x="7355605" y="5058099"/>
            <a:ext cx="742758" cy="371895"/>
            <a:chOff x="1253920" y="2308559"/>
            <a:chExt cx="742951" cy="371895"/>
          </a:xfrm>
        </p:grpSpPr>
        <p:sp>
          <p:nvSpPr>
            <p:cNvPr id="69" name="Freeform 68"/>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5"/>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0" name="TextBox 69"/>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2017</a:t>
              </a:r>
            </a:p>
          </p:txBody>
        </p:sp>
      </p:grpSp>
      <p:grpSp>
        <p:nvGrpSpPr>
          <p:cNvPr id="71" name="Group 70"/>
          <p:cNvGrpSpPr/>
          <p:nvPr/>
        </p:nvGrpSpPr>
        <p:grpSpPr>
          <a:xfrm>
            <a:off x="8447805" y="5064522"/>
            <a:ext cx="742758" cy="371895"/>
            <a:chOff x="1253920" y="2308559"/>
            <a:chExt cx="742951" cy="371895"/>
          </a:xfrm>
        </p:grpSpPr>
        <p:sp>
          <p:nvSpPr>
            <p:cNvPr id="72" name="Freeform 71"/>
            <p:cNvSpPr/>
            <p:nvPr/>
          </p:nvSpPr>
          <p:spPr bwMode="auto">
            <a:xfrm rot="16200000">
              <a:off x="1253920" y="2332088"/>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6"/>
            </a:solidFill>
            <a:ln>
              <a:noFill/>
            </a:ln>
            <a:effectLst/>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3" name="TextBox 72"/>
            <p:cNvSpPr txBox="1"/>
            <p:nvPr/>
          </p:nvSpPr>
          <p:spPr>
            <a:xfrm>
              <a:off x="1581265" y="2308559"/>
              <a:ext cx="41560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2018</a:t>
              </a:r>
            </a:p>
          </p:txBody>
        </p:sp>
      </p:grpSp>
      <p:grpSp>
        <p:nvGrpSpPr>
          <p:cNvPr id="84" name="Group 83"/>
          <p:cNvGrpSpPr/>
          <p:nvPr/>
        </p:nvGrpSpPr>
        <p:grpSpPr>
          <a:xfrm>
            <a:off x="1037143" y="3465707"/>
            <a:ext cx="1098806" cy="724596"/>
            <a:chOff x="1767098" y="9083675"/>
            <a:chExt cx="2197611" cy="1449191"/>
          </a:xfrm>
        </p:grpSpPr>
        <p:grpSp>
          <p:nvGrpSpPr>
            <p:cNvPr id="85" name="Group 84"/>
            <p:cNvGrpSpPr/>
            <p:nvPr/>
          </p:nvGrpSpPr>
          <p:grpSpPr>
            <a:xfrm>
              <a:off x="1767098" y="9529779"/>
              <a:ext cx="2197611" cy="1003087"/>
              <a:chOff x="2524618" y="9663459"/>
              <a:chExt cx="2197611" cy="1003087"/>
            </a:xfrm>
          </p:grpSpPr>
          <p:sp>
            <p:nvSpPr>
              <p:cNvPr id="87" name="Content Placeholder 2"/>
              <p:cNvSpPr txBox="1"/>
              <p:nvPr/>
            </p:nvSpPr>
            <p:spPr>
              <a:xfrm>
                <a:off x="2737334" y="9663459"/>
                <a:ext cx="1755904" cy="621719"/>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76%</a:t>
                </a:r>
              </a:p>
            </p:txBody>
          </p:sp>
          <p:sp>
            <p:nvSpPr>
              <p:cNvPr id="88" name="Title 1"/>
              <p:cNvSpPr txBox="1"/>
              <p:nvPr/>
            </p:nvSpPr>
            <p:spPr>
              <a:xfrm>
                <a:off x="2524618" y="10173778"/>
                <a:ext cx="2197611" cy="492768"/>
              </a:xfrm>
              <a:prstGeom prst="rect">
                <a:avLst/>
              </a:prstGeom>
            </p:spPr>
            <p:txBody>
              <a:bodyPr vert="horz" lIns="45720" tIns="22860" rIns="45720" bIns="228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Twitter Users</a:t>
                </a:r>
              </a:p>
            </p:txBody>
          </p:sp>
        </p:grpSp>
        <p:sp>
          <p:nvSpPr>
            <p:cNvPr id="86" name="Freeform 16"/>
            <p:cNvSpPr/>
            <p:nvPr/>
          </p:nvSpPr>
          <p:spPr bwMode="auto">
            <a:xfrm>
              <a:off x="2533858" y="9083675"/>
              <a:ext cx="576221" cy="46838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tx2"/>
            </a:solidFill>
            <a:ln>
              <a:noFill/>
            </a:ln>
          </p:spPr>
          <p:txBody>
            <a:bodyPr vert="horz" wrap="square" lIns="121893" tIns="60946" rIns="121893" bIns="6094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89" name="Group 88"/>
          <p:cNvGrpSpPr/>
          <p:nvPr/>
        </p:nvGrpSpPr>
        <p:grpSpPr>
          <a:xfrm>
            <a:off x="10006509" y="3399429"/>
            <a:ext cx="1276911" cy="792956"/>
            <a:chOff x="4507379" y="8969234"/>
            <a:chExt cx="2553821" cy="1585912"/>
          </a:xfrm>
        </p:grpSpPr>
        <p:grpSp>
          <p:nvGrpSpPr>
            <p:cNvPr id="90" name="Group 89"/>
            <p:cNvGrpSpPr/>
            <p:nvPr/>
          </p:nvGrpSpPr>
          <p:grpSpPr>
            <a:xfrm>
              <a:off x="4507379" y="9552059"/>
              <a:ext cx="2553821" cy="1003087"/>
              <a:chOff x="5264899" y="9774859"/>
              <a:chExt cx="2553821" cy="1003087"/>
            </a:xfrm>
          </p:grpSpPr>
          <p:sp>
            <p:nvSpPr>
              <p:cNvPr id="92" name="Content Placeholder 2"/>
              <p:cNvSpPr txBox="1"/>
              <p:nvPr/>
            </p:nvSpPr>
            <p:spPr>
              <a:xfrm>
                <a:off x="5614678" y="9774859"/>
                <a:ext cx="1755904" cy="621719"/>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76%</a:t>
                </a:r>
              </a:p>
            </p:txBody>
          </p:sp>
          <p:sp>
            <p:nvSpPr>
              <p:cNvPr id="93" name="Title 1"/>
              <p:cNvSpPr txBox="1"/>
              <p:nvPr/>
            </p:nvSpPr>
            <p:spPr>
              <a:xfrm>
                <a:off x="5264899" y="10285178"/>
                <a:ext cx="2553821" cy="492768"/>
              </a:xfrm>
              <a:prstGeom prst="rect">
                <a:avLst/>
              </a:prstGeom>
            </p:spPr>
            <p:txBody>
              <a:bodyPr vert="horz" lIns="45720" tIns="22860" rIns="45720" bIns="228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sz="12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Facebook Users</a:t>
                </a:r>
              </a:p>
            </p:txBody>
          </p:sp>
        </p:grpSp>
        <p:sp>
          <p:nvSpPr>
            <p:cNvPr id="91" name="Freeform 11"/>
            <p:cNvSpPr/>
            <p:nvPr/>
          </p:nvSpPr>
          <p:spPr bwMode="auto">
            <a:xfrm>
              <a:off x="5552026" y="8969234"/>
              <a:ext cx="299668" cy="538655"/>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tx2"/>
            </a:solidFill>
            <a:ln>
              <a:noFill/>
            </a:ln>
          </p:spPr>
          <p:txBody>
            <a:bodyPr vert="horz" wrap="square" lIns="121893" tIns="60946" rIns="121893" bIns="6094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sp>
        <p:nvSpPr>
          <p:cNvPr id="55" name="TextBox 54"/>
          <p:cNvSpPr txBox="1"/>
          <p:nvPr/>
        </p:nvSpPr>
        <p:spPr>
          <a:xfrm>
            <a:off x="823441" y="1275172"/>
            <a:ext cx="10505753" cy="75251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pt-BR"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Lorem ipsum dolor sit amet, consectetur adipiscing elit. Aliquam tincidunt ante nec sem congue convallis. Pellentesque vel mauris quis nisl ornare rutrum in id risus. Pellentesque vel mauris quis nisl ornare rutrum in id risus. Proin vehicula ut sem et tempus. Interdum adipiscing ante nec mauris quis. </a:t>
            </a:r>
            <a:r>
              <a:rPr kumimoji="0" lang="en-US" sz="11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Creativity is the key to success in the future, and primary education is where teachers can bring creativity in children at that level keep growing.</a:t>
            </a:r>
          </a:p>
        </p:txBody>
      </p:sp>
      <p:grpSp>
        <p:nvGrpSpPr>
          <p:cNvPr id="79" name="组合 78"/>
          <p:cNvGrpSpPr/>
          <p:nvPr/>
        </p:nvGrpSpPr>
        <p:grpSpPr>
          <a:xfrm>
            <a:off x="823441" y="230091"/>
            <a:ext cx="4148922" cy="994425"/>
            <a:chOff x="823441" y="230091"/>
            <a:chExt cx="4148922" cy="994425"/>
          </a:xfrm>
        </p:grpSpPr>
        <p:sp>
          <p:nvSpPr>
            <p:cNvPr id="80"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1"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82" name="Group 38"/>
            <p:cNvGrpSpPr/>
            <p:nvPr/>
          </p:nvGrpSpPr>
          <p:grpSpPr>
            <a:xfrm>
              <a:off x="931728" y="824364"/>
              <a:ext cx="1369406" cy="36575"/>
              <a:chOff x="1775295" y="2028842"/>
              <a:chExt cx="3631535" cy="45719"/>
            </a:xfrm>
          </p:grpSpPr>
          <p:sp>
            <p:nvSpPr>
              <p:cNvPr id="83"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5"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6"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7"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8"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99"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4"/>
          <p:cNvGrpSpPr>
            <a:grpSpLocks noChangeAspect="1"/>
          </p:cNvGrpSpPr>
          <p:nvPr/>
        </p:nvGrpSpPr>
        <p:grpSpPr bwMode="auto">
          <a:xfrm>
            <a:off x="1415519" y="4358742"/>
            <a:ext cx="2132673" cy="1207034"/>
            <a:chOff x="2814" y="1405"/>
            <a:chExt cx="2052" cy="1510"/>
          </a:xfrm>
        </p:grpSpPr>
        <p:sp>
          <p:nvSpPr>
            <p:cNvPr id="59"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1">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0"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1">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61" name="Group 4"/>
          <p:cNvGrpSpPr>
            <a:grpSpLocks noChangeAspect="1"/>
          </p:cNvGrpSpPr>
          <p:nvPr/>
        </p:nvGrpSpPr>
        <p:grpSpPr bwMode="auto">
          <a:xfrm>
            <a:off x="2852113" y="3996002"/>
            <a:ext cx="2132673" cy="1569774"/>
            <a:chOff x="2814" y="1405"/>
            <a:chExt cx="2052" cy="1510"/>
          </a:xfrm>
        </p:grpSpPr>
        <p:sp>
          <p:nvSpPr>
            <p:cNvPr id="62"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2">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3"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2">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64" name="Group 4"/>
          <p:cNvGrpSpPr>
            <a:grpSpLocks noChangeAspect="1"/>
          </p:cNvGrpSpPr>
          <p:nvPr/>
        </p:nvGrpSpPr>
        <p:grpSpPr bwMode="auto">
          <a:xfrm>
            <a:off x="4288707" y="3294581"/>
            <a:ext cx="2132673" cy="2271195"/>
            <a:chOff x="2814" y="1405"/>
            <a:chExt cx="2052" cy="1510"/>
          </a:xfrm>
        </p:grpSpPr>
        <p:sp>
          <p:nvSpPr>
            <p:cNvPr id="65"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3">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66"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3">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67" name="Group 4"/>
          <p:cNvGrpSpPr>
            <a:grpSpLocks noChangeAspect="1"/>
          </p:cNvGrpSpPr>
          <p:nvPr/>
        </p:nvGrpSpPr>
        <p:grpSpPr bwMode="auto">
          <a:xfrm>
            <a:off x="5725299" y="4481513"/>
            <a:ext cx="2132673" cy="1084263"/>
            <a:chOff x="2814" y="1405"/>
            <a:chExt cx="2052" cy="1510"/>
          </a:xfrm>
        </p:grpSpPr>
        <p:sp>
          <p:nvSpPr>
            <p:cNvPr id="69"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4">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0"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4">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71" name="Group 4"/>
          <p:cNvGrpSpPr>
            <a:grpSpLocks noChangeAspect="1"/>
          </p:cNvGrpSpPr>
          <p:nvPr/>
        </p:nvGrpSpPr>
        <p:grpSpPr bwMode="auto">
          <a:xfrm>
            <a:off x="7161894" y="2938464"/>
            <a:ext cx="2132673" cy="2627313"/>
            <a:chOff x="2814" y="1405"/>
            <a:chExt cx="2052" cy="1510"/>
          </a:xfrm>
        </p:grpSpPr>
        <p:sp>
          <p:nvSpPr>
            <p:cNvPr id="72"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5">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73"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5">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79" name="Group 4"/>
          <p:cNvGrpSpPr>
            <a:grpSpLocks noChangeAspect="1"/>
          </p:cNvGrpSpPr>
          <p:nvPr/>
        </p:nvGrpSpPr>
        <p:grpSpPr bwMode="auto">
          <a:xfrm>
            <a:off x="8598486" y="3767138"/>
            <a:ext cx="2132673" cy="1798638"/>
            <a:chOff x="2814" y="1405"/>
            <a:chExt cx="2052" cy="1510"/>
          </a:xfrm>
        </p:grpSpPr>
        <p:sp>
          <p:nvSpPr>
            <p:cNvPr id="80"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6">
                <a:alpha val="91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81"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6">
                <a:lumMod val="50000"/>
                <a:alpha val="15000"/>
              </a:schemeClr>
            </a:solid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82" name="Group 4"/>
          <p:cNvGrpSpPr>
            <a:grpSpLocks noChangeAspect="1"/>
          </p:cNvGrpSpPr>
          <p:nvPr/>
        </p:nvGrpSpPr>
        <p:grpSpPr bwMode="auto">
          <a:xfrm rot="10800000">
            <a:off x="3625330" y="1766093"/>
            <a:ext cx="606165" cy="731520"/>
            <a:chOff x="347" y="3344"/>
            <a:chExt cx="586" cy="707"/>
          </a:xfrm>
          <a:solidFill>
            <a:schemeClr val="accent2"/>
          </a:solidFill>
        </p:grpSpPr>
        <p:sp>
          <p:nvSpPr>
            <p:cNvPr id="83"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84"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85" name="Group 4"/>
          <p:cNvGrpSpPr>
            <a:grpSpLocks noChangeAspect="1"/>
          </p:cNvGrpSpPr>
          <p:nvPr/>
        </p:nvGrpSpPr>
        <p:grpSpPr bwMode="auto">
          <a:xfrm rot="10800000">
            <a:off x="5047067" y="1777136"/>
            <a:ext cx="606165" cy="731520"/>
            <a:chOff x="347" y="3344"/>
            <a:chExt cx="586" cy="707"/>
          </a:xfrm>
          <a:solidFill>
            <a:schemeClr val="accent3"/>
          </a:solidFill>
        </p:grpSpPr>
        <p:sp>
          <p:nvSpPr>
            <p:cNvPr id="86"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87"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88" name="Group 4"/>
          <p:cNvGrpSpPr>
            <a:grpSpLocks noChangeAspect="1"/>
          </p:cNvGrpSpPr>
          <p:nvPr/>
        </p:nvGrpSpPr>
        <p:grpSpPr bwMode="auto">
          <a:xfrm rot="10800000">
            <a:off x="6477512" y="1766291"/>
            <a:ext cx="606165" cy="731520"/>
            <a:chOff x="347" y="3344"/>
            <a:chExt cx="586" cy="707"/>
          </a:xfrm>
          <a:solidFill>
            <a:schemeClr val="accent4"/>
          </a:solidFill>
        </p:grpSpPr>
        <p:sp>
          <p:nvSpPr>
            <p:cNvPr id="89"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90"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91" name="Group 4"/>
          <p:cNvGrpSpPr>
            <a:grpSpLocks noChangeAspect="1"/>
          </p:cNvGrpSpPr>
          <p:nvPr/>
        </p:nvGrpSpPr>
        <p:grpSpPr bwMode="auto">
          <a:xfrm rot="10800000">
            <a:off x="7932990" y="1766093"/>
            <a:ext cx="606165" cy="731520"/>
            <a:chOff x="347" y="3344"/>
            <a:chExt cx="586" cy="707"/>
          </a:xfrm>
          <a:solidFill>
            <a:schemeClr val="accent5"/>
          </a:solidFill>
        </p:grpSpPr>
        <p:sp>
          <p:nvSpPr>
            <p:cNvPr id="92"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93"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94" name="Group 4"/>
          <p:cNvGrpSpPr>
            <a:grpSpLocks noChangeAspect="1"/>
          </p:cNvGrpSpPr>
          <p:nvPr/>
        </p:nvGrpSpPr>
        <p:grpSpPr bwMode="auto">
          <a:xfrm rot="10800000">
            <a:off x="9371803" y="1769733"/>
            <a:ext cx="606165" cy="731520"/>
            <a:chOff x="347" y="3344"/>
            <a:chExt cx="586" cy="707"/>
          </a:xfrm>
          <a:solidFill>
            <a:schemeClr val="accent6"/>
          </a:solidFill>
        </p:grpSpPr>
        <p:sp>
          <p:nvSpPr>
            <p:cNvPr id="95"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96"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grpSp>
        <p:nvGrpSpPr>
          <p:cNvPr id="97" name="Group 4"/>
          <p:cNvGrpSpPr>
            <a:grpSpLocks noChangeAspect="1"/>
          </p:cNvGrpSpPr>
          <p:nvPr/>
        </p:nvGrpSpPr>
        <p:grpSpPr bwMode="auto">
          <a:xfrm rot="10800000">
            <a:off x="2173402" y="1766093"/>
            <a:ext cx="606165" cy="731520"/>
            <a:chOff x="347" y="3344"/>
            <a:chExt cx="586" cy="707"/>
          </a:xfrm>
          <a:solidFill>
            <a:schemeClr val="accent1"/>
          </a:solidFill>
        </p:grpSpPr>
        <p:sp>
          <p:nvSpPr>
            <p:cNvPr id="98" name="Oval 5"/>
            <p:cNvSpPr>
              <a:spLocks noChangeArrowheads="1"/>
            </p:cNvSpPr>
            <p:nvPr/>
          </p:nvSpPr>
          <p:spPr bwMode="auto">
            <a:xfrm rot="10800000">
              <a:off x="347" y="3466"/>
              <a:ext cx="586" cy="585"/>
            </a:xfrm>
            <a:prstGeom prst="ellipse">
              <a:avLst/>
            </a:prstGeom>
            <a:grp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rPr>
                <a:t>50%</a:t>
              </a:r>
            </a:p>
          </p:txBody>
        </p:sp>
        <p:sp>
          <p:nvSpPr>
            <p:cNvPr id="122"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p:spPr>
          <p:txBody>
            <a:bodyPr vert="horz" wrap="square" lIns="45720" tIns="22860" rIns="45720" bIns="228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9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grpSp>
      <p:cxnSp>
        <p:nvCxnSpPr>
          <p:cNvPr id="126" name="Straight Connector 125"/>
          <p:cNvCxnSpPr>
            <a:endCxn id="60" idx="1"/>
          </p:cNvCxnSpPr>
          <p:nvPr/>
        </p:nvCxnSpPr>
        <p:spPr>
          <a:xfrm>
            <a:off x="2481856" y="2639374"/>
            <a:ext cx="0" cy="1719368"/>
          </a:xfrm>
          <a:prstGeom prst="line">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3916536" y="2639374"/>
            <a:ext cx="1914" cy="1356628"/>
          </a:xfrm>
          <a:prstGeom prst="line">
            <a:avLst/>
          </a:prstGeom>
          <a:ln w="12700">
            <a:solidFill>
              <a:schemeClr val="accent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5355043" y="2639374"/>
            <a:ext cx="0" cy="655206"/>
          </a:xfrm>
          <a:prstGeom prst="line">
            <a:avLst/>
          </a:prstGeom>
          <a:ln w="1270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6791635" y="2639374"/>
            <a:ext cx="0" cy="1842138"/>
          </a:xfrm>
          <a:prstGeom prst="line">
            <a:avLst/>
          </a:prstGeom>
          <a:ln w="127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8228230" y="2639375"/>
            <a:ext cx="0" cy="327603"/>
          </a:xfrm>
          <a:prstGeom prst="line">
            <a:avLst/>
          </a:prstGeom>
          <a:ln w="12700">
            <a:solidFill>
              <a:schemeClr val="accent5"/>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9674428" y="2639374"/>
            <a:ext cx="1914" cy="1127764"/>
          </a:xfrm>
          <a:prstGeom prst="line">
            <a:avLst/>
          </a:prstGeom>
          <a:ln w="12700">
            <a:solidFill>
              <a:schemeClr val="accent6"/>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1885776" y="5578468"/>
            <a:ext cx="1197764" cy="561775"/>
            <a:chOff x="1638658" y="2139889"/>
            <a:chExt cx="1198075" cy="561775"/>
          </a:xfrm>
        </p:grpSpPr>
        <p:sp>
          <p:nvSpPr>
            <p:cNvPr id="139" name="TextBox 138"/>
            <p:cNvSpPr txBox="1"/>
            <p:nvPr/>
          </p:nvSpPr>
          <p:spPr>
            <a:xfrm>
              <a:off x="1963693" y="2139889"/>
              <a:ext cx="545483"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January</a:t>
              </a:r>
            </a:p>
          </p:txBody>
        </p:sp>
        <p:sp>
          <p:nvSpPr>
            <p:cNvPr id="140" name="TextBox 139"/>
            <p:cNvSpPr txBox="1"/>
            <p:nvPr/>
          </p:nvSpPr>
          <p:spPr>
            <a:xfrm>
              <a:off x="1638658" y="2440054"/>
              <a:ext cx="119807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141" name="Group 140"/>
          <p:cNvGrpSpPr/>
          <p:nvPr/>
        </p:nvGrpSpPr>
        <p:grpSpPr>
          <a:xfrm>
            <a:off x="3333369" y="5589611"/>
            <a:ext cx="1197764" cy="561775"/>
            <a:chOff x="1638658" y="2139889"/>
            <a:chExt cx="1198077" cy="561775"/>
          </a:xfrm>
        </p:grpSpPr>
        <p:sp>
          <p:nvSpPr>
            <p:cNvPr id="142" name="TextBox 141"/>
            <p:cNvSpPr txBox="1"/>
            <p:nvPr/>
          </p:nvSpPr>
          <p:spPr>
            <a:xfrm>
              <a:off x="1936524" y="2139889"/>
              <a:ext cx="604811"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February</a:t>
              </a:r>
            </a:p>
          </p:txBody>
        </p:sp>
        <p:sp>
          <p:nvSpPr>
            <p:cNvPr id="143" name="TextBox 142"/>
            <p:cNvSpPr txBox="1"/>
            <p:nvPr/>
          </p:nvSpPr>
          <p:spPr>
            <a:xfrm>
              <a:off x="1638658" y="2440054"/>
              <a:ext cx="119807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144" name="Group 143"/>
          <p:cNvGrpSpPr/>
          <p:nvPr/>
        </p:nvGrpSpPr>
        <p:grpSpPr>
          <a:xfrm>
            <a:off x="4750941" y="5589411"/>
            <a:ext cx="1197764" cy="561775"/>
            <a:chOff x="1638658" y="2139889"/>
            <a:chExt cx="1198078" cy="561775"/>
          </a:xfrm>
        </p:grpSpPr>
        <p:sp>
          <p:nvSpPr>
            <p:cNvPr id="145" name="TextBox 144"/>
            <p:cNvSpPr txBox="1"/>
            <p:nvPr/>
          </p:nvSpPr>
          <p:spPr>
            <a:xfrm>
              <a:off x="1995180" y="2139889"/>
              <a:ext cx="487762"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March</a:t>
              </a:r>
            </a:p>
          </p:txBody>
        </p:sp>
        <p:sp>
          <p:nvSpPr>
            <p:cNvPr id="146" name="TextBox 145"/>
            <p:cNvSpPr txBox="1"/>
            <p:nvPr/>
          </p:nvSpPr>
          <p:spPr>
            <a:xfrm>
              <a:off x="1638658" y="2440054"/>
              <a:ext cx="119807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147" name="Group 146"/>
          <p:cNvGrpSpPr/>
          <p:nvPr/>
        </p:nvGrpSpPr>
        <p:grpSpPr>
          <a:xfrm>
            <a:off x="6198535" y="5600554"/>
            <a:ext cx="1197764" cy="561775"/>
            <a:chOff x="1638658" y="2139889"/>
            <a:chExt cx="1198078" cy="561775"/>
          </a:xfrm>
        </p:grpSpPr>
        <p:sp>
          <p:nvSpPr>
            <p:cNvPr id="148" name="TextBox 147"/>
            <p:cNvSpPr txBox="1"/>
            <p:nvPr/>
          </p:nvSpPr>
          <p:spPr>
            <a:xfrm>
              <a:off x="2031081" y="2139889"/>
              <a:ext cx="40759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April</a:t>
              </a:r>
            </a:p>
          </p:txBody>
        </p:sp>
        <p:sp>
          <p:nvSpPr>
            <p:cNvPr id="149" name="TextBox 148"/>
            <p:cNvSpPr txBox="1"/>
            <p:nvPr/>
          </p:nvSpPr>
          <p:spPr>
            <a:xfrm>
              <a:off x="1638658" y="2440054"/>
              <a:ext cx="119807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150" name="Group 149"/>
          <p:cNvGrpSpPr/>
          <p:nvPr/>
        </p:nvGrpSpPr>
        <p:grpSpPr>
          <a:xfrm>
            <a:off x="7645579" y="5600554"/>
            <a:ext cx="1197764" cy="561775"/>
            <a:chOff x="1638658" y="2139889"/>
            <a:chExt cx="1198078" cy="561775"/>
          </a:xfrm>
        </p:grpSpPr>
        <p:sp>
          <p:nvSpPr>
            <p:cNvPr id="151" name="TextBox 150"/>
            <p:cNvSpPr txBox="1"/>
            <p:nvPr/>
          </p:nvSpPr>
          <p:spPr>
            <a:xfrm>
              <a:off x="2035332" y="2139889"/>
              <a:ext cx="39155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May</a:t>
              </a:r>
            </a:p>
          </p:txBody>
        </p:sp>
        <p:sp>
          <p:nvSpPr>
            <p:cNvPr id="152" name="TextBox 151"/>
            <p:cNvSpPr txBox="1"/>
            <p:nvPr/>
          </p:nvSpPr>
          <p:spPr>
            <a:xfrm>
              <a:off x="1638658" y="2440054"/>
              <a:ext cx="119807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153" name="Group 152"/>
          <p:cNvGrpSpPr/>
          <p:nvPr/>
        </p:nvGrpSpPr>
        <p:grpSpPr>
          <a:xfrm>
            <a:off x="9093174" y="5611697"/>
            <a:ext cx="1197764" cy="561775"/>
            <a:chOff x="1638658" y="2139889"/>
            <a:chExt cx="1198077" cy="561775"/>
          </a:xfrm>
        </p:grpSpPr>
        <p:sp>
          <p:nvSpPr>
            <p:cNvPr id="154" name="TextBox 153"/>
            <p:cNvSpPr txBox="1"/>
            <p:nvPr/>
          </p:nvSpPr>
          <p:spPr>
            <a:xfrm>
              <a:off x="2019339" y="2139889"/>
              <a:ext cx="41560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900" b="0"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June</a:t>
              </a:r>
            </a:p>
          </p:txBody>
        </p:sp>
        <p:sp>
          <p:nvSpPr>
            <p:cNvPr id="155" name="TextBox 154"/>
            <p:cNvSpPr txBox="1"/>
            <p:nvPr/>
          </p:nvSpPr>
          <p:spPr>
            <a:xfrm>
              <a:off x="1638658" y="2440054"/>
              <a:ext cx="119807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1"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rPr>
                <a:t>Your Subtitle here</a:t>
              </a:r>
            </a:p>
          </p:txBody>
        </p:sp>
      </p:grpSp>
      <p:grpSp>
        <p:nvGrpSpPr>
          <p:cNvPr id="74" name="组合 73"/>
          <p:cNvGrpSpPr/>
          <p:nvPr/>
        </p:nvGrpSpPr>
        <p:grpSpPr>
          <a:xfrm>
            <a:off x="823441" y="230091"/>
            <a:ext cx="4148922" cy="994425"/>
            <a:chOff x="823441" y="230091"/>
            <a:chExt cx="4148922" cy="994425"/>
          </a:xfrm>
        </p:grpSpPr>
        <p:sp>
          <p:nvSpPr>
            <p:cNvPr id="104" name="TextBox 34"/>
            <p:cNvSpPr txBox="1"/>
            <p:nvPr/>
          </p:nvSpPr>
          <p:spPr>
            <a:xfrm>
              <a:off x="823441" y="855184"/>
              <a:ext cx="3790426" cy="369332"/>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smtClean="0">
                  <a:ln>
                    <a:noFill/>
                  </a:ln>
                  <a:solidFill>
                    <a:srgbClr val="7E7E7E"/>
                  </a:solidFill>
                  <a:effectLst/>
                  <a:uLnTx/>
                  <a:uFillTx/>
                  <a:latin typeface="Calibri" panose="020F0502020204030204"/>
                  <a:ea typeface="微软雅黑" panose="020B0503020204020204" charset="-122"/>
                  <a:cs typeface="+mn-ea"/>
                  <a:sym typeface="+mn-lt"/>
                </a:rPr>
                <a:t>www.yourwebsite.com</a:t>
              </a:r>
              <a:endParaRPr kumimoji="0" lang="id-ID" sz="1800" b="0" i="0" u="none" strike="noStrike" kern="1200" cap="none" spc="0" normalizeH="0" baseline="0" noProof="0" dirty="0">
                <a:ln>
                  <a:noFill/>
                </a:ln>
                <a:solidFill>
                  <a:srgbClr val="7E7E7E"/>
                </a:solidFill>
                <a:effectLst/>
                <a:uLnTx/>
                <a:uFillTx/>
                <a:latin typeface="Calibri" panose="020F0502020204030204"/>
                <a:ea typeface="微软雅黑" panose="020B0503020204020204" charset="-122"/>
                <a:cs typeface="+mn-ea"/>
                <a:sym typeface="+mn-lt"/>
              </a:endParaRPr>
            </a:p>
          </p:txBody>
        </p:sp>
        <p:sp>
          <p:nvSpPr>
            <p:cNvPr id="105" name="TextBox 35"/>
            <p:cNvSpPr txBox="1"/>
            <p:nvPr/>
          </p:nvSpPr>
          <p:spPr>
            <a:xfrm>
              <a:off x="823441" y="230091"/>
              <a:ext cx="4148922" cy="553998"/>
            </a:xfrm>
            <a:prstGeom prst="rect">
              <a:avLst/>
            </a:prstGeom>
            <a:noFill/>
          </p:spPr>
          <p:txBody>
            <a:bodyPr wrap="squar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请</a:t>
              </a:r>
              <a:r>
                <a:rPr kumimoji="0" lang="zh-CN" altLang="en-US" sz="3000" b="1" i="0" u="none" strike="noStrike" kern="1200" cap="none" spc="0" normalizeH="0" baseline="0" noProof="0" dirty="0" smtClean="0">
                  <a:ln>
                    <a:noFill/>
                  </a:ln>
                  <a:solidFill>
                    <a:srgbClr val="6B6B6B"/>
                  </a:solidFill>
                  <a:effectLst/>
                  <a:uLnTx/>
                  <a:uFillTx/>
                  <a:latin typeface="Calibri" panose="020F0502020204030204"/>
                  <a:ea typeface="微软雅黑" panose="020B0503020204020204" charset="-122"/>
                  <a:cs typeface="+mn-ea"/>
                  <a:sym typeface="+mn-lt"/>
                </a:rPr>
                <a:t>输入你的标题</a:t>
              </a:r>
              <a:r>
                <a:rPr kumimoji="0" lang="zh-CN" altLang="en-US"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rPr>
                <a:t>内容</a:t>
              </a:r>
              <a:endParaRPr kumimoji="0" lang="id-ID" sz="3000" b="1" i="0" u="none" strike="noStrike" kern="1200" cap="none" spc="0" normalizeH="0" baseline="0" noProof="0" dirty="0">
                <a:ln>
                  <a:noFill/>
                </a:ln>
                <a:solidFill>
                  <a:srgbClr val="6B6B6B"/>
                </a:solidFill>
                <a:effectLst/>
                <a:uLnTx/>
                <a:uFillTx/>
                <a:latin typeface="Calibri" panose="020F0502020204030204"/>
                <a:ea typeface="微软雅黑" panose="020B0503020204020204" charset="-122"/>
                <a:cs typeface="+mn-ea"/>
                <a:sym typeface="+mn-lt"/>
              </a:endParaRPr>
            </a:p>
          </p:txBody>
        </p:sp>
        <p:grpSp>
          <p:nvGrpSpPr>
            <p:cNvPr id="106" name="Group 38"/>
            <p:cNvGrpSpPr/>
            <p:nvPr/>
          </p:nvGrpSpPr>
          <p:grpSpPr>
            <a:xfrm>
              <a:off x="931728" y="824364"/>
              <a:ext cx="1369406" cy="36575"/>
              <a:chOff x="1775295" y="2028842"/>
              <a:chExt cx="3631535" cy="45719"/>
            </a:xfrm>
          </p:grpSpPr>
          <p:sp>
            <p:nvSpPr>
              <p:cNvPr id="107" name="Rectangle 39"/>
              <p:cNvSpPr/>
              <p:nvPr/>
            </p:nvSpPr>
            <p:spPr>
              <a:xfrm flipV="1">
                <a:off x="1775295" y="2028842"/>
                <a:ext cx="540353"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8" name="Rectangle 40"/>
              <p:cNvSpPr/>
              <p:nvPr/>
            </p:nvSpPr>
            <p:spPr>
              <a:xfrm flipV="1">
                <a:off x="2390858" y="2028842"/>
                <a:ext cx="540353"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09" name="Rectangle 43"/>
              <p:cNvSpPr/>
              <p:nvPr/>
            </p:nvSpPr>
            <p:spPr>
              <a:xfrm flipV="1">
                <a:off x="3025596" y="2028842"/>
                <a:ext cx="540353"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0" name="Rectangle 44"/>
              <p:cNvSpPr/>
              <p:nvPr/>
            </p:nvSpPr>
            <p:spPr>
              <a:xfrm flipV="1">
                <a:off x="3641289" y="2028842"/>
                <a:ext cx="540353"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1" name="Rectangle 45"/>
              <p:cNvSpPr/>
              <p:nvPr/>
            </p:nvSpPr>
            <p:spPr>
              <a:xfrm flipV="1">
                <a:off x="4256852" y="2028842"/>
                <a:ext cx="540353"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sp>
            <p:nvSpPr>
              <p:cNvPr id="112" name="Rectangle 48"/>
              <p:cNvSpPr/>
              <p:nvPr/>
            </p:nvSpPr>
            <p:spPr>
              <a:xfrm flipV="1">
                <a:off x="4866477" y="2028842"/>
                <a:ext cx="540353"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rtlCol="0"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827269" y="1350688"/>
            <a:ext cx="2537460" cy="1402080"/>
          </a:xfrm>
          <a:prstGeom prst="rect">
            <a:avLst/>
          </a:prstGeom>
          <a:noFill/>
        </p:spPr>
        <p:txBody>
          <a:bodyPr wrap="none" rtlCol="0">
            <a:spAutoFit/>
          </a:bodyPr>
          <a:lstStyle/>
          <a:p>
            <a:pPr algn="ctr"/>
            <a:r>
              <a:rPr lang="en-US" altLang="zh-CN" sz="8000" b="1" dirty="0" smtClean="0">
                <a:solidFill>
                  <a:schemeClr val="accent1"/>
                </a:solidFill>
                <a:latin typeface="Agency FB" panose="020B0503020202020204" pitchFamily="34" charset="0"/>
              </a:rPr>
              <a:t>2019</a:t>
            </a:r>
            <a:endParaRPr lang="zh-CN" altLang="en-US" sz="8000" b="1" dirty="0">
              <a:solidFill>
                <a:schemeClr val="accent1"/>
              </a:solidFill>
              <a:latin typeface="Agency FB" panose="020B0503020202020204" pitchFamily="34" charset="0"/>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821373" y="3685806"/>
            <a:ext cx="4549254" cy="523220"/>
          </a:xfrm>
          <a:prstGeom prst="rect">
            <a:avLst/>
          </a:prstGeom>
        </p:spPr>
        <p:txBody>
          <a:bodyPr wrap="square">
            <a:spAutoFit/>
          </a:bodyPr>
          <a:lstStyle/>
          <a:p>
            <a:pPr algn="ct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Ut</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t>
            </a:r>
            <a:r>
              <a:rPr lang="en-US" altLang="zh-CN" sz="1400" dirty="0" err="1">
                <a:solidFill>
                  <a:schemeClr val="accent2"/>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400" dirty="0" err="1" smtClean="0">
                <a:solidFill>
                  <a:schemeClr val="accent2"/>
                </a:solidFill>
                <a:latin typeface="Arial" panose="020B0604020202020204" pitchFamily="34" charset="0"/>
                <a:ea typeface="微软雅黑" panose="020B0503020204020204" charset="-122"/>
                <a:cs typeface="+mn-ea"/>
                <a:sym typeface="Arial" panose="020B0604020202020204" pitchFamily="34" charset="0"/>
              </a:rPr>
              <a:t>pulvinar</a:t>
            </a:r>
            <a:endParaRPr lang="zh-CN" altLang="en-US" sz="1400" dirty="0">
              <a:solidFill>
                <a:schemeClr val="accent2"/>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文本框 12"/>
          <p:cNvSpPr txBox="1"/>
          <p:nvPr/>
        </p:nvSpPr>
        <p:spPr>
          <a:xfrm>
            <a:off x="4205102" y="2920343"/>
            <a:ext cx="3775393" cy="707886"/>
          </a:xfrm>
          <a:prstGeom prst="rect">
            <a:avLst/>
          </a:prstGeom>
          <a:noFill/>
        </p:spPr>
        <p:txBody>
          <a:bodyPr wrap="none" rtlCol="0">
            <a:spAutoFit/>
          </a:bodyPr>
          <a:lstStyle/>
          <a:p>
            <a:pPr algn="ctr"/>
            <a:r>
              <a:rPr lang="zh-CN" altLang="en-US" sz="4000" b="1" dirty="0" smtClean="0">
                <a:solidFill>
                  <a:schemeClr val="accent2"/>
                </a:solidFill>
              </a:rPr>
              <a:t>感谢大家的指导</a:t>
            </a:r>
            <a:endParaRPr lang="zh-CN" altLang="en-US" sz="4000" b="1" dirty="0">
              <a:solidFill>
                <a:schemeClr val="accent2"/>
              </a:solidFill>
            </a:endParaRPr>
          </a:p>
        </p:txBody>
      </p:sp>
      <p:cxnSp>
        <p:nvCxnSpPr>
          <p:cNvPr id="14" name="直接连接符 13"/>
          <p:cNvCxnSpPr/>
          <p:nvPr/>
        </p:nvCxnSpPr>
        <p:spPr>
          <a:xfrm>
            <a:off x="5447731" y="2665029"/>
            <a:ext cx="1296538"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5107816" y="4599551"/>
            <a:ext cx="1987400" cy="491319"/>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rPr>
              <a:t>市场部：商务简约风</a:t>
            </a:r>
            <a:endParaRPr lang="zh-CN" altLang="en-US" sz="1400" dirty="0">
              <a:solidFill>
                <a:schemeClr val="accent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Default Theme">
  <a:themeElements>
    <a:clrScheme name="自定义 1017">
      <a:dk1>
        <a:srgbClr val="7E7E7E"/>
      </a:dk1>
      <a:lt1>
        <a:sysClr val="window" lastClr="FFFFFF"/>
      </a:lt1>
      <a:dk2>
        <a:srgbClr val="6B6B6B"/>
      </a:dk2>
      <a:lt2>
        <a:srgbClr val="FFFFFF"/>
      </a:lt2>
      <a:accent1>
        <a:srgbClr val="FF6161"/>
      </a:accent1>
      <a:accent2>
        <a:srgbClr val="474747"/>
      </a:accent2>
      <a:accent3>
        <a:srgbClr val="6C6C6C"/>
      </a:accent3>
      <a:accent4>
        <a:srgbClr val="B7CDB6"/>
      </a:accent4>
      <a:accent5>
        <a:srgbClr val="474747"/>
      </a:accent5>
      <a:accent6>
        <a:srgbClr val="6C6C6C"/>
      </a:accent6>
      <a:hlink>
        <a:srgbClr val="F33B48"/>
      </a:hlink>
      <a:folHlink>
        <a:srgbClr val="FFC000"/>
      </a:folHlink>
    </a:clrScheme>
    <a:fontScheme name="Temp">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2106</Words>
  <Application>Microsoft Office PowerPoint</Application>
  <PresentationFormat>自定义</PresentationFormat>
  <Paragraphs>273</Paragraphs>
  <Slides>23</Slides>
  <Notes>2</Notes>
  <HiddenSlides>0</HiddenSlides>
  <MMClips>0</MMClips>
  <ScaleCrop>false</ScaleCrop>
  <HeadingPairs>
    <vt:vector size="4" baseType="variant">
      <vt:variant>
        <vt:lpstr>主题</vt:lpstr>
      </vt:variant>
      <vt:variant>
        <vt:i4>2</vt:i4>
      </vt:variant>
      <vt:variant>
        <vt:lpstr>幻灯片标题</vt:lpstr>
      </vt:variant>
      <vt:variant>
        <vt:i4>23</vt:i4>
      </vt:variant>
    </vt:vector>
  </HeadingPairs>
  <TitlesOfParts>
    <vt:vector size="25" baseType="lpstr">
      <vt:lpstr>Office 主题​​</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Eric羊</dc:creator>
  <cp:lastModifiedBy>Sky123.Org</cp:lastModifiedBy>
  <cp:revision>32</cp:revision>
  <dcterms:created xsi:type="dcterms:W3CDTF">2016-12-13T08:41:00Z</dcterms:created>
  <dcterms:modified xsi:type="dcterms:W3CDTF">2018-01-22T01:52:20Z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