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8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89" r:id="rId14"/>
    <p:sldId id="269" r:id="rId15"/>
    <p:sldId id="270" r:id="rId16"/>
    <p:sldId id="272" r:id="rId17"/>
    <p:sldId id="273" r:id="rId18"/>
    <p:sldId id="274" r:id="rId19"/>
    <p:sldId id="281" r:id="rId20"/>
    <p:sldId id="275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90" r:id="rId3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16.jpeg"/><Relationship Id="rId5" Type="http://schemas.openxmlformats.org/officeDocument/2006/relationships/image" Target="../media/image13.jpeg"/><Relationship Id="rId10" Type="http://schemas.openxmlformats.org/officeDocument/2006/relationships/image" Target="../media/image3.jpeg"/><Relationship Id="rId4" Type="http://schemas.openxmlformats.org/officeDocument/2006/relationships/image" Target="../media/image10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6.jpe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525" y="82550"/>
            <a:ext cx="12151995" cy="6741377"/>
            <a:chOff x="107" y="61"/>
            <a:chExt cx="14255" cy="7908"/>
          </a:xfrm>
        </p:grpSpPr>
        <p:pic>
          <p:nvPicPr>
            <p:cNvPr id="3075" name="图片 32" descr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9" y="5409"/>
              <a:ext cx="7427" cy="9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" name="矩形 5"/>
            <p:cNvSpPr/>
            <p:nvPr/>
          </p:nvSpPr>
          <p:spPr>
            <a:xfrm>
              <a:off x="5608" y="3042"/>
              <a:ext cx="3185" cy="6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zoey &amp; zj</a:t>
              </a:r>
            </a:p>
          </p:txBody>
        </p:sp>
        <p:sp>
          <p:nvSpPr>
            <p:cNvPr id="3076" name="矩形 5"/>
            <p:cNvSpPr/>
            <p:nvPr/>
          </p:nvSpPr>
          <p:spPr>
            <a:xfrm>
              <a:off x="5073" y="4265"/>
              <a:ext cx="4255" cy="6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Valentine's day Wedding wedding pr 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 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template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074" y="2932"/>
              <a:ext cx="4252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1" name="矩形 5"/>
            <p:cNvSpPr/>
            <p:nvPr/>
          </p:nvSpPr>
          <p:spPr>
            <a:xfrm>
              <a:off x="3993" y="3700"/>
              <a:ext cx="6415" cy="5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情人节 婚礼 婚恋 节日策划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07" y="3278"/>
              <a:ext cx="3641" cy="4691"/>
              <a:chOff x="107" y="3278"/>
              <a:chExt cx="3641" cy="4691"/>
            </a:xfrm>
          </p:grpSpPr>
          <p:sp>
            <p:nvSpPr>
              <p:cNvPr id="7" name="花纹"/>
              <p:cNvSpPr/>
              <p:nvPr/>
            </p:nvSpPr>
            <p:spPr bwMode="auto">
              <a:xfrm>
                <a:off x="107" y="4635"/>
                <a:ext cx="2788" cy="3334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8" name="花纹"/>
              <p:cNvSpPr/>
              <p:nvPr/>
            </p:nvSpPr>
            <p:spPr bwMode="auto">
              <a:xfrm rot="2940000" flipH="1">
                <a:off x="1956" y="6085"/>
                <a:ext cx="1633" cy="1953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9" name="花纹"/>
              <p:cNvSpPr/>
              <p:nvPr/>
            </p:nvSpPr>
            <p:spPr bwMode="auto">
              <a:xfrm rot="2940000" flipH="1">
                <a:off x="1343" y="3693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10" name="花纹"/>
              <p:cNvSpPr/>
              <p:nvPr/>
            </p:nvSpPr>
            <p:spPr bwMode="auto">
              <a:xfrm rot="18660000">
                <a:off x="335" y="315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 flipV="1">
              <a:off x="11854" y="61"/>
              <a:ext cx="2508" cy="1792"/>
              <a:chOff x="11836" y="259"/>
              <a:chExt cx="2508" cy="1792"/>
            </a:xfrm>
          </p:grpSpPr>
          <p:sp>
            <p:nvSpPr>
              <p:cNvPr id="12" name="花纹"/>
              <p:cNvSpPr/>
              <p:nvPr/>
            </p:nvSpPr>
            <p:spPr bwMode="auto">
              <a:xfrm rot="2940000" flipH="1">
                <a:off x="12967" y="674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13" name="花纹"/>
              <p:cNvSpPr/>
              <p:nvPr/>
            </p:nvSpPr>
            <p:spPr bwMode="auto">
              <a:xfrm rot="18660000">
                <a:off x="11959" y="136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5075" y="2820"/>
              <a:ext cx="4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5675" y="1681"/>
              <a:ext cx="3050" cy="1254"/>
              <a:chOff x="5783" y="1338"/>
              <a:chExt cx="3050" cy="1254"/>
            </a:xfrm>
          </p:grpSpPr>
          <p:sp>
            <p:nvSpPr>
              <p:cNvPr id="19" name="花纹"/>
              <p:cNvSpPr/>
              <p:nvPr/>
            </p:nvSpPr>
            <p:spPr bwMode="auto">
              <a:xfrm rot="6660000" flipV="1">
                <a:off x="5906" y="121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21" name="花纹"/>
              <p:cNvSpPr/>
              <p:nvPr/>
            </p:nvSpPr>
            <p:spPr bwMode="auto">
              <a:xfrm rot="14940000" flipH="1" flipV="1">
                <a:off x="7456" y="121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5"/>
          <p:cNvSpPr/>
          <p:nvPr/>
        </p:nvSpPr>
        <p:spPr>
          <a:xfrm>
            <a:off x="4758690" y="144780"/>
            <a:ext cx="2698115" cy="482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608830" y="1205865"/>
            <a:ext cx="4397375" cy="653250"/>
            <a:chOff x="882" y="3333"/>
            <a:chExt cx="5191" cy="771"/>
          </a:xfrm>
        </p:grpSpPr>
        <p:sp>
          <p:nvSpPr>
            <p:cNvPr id="513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1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17" name="TextBox 25"/>
          <p:cNvSpPr txBox="1"/>
          <p:nvPr/>
        </p:nvSpPr>
        <p:spPr>
          <a:xfrm>
            <a:off x="3482975" y="128016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1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4609465" y="2091055"/>
            <a:ext cx="4397375" cy="653250"/>
            <a:chOff x="882" y="3333"/>
            <a:chExt cx="5191" cy="771"/>
          </a:xfrm>
        </p:grpSpPr>
        <p:sp>
          <p:nvSpPr>
            <p:cNvPr id="6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69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0" name="TextBox 25"/>
          <p:cNvSpPr txBox="1"/>
          <p:nvPr/>
        </p:nvSpPr>
        <p:spPr>
          <a:xfrm>
            <a:off x="3482975" y="216535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2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4609465" y="2976245"/>
            <a:ext cx="4397375" cy="653250"/>
            <a:chOff x="882" y="3333"/>
            <a:chExt cx="5191" cy="771"/>
          </a:xfrm>
        </p:grpSpPr>
        <p:sp>
          <p:nvSpPr>
            <p:cNvPr id="73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74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5" name="TextBox 25"/>
          <p:cNvSpPr txBox="1"/>
          <p:nvPr/>
        </p:nvSpPr>
        <p:spPr>
          <a:xfrm>
            <a:off x="3482975" y="305054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3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4609465" y="3861435"/>
            <a:ext cx="4397375" cy="653250"/>
            <a:chOff x="882" y="3333"/>
            <a:chExt cx="5191" cy="771"/>
          </a:xfrm>
        </p:grpSpPr>
        <p:sp>
          <p:nvSpPr>
            <p:cNvPr id="7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1" name="TextBox 25"/>
          <p:cNvSpPr txBox="1"/>
          <p:nvPr/>
        </p:nvSpPr>
        <p:spPr>
          <a:xfrm>
            <a:off x="3482975" y="393573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4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4609465" y="4746625"/>
            <a:ext cx="4397375" cy="653250"/>
            <a:chOff x="882" y="3333"/>
            <a:chExt cx="5191" cy="771"/>
          </a:xfrm>
        </p:grpSpPr>
        <p:sp>
          <p:nvSpPr>
            <p:cNvPr id="84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6" name="TextBox 25"/>
          <p:cNvSpPr txBox="1"/>
          <p:nvPr/>
        </p:nvSpPr>
        <p:spPr>
          <a:xfrm>
            <a:off x="3482975" y="482092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5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4609465" y="5631815"/>
            <a:ext cx="4397375" cy="653250"/>
            <a:chOff x="882" y="3333"/>
            <a:chExt cx="5191" cy="771"/>
          </a:xfrm>
        </p:grpSpPr>
        <p:sp>
          <p:nvSpPr>
            <p:cNvPr id="8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9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91" name="TextBox 25"/>
          <p:cNvSpPr txBox="1"/>
          <p:nvPr/>
        </p:nvSpPr>
        <p:spPr>
          <a:xfrm>
            <a:off x="3482975" y="570611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6</a:t>
            </a:r>
          </a:p>
        </p:txBody>
      </p:sp>
      <p:grpSp>
        <p:nvGrpSpPr>
          <p:cNvPr id="97" name="组合 96"/>
          <p:cNvGrpSpPr/>
          <p:nvPr/>
        </p:nvGrpSpPr>
        <p:grpSpPr>
          <a:xfrm flipH="1" flipV="1">
            <a:off x="10050145" y="67945"/>
            <a:ext cx="2124710" cy="1518285"/>
            <a:chOff x="11836" y="259"/>
            <a:chExt cx="2508" cy="1792"/>
          </a:xfrm>
        </p:grpSpPr>
        <p:sp>
          <p:nvSpPr>
            <p:cNvPr id="98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99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cxnSp>
        <p:nvCxnSpPr>
          <p:cNvPr id="100" name="直接连接符 99"/>
          <p:cNvCxnSpPr/>
          <p:nvPr/>
        </p:nvCxnSpPr>
        <p:spPr>
          <a:xfrm>
            <a:off x="4306570" y="882015"/>
            <a:ext cx="36023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4306570" y="787400"/>
            <a:ext cx="36023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组合 101"/>
          <p:cNvGrpSpPr/>
          <p:nvPr/>
        </p:nvGrpSpPr>
        <p:grpSpPr>
          <a:xfrm>
            <a:off x="34290" y="5259705"/>
            <a:ext cx="2124710" cy="1518285"/>
            <a:chOff x="11836" y="259"/>
            <a:chExt cx="2508" cy="1792"/>
          </a:xfrm>
        </p:grpSpPr>
        <p:sp>
          <p:nvSpPr>
            <p:cNvPr id="10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0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1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椭圆 5"/>
          <p:cNvSpPr/>
          <p:nvPr/>
        </p:nvSpPr>
        <p:spPr>
          <a:xfrm rot="1500000">
            <a:off x="5729288" y="2171700"/>
            <a:ext cx="3816350" cy="3308350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6" name="椭圆 5"/>
          <p:cNvSpPr/>
          <p:nvPr/>
        </p:nvSpPr>
        <p:spPr>
          <a:xfrm rot="20820000">
            <a:off x="2592388" y="2209800"/>
            <a:ext cx="3816350" cy="3308350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1379538" y="4148138"/>
            <a:ext cx="1511300" cy="151130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1225550" y="2971800"/>
            <a:ext cx="889000" cy="88900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834563" y="2012950"/>
            <a:ext cx="1296988" cy="1296988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0" name="心形 19"/>
          <p:cNvSpPr/>
          <p:nvPr/>
        </p:nvSpPr>
        <p:spPr>
          <a:xfrm rot="2280000">
            <a:off x="5494338" y="4851400"/>
            <a:ext cx="411163" cy="411163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1" name="心形 20"/>
          <p:cNvSpPr/>
          <p:nvPr/>
        </p:nvSpPr>
        <p:spPr>
          <a:xfrm rot="18540000">
            <a:off x="630238" y="4100513"/>
            <a:ext cx="411163" cy="409575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2" name="心形 21"/>
          <p:cNvSpPr/>
          <p:nvPr/>
        </p:nvSpPr>
        <p:spPr>
          <a:xfrm rot="4980000">
            <a:off x="9732963" y="5145088"/>
            <a:ext cx="409575" cy="411163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3" name="心形 22"/>
          <p:cNvSpPr/>
          <p:nvPr/>
        </p:nvSpPr>
        <p:spPr>
          <a:xfrm rot="19380000">
            <a:off x="10339388" y="3536950"/>
            <a:ext cx="411163" cy="411163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4" name="心形 23"/>
          <p:cNvSpPr/>
          <p:nvPr/>
        </p:nvSpPr>
        <p:spPr>
          <a:xfrm rot="19560000">
            <a:off x="7234238" y="5468938"/>
            <a:ext cx="271463" cy="271463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5" name="心形 24"/>
          <p:cNvSpPr/>
          <p:nvPr/>
        </p:nvSpPr>
        <p:spPr>
          <a:xfrm>
            <a:off x="5716905" y="5578793"/>
            <a:ext cx="271463" cy="269875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6" name="心形 25"/>
          <p:cNvSpPr/>
          <p:nvPr/>
        </p:nvSpPr>
        <p:spPr>
          <a:xfrm rot="20280000">
            <a:off x="5149215" y="5888355"/>
            <a:ext cx="631825" cy="626745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953500" y="2633663"/>
            <a:ext cx="227013" cy="225425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370263" y="3297238"/>
            <a:ext cx="225425" cy="227013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31" name="TextBox 25"/>
          <p:cNvSpPr txBox="1"/>
          <p:nvPr/>
        </p:nvSpPr>
        <p:spPr>
          <a:xfrm>
            <a:off x="1540087" y="4478858"/>
            <a:ext cx="1282700" cy="9652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 sz="1865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sp>
        <p:nvSpPr>
          <p:cNvPr id="32" name="TextBox 25"/>
          <p:cNvSpPr txBox="1"/>
          <p:nvPr/>
        </p:nvSpPr>
        <p:spPr>
          <a:xfrm>
            <a:off x="9823025" y="2373195"/>
            <a:ext cx="1282700" cy="5962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sp>
        <p:nvSpPr>
          <p:cNvPr id="33" name="TextBox 25"/>
          <p:cNvSpPr txBox="1"/>
          <p:nvPr/>
        </p:nvSpPr>
        <p:spPr>
          <a:xfrm>
            <a:off x="1258147" y="3008195"/>
            <a:ext cx="929640" cy="8401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请在此输入标题</a:t>
            </a:r>
          </a:p>
        </p:txBody>
      </p:sp>
      <p:sp>
        <p:nvSpPr>
          <p:cNvPr id="9" name="花纹"/>
          <p:cNvSpPr/>
          <p:nvPr/>
        </p:nvSpPr>
        <p:spPr bwMode="auto">
          <a:xfrm rot="8040000" flipV="1">
            <a:off x="3359785" y="1588770"/>
            <a:ext cx="1056640" cy="126492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11" name="花纹"/>
          <p:cNvSpPr/>
          <p:nvPr/>
        </p:nvSpPr>
        <p:spPr bwMode="auto">
          <a:xfrm rot="12480000" flipH="1" flipV="1">
            <a:off x="8000365" y="1602105"/>
            <a:ext cx="1056640" cy="126492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16" name="心形 15"/>
          <p:cNvSpPr/>
          <p:nvPr/>
        </p:nvSpPr>
        <p:spPr>
          <a:xfrm rot="1620000">
            <a:off x="7361555" y="5471795"/>
            <a:ext cx="552450" cy="552450"/>
          </a:xfrm>
          <a:prstGeom prst="hear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49288" y="2342515"/>
            <a:ext cx="1997075" cy="25019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70200" y="2342515"/>
            <a:ext cx="1997075" cy="25019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91113" y="2342515"/>
            <a:ext cx="1998663" cy="25019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12025" y="2342515"/>
            <a:ext cx="1998663" cy="25019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34525" y="2342515"/>
            <a:ext cx="1997075" cy="25019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3430" name="文本框 20"/>
          <p:cNvSpPr txBox="1"/>
          <p:nvPr/>
        </p:nvSpPr>
        <p:spPr>
          <a:xfrm flipH="1">
            <a:off x="627063" y="490124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1" name="文本框 22"/>
          <p:cNvSpPr txBox="1"/>
          <p:nvPr/>
        </p:nvSpPr>
        <p:spPr>
          <a:xfrm flipH="1">
            <a:off x="606425" y="5237163"/>
            <a:ext cx="2035175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52463" y="5223193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3" name="文本框 20"/>
          <p:cNvSpPr txBox="1"/>
          <p:nvPr/>
        </p:nvSpPr>
        <p:spPr>
          <a:xfrm flipH="1">
            <a:off x="2870200" y="488537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4" name="文本框 22"/>
          <p:cNvSpPr txBox="1"/>
          <p:nvPr/>
        </p:nvSpPr>
        <p:spPr>
          <a:xfrm flipH="1">
            <a:off x="2849563" y="5221288"/>
            <a:ext cx="2035175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895600" y="520731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6" name="文本框 20"/>
          <p:cNvSpPr txBox="1"/>
          <p:nvPr/>
        </p:nvSpPr>
        <p:spPr>
          <a:xfrm flipH="1">
            <a:off x="5076825" y="488537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7" name="文本框 22"/>
          <p:cNvSpPr txBox="1"/>
          <p:nvPr/>
        </p:nvSpPr>
        <p:spPr>
          <a:xfrm flipH="1">
            <a:off x="5056188" y="5221288"/>
            <a:ext cx="2035175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5100638" y="5207318"/>
            <a:ext cx="1944688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9" name="文本框 20"/>
          <p:cNvSpPr txBox="1"/>
          <p:nvPr/>
        </p:nvSpPr>
        <p:spPr>
          <a:xfrm flipH="1">
            <a:off x="7316788" y="488537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40" name="文本框 22"/>
          <p:cNvSpPr txBox="1"/>
          <p:nvPr/>
        </p:nvSpPr>
        <p:spPr>
          <a:xfrm flipH="1">
            <a:off x="7296150" y="5221288"/>
            <a:ext cx="2035175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342188" y="520731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42" name="文本框 20"/>
          <p:cNvSpPr txBox="1"/>
          <p:nvPr/>
        </p:nvSpPr>
        <p:spPr>
          <a:xfrm flipH="1">
            <a:off x="9537700" y="488537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43" name="文本框 22"/>
          <p:cNvSpPr txBox="1"/>
          <p:nvPr/>
        </p:nvSpPr>
        <p:spPr>
          <a:xfrm flipH="1">
            <a:off x="9517063" y="5221288"/>
            <a:ext cx="2035175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9563100" y="520731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花纹"/>
          <p:cNvSpPr/>
          <p:nvPr/>
        </p:nvSpPr>
        <p:spPr bwMode="auto">
          <a:xfrm>
            <a:off x="5110480" y="1213485"/>
            <a:ext cx="1943100" cy="1022350"/>
          </a:xfrm>
          <a:custGeom>
            <a:avLst/>
            <a:gdLst/>
            <a:ahLst/>
            <a:cxnLst/>
            <a:rect l="0" t="0" r="r" b="b"/>
            <a:pathLst>
              <a:path w="8160935" h="5391150">
                <a:moveTo>
                  <a:pt x="4554790" y="5251450"/>
                </a:moveTo>
                <a:cubicBezTo>
                  <a:pt x="4656163" y="5251450"/>
                  <a:pt x="4731254" y="5315637"/>
                  <a:pt x="4757536" y="5379823"/>
                </a:cubicBezTo>
                <a:cubicBezTo>
                  <a:pt x="4757536" y="5383599"/>
                  <a:pt x="4757536" y="5387375"/>
                  <a:pt x="4757536" y="5391150"/>
                </a:cubicBezTo>
                <a:cubicBezTo>
                  <a:pt x="4757536" y="5391150"/>
                  <a:pt x="4757536" y="5391150"/>
                  <a:pt x="4284461" y="5391150"/>
                </a:cubicBezTo>
                <a:cubicBezTo>
                  <a:pt x="4382080" y="5289207"/>
                  <a:pt x="4475944" y="5251450"/>
                  <a:pt x="4554790" y="5251450"/>
                </a:cubicBezTo>
                <a:close/>
                <a:moveTo>
                  <a:pt x="3606144" y="5251450"/>
                </a:moveTo>
                <a:cubicBezTo>
                  <a:pt x="3684990" y="5251450"/>
                  <a:pt x="3778854" y="5289207"/>
                  <a:pt x="3876473" y="5391150"/>
                </a:cubicBezTo>
                <a:lnTo>
                  <a:pt x="3407153" y="5391150"/>
                </a:lnTo>
                <a:cubicBezTo>
                  <a:pt x="3407153" y="5391150"/>
                  <a:pt x="3407153" y="5391150"/>
                  <a:pt x="3403398" y="5391150"/>
                </a:cubicBezTo>
                <a:cubicBezTo>
                  <a:pt x="3403398" y="5387375"/>
                  <a:pt x="3403398" y="5383599"/>
                  <a:pt x="3407153" y="5379823"/>
                </a:cubicBezTo>
                <a:cubicBezTo>
                  <a:pt x="3429680" y="5315637"/>
                  <a:pt x="3504771" y="5251450"/>
                  <a:pt x="3606144" y="5251450"/>
                </a:cubicBezTo>
                <a:close/>
                <a:moveTo>
                  <a:pt x="7253670" y="4970462"/>
                </a:moveTo>
                <a:cubicBezTo>
                  <a:pt x="7287462" y="4970462"/>
                  <a:pt x="7321254" y="4977974"/>
                  <a:pt x="7340027" y="4992999"/>
                </a:cubicBezTo>
                <a:cubicBezTo>
                  <a:pt x="7418876" y="5056853"/>
                  <a:pt x="7291217" y="5139488"/>
                  <a:pt x="7426385" y="5162025"/>
                </a:cubicBezTo>
                <a:cubicBezTo>
                  <a:pt x="7557799" y="5188318"/>
                  <a:pt x="7756797" y="5252173"/>
                  <a:pt x="7918249" y="5391150"/>
                </a:cubicBezTo>
                <a:cubicBezTo>
                  <a:pt x="7918249" y="5391150"/>
                  <a:pt x="7918249" y="5391150"/>
                  <a:pt x="7005861" y="5391150"/>
                </a:cubicBezTo>
                <a:cubicBezTo>
                  <a:pt x="7043407" y="5331052"/>
                  <a:pt x="7095973" y="5255929"/>
                  <a:pt x="7144784" y="5192074"/>
                </a:cubicBezTo>
                <a:cubicBezTo>
                  <a:pt x="7156048" y="5173293"/>
                  <a:pt x="7148539" y="5165781"/>
                  <a:pt x="7133520" y="5165781"/>
                </a:cubicBezTo>
                <a:cubicBezTo>
                  <a:pt x="7133520" y="5165781"/>
                  <a:pt x="7129765" y="5165781"/>
                  <a:pt x="7126011" y="5165781"/>
                </a:cubicBezTo>
                <a:cubicBezTo>
                  <a:pt x="7032143" y="5203343"/>
                  <a:pt x="6964559" y="5308515"/>
                  <a:pt x="6908239" y="5391150"/>
                </a:cubicBezTo>
                <a:cubicBezTo>
                  <a:pt x="6908239" y="5391150"/>
                  <a:pt x="6908239" y="5391150"/>
                  <a:pt x="6345036" y="5391150"/>
                </a:cubicBezTo>
                <a:cubicBezTo>
                  <a:pt x="6427639" y="5297247"/>
                  <a:pt x="6517752" y="5225879"/>
                  <a:pt x="6607864" y="5184562"/>
                </a:cubicBezTo>
                <a:cubicBezTo>
                  <a:pt x="6634147" y="5169537"/>
                  <a:pt x="6652920" y="5165781"/>
                  <a:pt x="6667939" y="5165781"/>
                </a:cubicBezTo>
                <a:cubicBezTo>
                  <a:pt x="6701731" y="5165781"/>
                  <a:pt x="6712995" y="5184562"/>
                  <a:pt x="6720505" y="5203343"/>
                </a:cubicBezTo>
                <a:cubicBezTo>
                  <a:pt x="6731769" y="5225879"/>
                  <a:pt x="6739278" y="5244660"/>
                  <a:pt x="6758051" y="5244660"/>
                </a:cubicBezTo>
                <a:cubicBezTo>
                  <a:pt x="6773070" y="5244660"/>
                  <a:pt x="6806862" y="5225879"/>
                  <a:pt x="6866937" y="5162025"/>
                </a:cubicBezTo>
                <a:cubicBezTo>
                  <a:pt x="6990842" y="5034316"/>
                  <a:pt x="7148539" y="4970462"/>
                  <a:pt x="7253670" y="4970462"/>
                </a:cubicBezTo>
                <a:close/>
                <a:moveTo>
                  <a:pt x="911932" y="4970462"/>
                </a:moveTo>
                <a:cubicBezTo>
                  <a:pt x="1016957" y="4970462"/>
                  <a:pt x="1170744" y="5034316"/>
                  <a:pt x="1298274" y="5162025"/>
                </a:cubicBezTo>
                <a:cubicBezTo>
                  <a:pt x="1354538" y="5225879"/>
                  <a:pt x="1388296" y="5244660"/>
                  <a:pt x="1407050" y="5244660"/>
                </a:cubicBezTo>
                <a:cubicBezTo>
                  <a:pt x="1425805" y="5244660"/>
                  <a:pt x="1429556" y="5225879"/>
                  <a:pt x="1440808" y="5203343"/>
                </a:cubicBezTo>
                <a:cubicBezTo>
                  <a:pt x="1448310" y="5184562"/>
                  <a:pt x="1459563" y="5165781"/>
                  <a:pt x="1493321" y="5165781"/>
                </a:cubicBezTo>
                <a:cubicBezTo>
                  <a:pt x="1508324" y="5165781"/>
                  <a:pt x="1527079" y="5169537"/>
                  <a:pt x="1553335" y="5184562"/>
                </a:cubicBezTo>
                <a:cubicBezTo>
                  <a:pt x="1643357" y="5225879"/>
                  <a:pt x="1733378" y="5297247"/>
                  <a:pt x="1815898" y="5391150"/>
                </a:cubicBezTo>
                <a:lnTo>
                  <a:pt x="1253264" y="5391150"/>
                </a:lnTo>
                <a:cubicBezTo>
                  <a:pt x="1197000" y="5308515"/>
                  <a:pt x="1129484" y="5203343"/>
                  <a:pt x="1039463" y="5165781"/>
                </a:cubicBezTo>
                <a:cubicBezTo>
                  <a:pt x="1035712" y="5165781"/>
                  <a:pt x="1031961" y="5165781"/>
                  <a:pt x="1028210" y="5165781"/>
                </a:cubicBezTo>
                <a:cubicBezTo>
                  <a:pt x="1013206" y="5165781"/>
                  <a:pt x="1005704" y="5173293"/>
                  <a:pt x="1016957" y="5192074"/>
                </a:cubicBezTo>
                <a:cubicBezTo>
                  <a:pt x="1065719" y="5255929"/>
                  <a:pt x="1118231" y="5331052"/>
                  <a:pt x="1155740" y="5391150"/>
                </a:cubicBezTo>
                <a:cubicBezTo>
                  <a:pt x="1155740" y="5391150"/>
                  <a:pt x="1155740" y="5391150"/>
                  <a:pt x="244273" y="5391150"/>
                </a:cubicBezTo>
                <a:cubicBezTo>
                  <a:pt x="409312" y="5252173"/>
                  <a:pt x="608110" y="5188318"/>
                  <a:pt x="735640" y="5162025"/>
                </a:cubicBezTo>
                <a:cubicBezTo>
                  <a:pt x="870672" y="5139488"/>
                  <a:pt x="743142" y="5056853"/>
                  <a:pt x="821911" y="4992999"/>
                </a:cubicBezTo>
                <a:cubicBezTo>
                  <a:pt x="844416" y="4977974"/>
                  <a:pt x="874423" y="4970462"/>
                  <a:pt x="911932" y="4970462"/>
                </a:cubicBezTo>
                <a:close/>
                <a:moveTo>
                  <a:pt x="4082339" y="4849812"/>
                </a:moveTo>
                <a:cubicBezTo>
                  <a:pt x="4097311" y="4849812"/>
                  <a:pt x="4142227" y="4861090"/>
                  <a:pt x="4160942" y="4883645"/>
                </a:cubicBezTo>
                <a:cubicBezTo>
                  <a:pt x="4179657" y="4906201"/>
                  <a:pt x="4243288" y="4988906"/>
                  <a:pt x="4262003" y="5067851"/>
                </a:cubicBezTo>
                <a:cubicBezTo>
                  <a:pt x="4280718" y="5165592"/>
                  <a:pt x="4284461" y="5270853"/>
                  <a:pt x="4250774" y="5391150"/>
                </a:cubicBezTo>
                <a:cubicBezTo>
                  <a:pt x="4250774" y="5391150"/>
                  <a:pt x="4250774" y="5391150"/>
                  <a:pt x="4247031" y="5391150"/>
                </a:cubicBezTo>
                <a:cubicBezTo>
                  <a:pt x="4247031" y="5391150"/>
                  <a:pt x="4247031" y="5391150"/>
                  <a:pt x="4127255" y="5391150"/>
                </a:cubicBezTo>
                <a:cubicBezTo>
                  <a:pt x="4127255" y="5282131"/>
                  <a:pt x="4123512" y="5176870"/>
                  <a:pt x="4108540" y="5097925"/>
                </a:cubicBezTo>
                <a:cubicBezTo>
                  <a:pt x="4104797" y="5071610"/>
                  <a:pt x="4093568" y="5045295"/>
                  <a:pt x="4082339" y="5045295"/>
                </a:cubicBezTo>
                <a:cubicBezTo>
                  <a:pt x="4067366" y="5045295"/>
                  <a:pt x="4056137" y="5071610"/>
                  <a:pt x="4052394" y="5097925"/>
                </a:cubicBezTo>
                <a:cubicBezTo>
                  <a:pt x="4037422" y="5176870"/>
                  <a:pt x="4033679" y="5282131"/>
                  <a:pt x="4033679" y="5391150"/>
                </a:cubicBezTo>
                <a:lnTo>
                  <a:pt x="3913903" y="5391150"/>
                </a:lnTo>
                <a:cubicBezTo>
                  <a:pt x="3876473" y="5270853"/>
                  <a:pt x="3880216" y="5165592"/>
                  <a:pt x="3902674" y="5067851"/>
                </a:cubicBezTo>
                <a:cubicBezTo>
                  <a:pt x="3917646" y="4988906"/>
                  <a:pt x="3985020" y="4906201"/>
                  <a:pt x="3999992" y="4883645"/>
                </a:cubicBezTo>
                <a:cubicBezTo>
                  <a:pt x="4022450" y="4861090"/>
                  <a:pt x="4063623" y="4849812"/>
                  <a:pt x="4082339" y="4849812"/>
                </a:cubicBezTo>
                <a:close/>
                <a:moveTo>
                  <a:pt x="4915795" y="4489450"/>
                </a:moveTo>
                <a:cubicBezTo>
                  <a:pt x="5137159" y="4489450"/>
                  <a:pt x="5362275" y="4575863"/>
                  <a:pt x="5433562" y="4662276"/>
                </a:cubicBezTo>
                <a:cubicBezTo>
                  <a:pt x="5456074" y="4692332"/>
                  <a:pt x="5463577" y="4711118"/>
                  <a:pt x="5456074" y="4711118"/>
                </a:cubicBezTo>
                <a:cubicBezTo>
                  <a:pt x="5452322" y="4711118"/>
                  <a:pt x="5452322" y="4707361"/>
                  <a:pt x="5448570" y="4707361"/>
                </a:cubicBezTo>
                <a:cubicBezTo>
                  <a:pt x="5384787" y="4681061"/>
                  <a:pt x="5313500" y="4666033"/>
                  <a:pt x="5245965" y="4666033"/>
                </a:cubicBezTo>
                <a:cubicBezTo>
                  <a:pt x="5182183" y="4666033"/>
                  <a:pt x="5122152" y="4681061"/>
                  <a:pt x="5088384" y="4718632"/>
                </a:cubicBezTo>
                <a:cubicBezTo>
                  <a:pt x="5077129" y="4729903"/>
                  <a:pt x="5077129" y="4748689"/>
                  <a:pt x="5095888" y="4748689"/>
                </a:cubicBezTo>
                <a:cubicBezTo>
                  <a:pt x="5095888" y="4748689"/>
                  <a:pt x="5099640" y="4748689"/>
                  <a:pt x="5099640" y="4748689"/>
                </a:cubicBezTo>
                <a:cubicBezTo>
                  <a:pt x="5137159" y="4741174"/>
                  <a:pt x="5170927" y="4737417"/>
                  <a:pt x="5208446" y="4737417"/>
                </a:cubicBezTo>
                <a:cubicBezTo>
                  <a:pt x="5384787" y="4737417"/>
                  <a:pt x="5572383" y="4835101"/>
                  <a:pt x="5782492" y="5146939"/>
                </a:cubicBezTo>
                <a:cubicBezTo>
                  <a:pt x="5816259" y="5222081"/>
                  <a:pt x="5846274" y="5300980"/>
                  <a:pt x="5868786" y="5391150"/>
                </a:cubicBezTo>
                <a:cubicBezTo>
                  <a:pt x="5868786" y="5391150"/>
                  <a:pt x="5868786" y="5391150"/>
                  <a:pt x="5673686" y="5391150"/>
                </a:cubicBezTo>
                <a:cubicBezTo>
                  <a:pt x="5579887" y="5316009"/>
                  <a:pt x="5471081" y="5263409"/>
                  <a:pt x="5358523" y="5263409"/>
                </a:cubicBezTo>
                <a:cubicBezTo>
                  <a:pt x="5309748" y="5263409"/>
                  <a:pt x="5264725" y="5270924"/>
                  <a:pt x="5215950" y="5289709"/>
                </a:cubicBezTo>
                <a:cubicBezTo>
                  <a:pt x="5200942" y="5297223"/>
                  <a:pt x="5200942" y="5308494"/>
                  <a:pt x="5215950" y="5308494"/>
                </a:cubicBezTo>
                <a:cubicBezTo>
                  <a:pt x="5215950" y="5308494"/>
                  <a:pt x="5219702" y="5308494"/>
                  <a:pt x="5219702" y="5308494"/>
                </a:cubicBezTo>
                <a:cubicBezTo>
                  <a:pt x="5230958" y="5304737"/>
                  <a:pt x="5238462" y="5304737"/>
                  <a:pt x="5249717" y="5304737"/>
                </a:cubicBezTo>
                <a:cubicBezTo>
                  <a:pt x="5332260" y="5304737"/>
                  <a:pt x="5426058" y="5338551"/>
                  <a:pt x="5516105" y="5391150"/>
                </a:cubicBezTo>
                <a:cubicBezTo>
                  <a:pt x="5516105" y="5391150"/>
                  <a:pt x="5516105" y="5391150"/>
                  <a:pt x="4893284" y="5391150"/>
                </a:cubicBezTo>
                <a:cubicBezTo>
                  <a:pt x="4915795" y="5285952"/>
                  <a:pt x="5065873" y="5086826"/>
                  <a:pt x="5343516" y="5086826"/>
                </a:cubicBezTo>
                <a:cubicBezTo>
                  <a:pt x="5407299" y="5086826"/>
                  <a:pt x="5478585" y="5098097"/>
                  <a:pt x="5557376" y="5124397"/>
                </a:cubicBezTo>
                <a:cubicBezTo>
                  <a:pt x="5557376" y="5124397"/>
                  <a:pt x="5557376" y="5124397"/>
                  <a:pt x="5576135" y="5098097"/>
                </a:cubicBezTo>
                <a:cubicBezTo>
                  <a:pt x="5519856" y="4974114"/>
                  <a:pt x="5418554" y="4891458"/>
                  <a:pt x="5287237" y="4865158"/>
                </a:cubicBezTo>
                <a:cubicBezTo>
                  <a:pt x="5268477" y="4861401"/>
                  <a:pt x="5249717" y="4861401"/>
                  <a:pt x="5234710" y="4861401"/>
                </a:cubicBezTo>
                <a:cubicBezTo>
                  <a:pt x="5107144" y="4861401"/>
                  <a:pt x="4968323" y="4936543"/>
                  <a:pt x="4904540" y="5007927"/>
                </a:cubicBezTo>
                <a:cubicBezTo>
                  <a:pt x="4893284" y="5019199"/>
                  <a:pt x="4882028" y="5030470"/>
                  <a:pt x="4874524" y="5030470"/>
                </a:cubicBezTo>
                <a:cubicBezTo>
                  <a:pt x="4870772" y="5030470"/>
                  <a:pt x="4870772" y="5030470"/>
                  <a:pt x="4867020" y="5026713"/>
                </a:cubicBezTo>
                <a:cubicBezTo>
                  <a:pt x="4803238" y="4996656"/>
                  <a:pt x="4743207" y="4816316"/>
                  <a:pt x="4912044" y="4737417"/>
                </a:cubicBezTo>
                <a:cubicBezTo>
                  <a:pt x="4923299" y="4733660"/>
                  <a:pt x="4923299" y="4699846"/>
                  <a:pt x="4878276" y="4692332"/>
                </a:cubicBezTo>
                <a:cubicBezTo>
                  <a:pt x="4867020" y="4692332"/>
                  <a:pt x="4855765" y="4692332"/>
                  <a:pt x="4844509" y="4692332"/>
                </a:cubicBezTo>
                <a:cubicBezTo>
                  <a:pt x="4735703" y="4692332"/>
                  <a:pt x="4604385" y="4729903"/>
                  <a:pt x="4574370" y="4865158"/>
                </a:cubicBezTo>
                <a:cubicBezTo>
                  <a:pt x="4559362" y="4951571"/>
                  <a:pt x="4596881" y="4996656"/>
                  <a:pt x="4645656" y="4996656"/>
                </a:cubicBezTo>
                <a:cubicBezTo>
                  <a:pt x="4649408" y="4996656"/>
                  <a:pt x="4653160" y="4996656"/>
                  <a:pt x="4653160" y="4996656"/>
                </a:cubicBezTo>
                <a:cubicBezTo>
                  <a:pt x="4656912" y="4996656"/>
                  <a:pt x="4656912" y="4996656"/>
                  <a:pt x="4656912" y="4996656"/>
                </a:cubicBezTo>
                <a:cubicBezTo>
                  <a:pt x="4679424" y="4996656"/>
                  <a:pt x="4668168" y="5037984"/>
                  <a:pt x="4660664" y="5053012"/>
                </a:cubicBezTo>
                <a:cubicBezTo>
                  <a:pt x="4645656" y="5086826"/>
                  <a:pt x="4604385" y="5105611"/>
                  <a:pt x="4566866" y="5105611"/>
                </a:cubicBezTo>
                <a:cubicBezTo>
                  <a:pt x="4559362" y="5105611"/>
                  <a:pt x="4551858" y="5105611"/>
                  <a:pt x="4544354" y="5101854"/>
                </a:cubicBezTo>
                <a:cubicBezTo>
                  <a:pt x="4461812" y="5079312"/>
                  <a:pt x="4289223" y="4944057"/>
                  <a:pt x="4450556" y="4703604"/>
                </a:cubicBezTo>
                <a:cubicBezTo>
                  <a:pt x="4551858" y="4545806"/>
                  <a:pt x="4735703" y="4489450"/>
                  <a:pt x="4915795" y="4489450"/>
                </a:cubicBezTo>
                <a:close/>
                <a:moveTo>
                  <a:pt x="3245139" y="4489450"/>
                </a:moveTo>
                <a:cubicBezTo>
                  <a:pt x="3428983" y="4489450"/>
                  <a:pt x="3609076" y="4545806"/>
                  <a:pt x="3710378" y="4703604"/>
                </a:cubicBezTo>
                <a:cubicBezTo>
                  <a:pt x="3871711" y="4944057"/>
                  <a:pt x="3702874" y="5079312"/>
                  <a:pt x="3616580" y="5101854"/>
                </a:cubicBezTo>
                <a:cubicBezTo>
                  <a:pt x="3609076" y="5105611"/>
                  <a:pt x="3601572" y="5105611"/>
                  <a:pt x="3594068" y="5105611"/>
                </a:cubicBezTo>
                <a:cubicBezTo>
                  <a:pt x="3556549" y="5105611"/>
                  <a:pt x="3515277" y="5086826"/>
                  <a:pt x="3500270" y="5053012"/>
                </a:cubicBezTo>
                <a:cubicBezTo>
                  <a:pt x="3496518" y="5037984"/>
                  <a:pt x="3481510" y="4996656"/>
                  <a:pt x="3504022" y="4996656"/>
                </a:cubicBezTo>
                <a:cubicBezTo>
                  <a:pt x="3507774" y="4996656"/>
                  <a:pt x="3507774" y="4996656"/>
                  <a:pt x="3507774" y="4996656"/>
                </a:cubicBezTo>
                <a:cubicBezTo>
                  <a:pt x="3511526" y="4996656"/>
                  <a:pt x="3511526" y="4996656"/>
                  <a:pt x="3515277" y="4996656"/>
                </a:cubicBezTo>
                <a:cubicBezTo>
                  <a:pt x="3564053" y="4996656"/>
                  <a:pt x="3601572" y="4951571"/>
                  <a:pt x="3586564" y="4865158"/>
                </a:cubicBezTo>
                <a:cubicBezTo>
                  <a:pt x="3556549" y="4729903"/>
                  <a:pt x="3425231" y="4692332"/>
                  <a:pt x="3316425" y="4692332"/>
                </a:cubicBezTo>
                <a:cubicBezTo>
                  <a:pt x="3305169" y="4692332"/>
                  <a:pt x="3293914" y="4692332"/>
                  <a:pt x="3286410" y="4692332"/>
                </a:cubicBezTo>
                <a:cubicBezTo>
                  <a:pt x="3237635" y="4699846"/>
                  <a:pt x="3237635" y="4733660"/>
                  <a:pt x="3248890" y="4737417"/>
                </a:cubicBezTo>
                <a:cubicBezTo>
                  <a:pt x="3417727" y="4816316"/>
                  <a:pt x="3357696" y="4996656"/>
                  <a:pt x="3293914" y="5026713"/>
                </a:cubicBezTo>
                <a:cubicBezTo>
                  <a:pt x="3290162" y="5030470"/>
                  <a:pt x="3290162" y="5030470"/>
                  <a:pt x="3290162" y="5030470"/>
                </a:cubicBezTo>
                <a:cubicBezTo>
                  <a:pt x="3278906" y="5030470"/>
                  <a:pt x="3267650" y="5019199"/>
                  <a:pt x="3256394" y="5007927"/>
                </a:cubicBezTo>
                <a:cubicBezTo>
                  <a:pt x="3192611" y="4936543"/>
                  <a:pt x="3053790" y="4861401"/>
                  <a:pt x="2929976" y="4861401"/>
                </a:cubicBezTo>
                <a:cubicBezTo>
                  <a:pt x="2911217" y="4861401"/>
                  <a:pt x="2892457" y="4861401"/>
                  <a:pt x="2873697" y="4865158"/>
                </a:cubicBezTo>
                <a:cubicBezTo>
                  <a:pt x="2742380" y="4891458"/>
                  <a:pt x="2641078" y="4974114"/>
                  <a:pt x="2584799" y="5098097"/>
                </a:cubicBezTo>
                <a:cubicBezTo>
                  <a:pt x="2584799" y="5098097"/>
                  <a:pt x="2584799" y="5098097"/>
                  <a:pt x="2603558" y="5124397"/>
                </a:cubicBezTo>
                <a:cubicBezTo>
                  <a:pt x="2682349" y="5098097"/>
                  <a:pt x="2753636" y="5086826"/>
                  <a:pt x="2817418" y="5086826"/>
                </a:cubicBezTo>
                <a:cubicBezTo>
                  <a:pt x="3095061" y="5086826"/>
                  <a:pt x="3245139" y="5285952"/>
                  <a:pt x="3267650" y="5391150"/>
                </a:cubicBezTo>
                <a:cubicBezTo>
                  <a:pt x="3267650" y="5391150"/>
                  <a:pt x="3267650" y="5391150"/>
                  <a:pt x="2644830" y="5391150"/>
                </a:cubicBezTo>
                <a:cubicBezTo>
                  <a:pt x="2734876" y="5338551"/>
                  <a:pt x="2828674" y="5304737"/>
                  <a:pt x="2911217" y="5304737"/>
                </a:cubicBezTo>
                <a:cubicBezTo>
                  <a:pt x="2922472" y="5304737"/>
                  <a:pt x="2933728" y="5304737"/>
                  <a:pt x="2941232" y="5308494"/>
                </a:cubicBezTo>
                <a:cubicBezTo>
                  <a:pt x="2941232" y="5308494"/>
                  <a:pt x="2944984" y="5308494"/>
                  <a:pt x="2944984" y="5308494"/>
                </a:cubicBezTo>
                <a:cubicBezTo>
                  <a:pt x="2959992" y="5308494"/>
                  <a:pt x="2959992" y="5297223"/>
                  <a:pt x="2944984" y="5289709"/>
                </a:cubicBezTo>
                <a:cubicBezTo>
                  <a:pt x="2896209" y="5270924"/>
                  <a:pt x="2851186" y="5263409"/>
                  <a:pt x="2806163" y="5263409"/>
                </a:cubicBezTo>
                <a:cubicBezTo>
                  <a:pt x="2693605" y="5263409"/>
                  <a:pt x="2581047" y="5316009"/>
                  <a:pt x="2491000" y="5391150"/>
                </a:cubicBezTo>
                <a:cubicBezTo>
                  <a:pt x="2491000" y="5391150"/>
                  <a:pt x="2491000" y="5391150"/>
                  <a:pt x="2487248" y="5391150"/>
                </a:cubicBezTo>
                <a:cubicBezTo>
                  <a:pt x="2487248" y="5391150"/>
                  <a:pt x="2487248" y="5391150"/>
                  <a:pt x="2295900" y="5391150"/>
                </a:cubicBezTo>
                <a:cubicBezTo>
                  <a:pt x="2295900" y="5391150"/>
                  <a:pt x="2295900" y="5391150"/>
                  <a:pt x="2292148" y="5391150"/>
                </a:cubicBezTo>
                <a:cubicBezTo>
                  <a:pt x="2314660" y="5300980"/>
                  <a:pt x="2344675" y="5222081"/>
                  <a:pt x="2378442" y="5146939"/>
                </a:cubicBezTo>
                <a:cubicBezTo>
                  <a:pt x="2588551" y="4835101"/>
                  <a:pt x="2776147" y="4737417"/>
                  <a:pt x="2952488" y="4737417"/>
                </a:cubicBezTo>
                <a:cubicBezTo>
                  <a:pt x="2990007" y="4737417"/>
                  <a:pt x="3027527" y="4741174"/>
                  <a:pt x="3065046" y="4748689"/>
                </a:cubicBezTo>
                <a:cubicBezTo>
                  <a:pt x="3087557" y="4748689"/>
                  <a:pt x="3083805" y="4729903"/>
                  <a:pt x="3072550" y="4718632"/>
                </a:cubicBezTo>
                <a:cubicBezTo>
                  <a:pt x="3038782" y="4681061"/>
                  <a:pt x="2978751" y="4666033"/>
                  <a:pt x="2914969" y="4666033"/>
                </a:cubicBezTo>
                <a:cubicBezTo>
                  <a:pt x="2847434" y="4666033"/>
                  <a:pt x="2776147" y="4681061"/>
                  <a:pt x="2712364" y="4707361"/>
                </a:cubicBezTo>
                <a:cubicBezTo>
                  <a:pt x="2708612" y="4707361"/>
                  <a:pt x="2708612" y="4711118"/>
                  <a:pt x="2708612" y="4711118"/>
                </a:cubicBezTo>
                <a:cubicBezTo>
                  <a:pt x="2697357" y="4711118"/>
                  <a:pt x="2704860" y="4692332"/>
                  <a:pt x="2731124" y="4662276"/>
                </a:cubicBezTo>
                <a:cubicBezTo>
                  <a:pt x="2802411" y="4575863"/>
                  <a:pt x="3023775" y="4489450"/>
                  <a:pt x="3245139" y="4489450"/>
                </a:cubicBezTo>
                <a:close/>
                <a:moveTo>
                  <a:pt x="4082055" y="3585232"/>
                </a:moveTo>
                <a:cubicBezTo>
                  <a:pt x="4036999" y="3600245"/>
                  <a:pt x="4033244" y="3776658"/>
                  <a:pt x="4040753" y="3945564"/>
                </a:cubicBezTo>
                <a:cubicBezTo>
                  <a:pt x="4044508" y="3990605"/>
                  <a:pt x="4040753" y="4058168"/>
                  <a:pt x="4040753" y="4114470"/>
                </a:cubicBezTo>
                <a:cubicBezTo>
                  <a:pt x="4040753" y="4125730"/>
                  <a:pt x="4036999" y="4136990"/>
                  <a:pt x="4025735" y="4136990"/>
                </a:cubicBezTo>
                <a:cubicBezTo>
                  <a:pt x="4021980" y="4136990"/>
                  <a:pt x="4018225" y="4136990"/>
                  <a:pt x="4014471" y="4129483"/>
                </a:cubicBezTo>
                <a:cubicBezTo>
                  <a:pt x="3943133" y="4050661"/>
                  <a:pt x="3871794" y="4024386"/>
                  <a:pt x="3815475" y="4024386"/>
                </a:cubicBezTo>
                <a:cubicBezTo>
                  <a:pt x="3781683" y="4024386"/>
                  <a:pt x="3747891" y="4035647"/>
                  <a:pt x="3725363" y="4050661"/>
                </a:cubicBezTo>
                <a:cubicBezTo>
                  <a:pt x="3725363" y="4050661"/>
                  <a:pt x="3725363" y="4050661"/>
                  <a:pt x="3729118" y="4080688"/>
                </a:cubicBezTo>
                <a:cubicBezTo>
                  <a:pt x="3961906" y="4118223"/>
                  <a:pt x="4021980" y="4264608"/>
                  <a:pt x="4055772" y="4426007"/>
                </a:cubicBezTo>
                <a:cubicBezTo>
                  <a:pt x="4063281" y="4456034"/>
                  <a:pt x="4067036" y="4489816"/>
                  <a:pt x="4082055" y="4489816"/>
                </a:cubicBezTo>
                <a:cubicBezTo>
                  <a:pt x="4093318" y="4489816"/>
                  <a:pt x="4100828" y="4456034"/>
                  <a:pt x="4104582" y="4426007"/>
                </a:cubicBezTo>
                <a:cubicBezTo>
                  <a:pt x="4138374" y="4264608"/>
                  <a:pt x="4198449" y="4118223"/>
                  <a:pt x="4434991" y="4080688"/>
                </a:cubicBezTo>
                <a:lnTo>
                  <a:pt x="4438746" y="4050661"/>
                </a:lnTo>
                <a:cubicBezTo>
                  <a:pt x="4412463" y="4035647"/>
                  <a:pt x="4382426" y="4024386"/>
                  <a:pt x="4344880" y="4024386"/>
                </a:cubicBezTo>
                <a:cubicBezTo>
                  <a:pt x="4288560" y="4024386"/>
                  <a:pt x="4217222" y="4050661"/>
                  <a:pt x="4145883" y="4129483"/>
                </a:cubicBezTo>
                <a:cubicBezTo>
                  <a:pt x="4142129" y="4136990"/>
                  <a:pt x="4138374" y="4136990"/>
                  <a:pt x="4134620" y="4136990"/>
                </a:cubicBezTo>
                <a:cubicBezTo>
                  <a:pt x="4123356" y="4136990"/>
                  <a:pt x="4119601" y="4125730"/>
                  <a:pt x="4119601" y="4114470"/>
                </a:cubicBezTo>
                <a:cubicBezTo>
                  <a:pt x="4119601" y="4058168"/>
                  <a:pt x="4119601" y="3990605"/>
                  <a:pt x="4119601" y="3945564"/>
                </a:cubicBezTo>
                <a:cubicBezTo>
                  <a:pt x="4127110" y="3776658"/>
                  <a:pt x="4123356" y="3600245"/>
                  <a:pt x="4082055" y="3585232"/>
                </a:cubicBezTo>
                <a:close/>
                <a:moveTo>
                  <a:pt x="7516425" y="3416300"/>
                </a:moveTo>
                <a:cubicBezTo>
                  <a:pt x="7625290" y="3416300"/>
                  <a:pt x="7764187" y="3472617"/>
                  <a:pt x="7921853" y="3619041"/>
                </a:cubicBezTo>
                <a:cubicBezTo>
                  <a:pt x="7925607" y="3622795"/>
                  <a:pt x="7929361" y="3622795"/>
                  <a:pt x="7933115" y="3622795"/>
                </a:cubicBezTo>
                <a:cubicBezTo>
                  <a:pt x="7948131" y="3622795"/>
                  <a:pt x="7955639" y="3577742"/>
                  <a:pt x="7963147" y="3536443"/>
                </a:cubicBezTo>
                <a:cubicBezTo>
                  <a:pt x="7970655" y="3491389"/>
                  <a:pt x="7981917" y="3450090"/>
                  <a:pt x="7996933" y="3450090"/>
                </a:cubicBezTo>
                <a:cubicBezTo>
                  <a:pt x="8000687" y="3450090"/>
                  <a:pt x="8004441" y="3450090"/>
                  <a:pt x="8008195" y="3453844"/>
                </a:cubicBezTo>
                <a:cubicBezTo>
                  <a:pt x="8248449" y="3690376"/>
                  <a:pt x="8162108" y="4065823"/>
                  <a:pt x="8041981" y="4238528"/>
                </a:cubicBezTo>
                <a:cubicBezTo>
                  <a:pt x="7918099" y="4411234"/>
                  <a:pt x="7974409" y="4384952"/>
                  <a:pt x="8045735" y="4456287"/>
                </a:cubicBezTo>
                <a:cubicBezTo>
                  <a:pt x="8222171" y="4636502"/>
                  <a:pt x="8102044" y="4993176"/>
                  <a:pt x="8000687" y="4993176"/>
                </a:cubicBezTo>
                <a:cubicBezTo>
                  <a:pt x="7981917" y="4993176"/>
                  <a:pt x="7966901" y="4981913"/>
                  <a:pt x="7951885" y="4959386"/>
                </a:cubicBezTo>
                <a:cubicBezTo>
                  <a:pt x="7805480" y="4711591"/>
                  <a:pt x="7467623" y="4606466"/>
                  <a:pt x="7231123" y="4606466"/>
                </a:cubicBezTo>
                <a:cubicBezTo>
                  <a:pt x="7216107" y="4606466"/>
                  <a:pt x="7201091" y="4606466"/>
                  <a:pt x="7186075" y="4606466"/>
                </a:cubicBezTo>
                <a:cubicBezTo>
                  <a:pt x="7186075" y="4606466"/>
                  <a:pt x="7186075" y="4606466"/>
                  <a:pt x="7178567" y="4632747"/>
                </a:cubicBezTo>
                <a:cubicBezTo>
                  <a:pt x="7264909" y="4700328"/>
                  <a:pt x="7287432" y="4756645"/>
                  <a:pt x="7231123" y="4786681"/>
                </a:cubicBezTo>
                <a:cubicBezTo>
                  <a:pt x="7219861" y="4794189"/>
                  <a:pt x="7208599" y="4794189"/>
                  <a:pt x="7193583" y="4794189"/>
                </a:cubicBezTo>
                <a:cubicBezTo>
                  <a:pt x="7174813" y="4794189"/>
                  <a:pt x="7152289" y="4790435"/>
                  <a:pt x="7129765" y="4786681"/>
                </a:cubicBezTo>
                <a:cubicBezTo>
                  <a:pt x="7107242" y="4786681"/>
                  <a:pt x="7080964" y="4782926"/>
                  <a:pt x="7054686" y="4782926"/>
                </a:cubicBezTo>
                <a:cubicBezTo>
                  <a:pt x="7020900" y="4782926"/>
                  <a:pt x="6983361" y="4786681"/>
                  <a:pt x="6945821" y="4809207"/>
                </a:cubicBezTo>
                <a:cubicBezTo>
                  <a:pt x="6930805" y="4816716"/>
                  <a:pt x="6908281" y="4824225"/>
                  <a:pt x="6889511" y="4824225"/>
                </a:cubicBezTo>
                <a:cubicBezTo>
                  <a:pt x="6848218" y="4824225"/>
                  <a:pt x="6806924" y="4809207"/>
                  <a:pt x="6758122" y="4797944"/>
                </a:cubicBezTo>
                <a:cubicBezTo>
                  <a:pt x="6709321" y="4786681"/>
                  <a:pt x="6656765" y="4775417"/>
                  <a:pt x="6604209" y="4775417"/>
                </a:cubicBezTo>
                <a:cubicBezTo>
                  <a:pt x="6510360" y="4775417"/>
                  <a:pt x="6412757" y="4809207"/>
                  <a:pt x="6315154" y="4936859"/>
                </a:cubicBezTo>
                <a:cubicBezTo>
                  <a:pt x="6307646" y="4951877"/>
                  <a:pt x="6318908" y="4959386"/>
                  <a:pt x="6333924" y="4959386"/>
                </a:cubicBezTo>
                <a:cubicBezTo>
                  <a:pt x="6333924" y="4959386"/>
                  <a:pt x="6337678" y="4959386"/>
                  <a:pt x="6337678" y="4959386"/>
                </a:cubicBezTo>
                <a:cubicBezTo>
                  <a:pt x="6341431" y="4955632"/>
                  <a:pt x="6348939" y="4955632"/>
                  <a:pt x="6356447" y="4955632"/>
                </a:cubicBezTo>
                <a:cubicBezTo>
                  <a:pt x="6439035" y="4955632"/>
                  <a:pt x="6521622" y="5030721"/>
                  <a:pt x="6506606" y="5060757"/>
                </a:cubicBezTo>
                <a:cubicBezTo>
                  <a:pt x="6487836" y="5102056"/>
                  <a:pt x="6333924" y="5139600"/>
                  <a:pt x="6228812" y="5289780"/>
                </a:cubicBezTo>
                <a:cubicBezTo>
                  <a:pt x="6202535" y="5331079"/>
                  <a:pt x="6180011" y="5364869"/>
                  <a:pt x="6161241" y="5391150"/>
                </a:cubicBezTo>
                <a:cubicBezTo>
                  <a:pt x="6161241" y="5391150"/>
                  <a:pt x="6161241" y="5391150"/>
                  <a:pt x="6029852" y="5391150"/>
                </a:cubicBezTo>
                <a:cubicBezTo>
                  <a:pt x="6033606" y="4996931"/>
                  <a:pt x="6198781" y="4715346"/>
                  <a:pt x="6307646" y="4617729"/>
                </a:cubicBezTo>
                <a:cubicBezTo>
                  <a:pt x="6367709" y="4557658"/>
                  <a:pt x="6461559" y="4531377"/>
                  <a:pt x="6566670" y="4531377"/>
                </a:cubicBezTo>
                <a:cubicBezTo>
                  <a:pt x="6701813" y="4531377"/>
                  <a:pt x="6855726" y="4576430"/>
                  <a:pt x="6979607" y="4670292"/>
                </a:cubicBezTo>
                <a:cubicBezTo>
                  <a:pt x="6979607" y="4670292"/>
                  <a:pt x="6979607" y="4670292"/>
                  <a:pt x="6998377" y="4651520"/>
                </a:cubicBezTo>
                <a:cubicBezTo>
                  <a:pt x="6942067" y="4531377"/>
                  <a:pt x="6795662" y="4456287"/>
                  <a:pt x="6577932" y="4448778"/>
                </a:cubicBezTo>
                <a:cubicBezTo>
                  <a:pt x="6559162" y="4445024"/>
                  <a:pt x="6555408" y="4426252"/>
                  <a:pt x="6574178" y="4418743"/>
                </a:cubicBezTo>
                <a:cubicBezTo>
                  <a:pt x="6675535" y="4373689"/>
                  <a:pt x="6870741" y="4324881"/>
                  <a:pt x="7088472" y="4324881"/>
                </a:cubicBezTo>
                <a:cubicBezTo>
                  <a:pt x="7388789" y="4324881"/>
                  <a:pt x="7726647" y="4411234"/>
                  <a:pt x="7929361" y="4700328"/>
                </a:cubicBezTo>
                <a:cubicBezTo>
                  <a:pt x="7929361" y="4704082"/>
                  <a:pt x="7936869" y="4707837"/>
                  <a:pt x="7940623" y="4707837"/>
                </a:cubicBezTo>
                <a:cubicBezTo>
                  <a:pt x="7948131" y="4707837"/>
                  <a:pt x="7955639" y="4700328"/>
                  <a:pt x="7955639" y="4692819"/>
                </a:cubicBezTo>
                <a:cubicBezTo>
                  <a:pt x="7940623" y="4538886"/>
                  <a:pt x="7779203" y="4414988"/>
                  <a:pt x="7644060" y="4347408"/>
                </a:cubicBezTo>
                <a:cubicBezTo>
                  <a:pt x="7644060" y="4347408"/>
                  <a:pt x="7644060" y="4347408"/>
                  <a:pt x="7644060" y="4309863"/>
                </a:cubicBezTo>
                <a:cubicBezTo>
                  <a:pt x="7734155" y="4253546"/>
                  <a:pt x="7828004" y="4118385"/>
                  <a:pt x="7820496" y="3956943"/>
                </a:cubicBezTo>
                <a:cubicBezTo>
                  <a:pt x="7812988" y="3769220"/>
                  <a:pt x="7711631" y="3667849"/>
                  <a:pt x="7602766" y="3641568"/>
                </a:cubicBezTo>
                <a:cubicBezTo>
                  <a:pt x="7599012" y="3641568"/>
                  <a:pt x="7599012" y="3641568"/>
                  <a:pt x="7595258" y="3641568"/>
                </a:cubicBezTo>
                <a:cubicBezTo>
                  <a:pt x="7580242" y="3641568"/>
                  <a:pt x="7576488" y="3660340"/>
                  <a:pt x="7587750" y="3671604"/>
                </a:cubicBezTo>
                <a:cubicBezTo>
                  <a:pt x="7677845" y="3750447"/>
                  <a:pt x="7760433" y="3840555"/>
                  <a:pt x="7745417" y="3994488"/>
                </a:cubicBezTo>
                <a:cubicBezTo>
                  <a:pt x="7726647" y="4167193"/>
                  <a:pt x="7602766" y="4261055"/>
                  <a:pt x="7456361" y="4261055"/>
                </a:cubicBezTo>
                <a:cubicBezTo>
                  <a:pt x="7445099" y="4261055"/>
                  <a:pt x="7433837" y="4261055"/>
                  <a:pt x="7422575" y="4261055"/>
                </a:cubicBezTo>
                <a:cubicBezTo>
                  <a:pt x="7317464" y="4249792"/>
                  <a:pt x="7171059" y="4238528"/>
                  <a:pt x="7035916" y="4238528"/>
                </a:cubicBezTo>
                <a:cubicBezTo>
                  <a:pt x="6972099" y="4238528"/>
                  <a:pt x="6912035" y="4242283"/>
                  <a:pt x="6863234" y="4249792"/>
                </a:cubicBezTo>
                <a:cubicBezTo>
                  <a:pt x="6863234" y="4249792"/>
                  <a:pt x="6863234" y="4249792"/>
                  <a:pt x="6859480" y="4249792"/>
                </a:cubicBezTo>
                <a:cubicBezTo>
                  <a:pt x="6848218" y="4249792"/>
                  <a:pt x="6844464" y="4234774"/>
                  <a:pt x="6855726" y="4223510"/>
                </a:cubicBezTo>
                <a:cubicBezTo>
                  <a:pt x="6927051" y="4144667"/>
                  <a:pt x="6953329" y="4054559"/>
                  <a:pt x="6960837" y="3994488"/>
                </a:cubicBezTo>
                <a:cubicBezTo>
                  <a:pt x="6960837" y="3983224"/>
                  <a:pt x="6957083" y="3979470"/>
                  <a:pt x="6949575" y="3979470"/>
                </a:cubicBezTo>
                <a:cubicBezTo>
                  <a:pt x="6942067" y="3979470"/>
                  <a:pt x="6934559" y="3983224"/>
                  <a:pt x="6930805" y="3990733"/>
                </a:cubicBezTo>
                <a:cubicBezTo>
                  <a:pt x="6866987" y="4110876"/>
                  <a:pt x="6784400" y="4193475"/>
                  <a:pt x="6641749" y="4298600"/>
                </a:cubicBezTo>
                <a:cubicBezTo>
                  <a:pt x="6446543" y="4377444"/>
                  <a:pt x="6221304" y="4501341"/>
                  <a:pt x="6082407" y="4786681"/>
                </a:cubicBezTo>
                <a:cubicBezTo>
                  <a:pt x="6074900" y="4797944"/>
                  <a:pt x="6067392" y="4801698"/>
                  <a:pt x="6063638" y="4801698"/>
                </a:cubicBezTo>
                <a:cubicBezTo>
                  <a:pt x="6056130" y="4801698"/>
                  <a:pt x="6048622" y="4794189"/>
                  <a:pt x="6048622" y="4786681"/>
                </a:cubicBezTo>
                <a:cubicBezTo>
                  <a:pt x="6014836" y="4546395"/>
                  <a:pt x="6108685" y="4324881"/>
                  <a:pt x="6390233" y="4223510"/>
                </a:cubicBezTo>
                <a:cubicBezTo>
                  <a:pt x="6626733" y="4140912"/>
                  <a:pt x="6818186" y="3941925"/>
                  <a:pt x="6912035" y="3750447"/>
                </a:cubicBezTo>
                <a:cubicBezTo>
                  <a:pt x="6919543" y="3735430"/>
                  <a:pt x="6927051" y="3731675"/>
                  <a:pt x="6938313" y="3731675"/>
                </a:cubicBezTo>
                <a:cubicBezTo>
                  <a:pt x="6945821" y="3731675"/>
                  <a:pt x="6957083" y="3735430"/>
                  <a:pt x="6964591" y="3742938"/>
                </a:cubicBezTo>
                <a:cubicBezTo>
                  <a:pt x="7073456" y="3836800"/>
                  <a:pt x="7073456" y="3908135"/>
                  <a:pt x="7204845" y="4001997"/>
                </a:cubicBezTo>
                <a:cubicBezTo>
                  <a:pt x="7246139" y="4032032"/>
                  <a:pt x="7294940" y="4047050"/>
                  <a:pt x="7339988" y="4047050"/>
                </a:cubicBezTo>
                <a:cubicBezTo>
                  <a:pt x="7437591" y="4047050"/>
                  <a:pt x="7523933" y="3986979"/>
                  <a:pt x="7523933" y="3855572"/>
                </a:cubicBezTo>
                <a:cubicBezTo>
                  <a:pt x="7523933" y="3739184"/>
                  <a:pt x="7415067" y="3656586"/>
                  <a:pt x="7317464" y="3656586"/>
                </a:cubicBezTo>
                <a:cubicBezTo>
                  <a:pt x="7287432" y="3656586"/>
                  <a:pt x="7257401" y="3664095"/>
                  <a:pt x="7234877" y="3679113"/>
                </a:cubicBezTo>
                <a:cubicBezTo>
                  <a:pt x="7231123" y="3682867"/>
                  <a:pt x="7227369" y="3682867"/>
                  <a:pt x="7223615" y="3682867"/>
                </a:cubicBezTo>
                <a:cubicBezTo>
                  <a:pt x="7212353" y="3682867"/>
                  <a:pt x="7201091" y="3675358"/>
                  <a:pt x="7208599" y="3656586"/>
                </a:cubicBezTo>
                <a:cubicBezTo>
                  <a:pt x="7246139" y="3543952"/>
                  <a:pt x="7351250" y="3416300"/>
                  <a:pt x="7516425" y="3416300"/>
                </a:cubicBezTo>
                <a:close/>
                <a:moveTo>
                  <a:pt x="644510" y="3416300"/>
                </a:moveTo>
                <a:cubicBezTo>
                  <a:pt x="809685" y="3416300"/>
                  <a:pt x="918550" y="3543952"/>
                  <a:pt x="952336" y="3656586"/>
                </a:cubicBezTo>
                <a:cubicBezTo>
                  <a:pt x="959844" y="3675358"/>
                  <a:pt x="948582" y="3682867"/>
                  <a:pt x="937320" y="3682867"/>
                </a:cubicBezTo>
                <a:cubicBezTo>
                  <a:pt x="933566" y="3682867"/>
                  <a:pt x="929812" y="3682867"/>
                  <a:pt x="926058" y="3679113"/>
                </a:cubicBezTo>
                <a:cubicBezTo>
                  <a:pt x="903534" y="3664095"/>
                  <a:pt x="873502" y="3656586"/>
                  <a:pt x="847225" y="3656586"/>
                </a:cubicBezTo>
                <a:cubicBezTo>
                  <a:pt x="745867" y="3656586"/>
                  <a:pt x="637002" y="3739184"/>
                  <a:pt x="637002" y="3855572"/>
                </a:cubicBezTo>
                <a:cubicBezTo>
                  <a:pt x="637002" y="3986979"/>
                  <a:pt x="727098" y="4047050"/>
                  <a:pt x="820947" y="4047050"/>
                </a:cubicBezTo>
                <a:cubicBezTo>
                  <a:pt x="865995" y="4047050"/>
                  <a:pt x="918550" y="4032032"/>
                  <a:pt x="956090" y="4001997"/>
                </a:cubicBezTo>
                <a:cubicBezTo>
                  <a:pt x="1087479" y="3908135"/>
                  <a:pt x="1087479" y="3836800"/>
                  <a:pt x="1196344" y="3742938"/>
                </a:cubicBezTo>
                <a:cubicBezTo>
                  <a:pt x="1203852" y="3735430"/>
                  <a:pt x="1215114" y="3731675"/>
                  <a:pt x="1222622" y="3731675"/>
                </a:cubicBezTo>
                <a:cubicBezTo>
                  <a:pt x="1233884" y="3731675"/>
                  <a:pt x="1241392" y="3735430"/>
                  <a:pt x="1248900" y="3750447"/>
                </a:cubicBezTo>
                <a:cubicBezTo>
                  <a:pt x="1342749" y="3941925"/>
                  <a:pt x="1534201" y="4140912"/>
                  <a:pt x="1774456" y="4223510"/>
                </a:cubicBezTo>
                <a:cubicBezTo>
                  <a:pt x="2052250" y="4324881"/>
                  <a:pt x="2146099" y="4546395"/>
                  <a:pt x="2116067" y="4786681"/>
                </a:cubicBezTo>
                <a:cubicBezTo>
                  <a:pt x="2112313" y="4794189"/>
                  <a:pt x="2108559" y="4801698"/>
                  <a:pt x="2097297" y="4801698"/>
                </a:cubicBezTo>
                <a:cubicBezTo>
                  <a:pt x="2093543" y="4801698"/>
                  <a:pt x="2086035" y="4797944"/>
                  <a:pt x="2078527" y="4786681"/>
                </a:cubicBezTo>
                <a:cubicBezTo>
                  <a:pt x="1939631" y="4501341"/>
                  <a:pt x="1714392" y="4377444"/>
                  <a:pt x="1519186" y="4298600"/>
                </a:cubicBezTo>
                <a:cubicBezTo>
                  <a:pt x="1376535" y="4193475"/>
                  <a:pt x="1297701" y="4110876"/>
                  <a:pt x="1230130" y="3990733"/>
                </a:cubicBezTo>
                <a:cubicBezTo>
                  <a:pt x="1226376" y="3983224"/>
                  <a:pt x="1218868" y="3979470"/>
                  <a:pt x="1211360" y="3979470"/>
                </a:cubicBezTo>
                <a:cubicBezTo>
                  <a:pt x="1207606" y="3979470"/>
                  <a:pt x="1200098" y="3983224"/>
                  <a:pt x="1200098" y="3994488"/>
                </a:cubicBezTo>
                <a:cubicBezTo>
                  <a:pt x="1207606" y="4054559"/>
                  <a:pt x="1233884" y="4144667"/>
                  <a:pt x="1305209" y="4223510"/>
                </a:cubicBezTo>
                <a:cubicBezTo>
                  <a:pt x="1316471" y="4234774"/>
                  <a:pt x="1316471" y="4249792"/>
                  <a:pt x="1301455" y="4249792"/>
                </a:cubicBezTo>
                <a:cubicBezTo>
                  <a:pt x="1301455" y="4249792"/>
                  <a:pt x="1297701" y="4249792"/>
                  <a:pt x="1297701" y="4249792"/>
                </a:cubicBezTo>
                <a:cubicBezTo>
                  <a:pt x="1248900" y="4242283"/>
                  <a:pt x="1188836" y="4238528"/>
                  <a:pt x="1125019" y="4238528"/>
                </a:cubicBezTo>
                <a:cubicBezTo>
                  <a:pt x="993630" y="4238528"/>
                  <a:pt x="843471" y="4249792"/>
                  <a:pt x="738359" y="4261055"/>
                </a:cubicBezTo>
                <a:cubicBezTo>
                  <a:pt x="727098" y="4261055"/>
                  <a:pt x="715836" y="4261055"/>
                  <a:pt x="708328" y="4261055"/>
                </a:cubicBezTo>
                <a:cubicBezTo>
                  <a:pt x="558169" y="4261055"/>
                  <a:pt x="434288" y="4167193"/>
                  <a:pt x="419272" y="3994488"/>
                </a:cubicBezTo>
                <a:cubicBezTo>
                  <a:pt x="400502" y="3840555"/>
                  <a:pt x="483089" y="3750447"/>
                  <a:pt x="573185" y="3671604"/>
                </a:cubicBezTo>
                <a:cubicBezTo>
                  <a:pt x="588201" y="3660340"/>
                  <a:pt x="580693" y="3641568"/>
                  <a:pt x="565677" y="3641568"/>
                </a:cubicBezTo>
                <a:cubicBezTo>
                  <a:pt x="561923" y="3641568"/>
                  <a:pt x="561923" y="3641568"/>
                  <a:pt x="558169" y="3641568"/>
                </a:cubicBezTo>
                <a:cubicBezTo>
                  <a:pt x="449304" y="3667849"/>
                  <a:pt x="347946" y="3769220"/>
                  <a:pt x="340439" y="3956943"/>
                </a:cubicBezTo>
                <a:cubicBezTo>
                  <a:pt x="332931" y="4118385"/>
                  <a:pt x="426780" y="4253546"/>
                  <a:pt x="516875" y="4309863"/>
                </a:cubicBezTo>
                <a:cubicBezTo>
                  <a:pt x="516875" y="4309863"/>
                  <a:pt x="516875" y="4309863"/>
                  <a:pt x="516875" y="4347408"/>
                </a:cubicBezTo>
                <a:cubicBezTo>
                  <a:pt x="381732" y="4414988"/>
                  <a:pt x="220311" y="4538886"/>
                  <a:pt x="205296" y="4692819"/>
                </a:cubicBezTo>
                <a:cubicBezTo>
                  <a:pt x="205296" y="4700328"/>
                  <a:pt x="212803" y="4707837"/>
                  <a:pt x="220311" y="4707837"/>
                </a:cubicBezTo>
                <a:cubicBezTo>
                  <a:pt x="224065" y="4707837"/>
                  <a:pt x="231573" y="4704082"/>
                  <a:pt x="235327" y="4700328"/>
                </a:cubicBezTo>
                <a:cubicBezTo>
                  <a:pt x="434288" y="4411234"/>
                  <a:pt x="772145" y="4324881"/>
                  <a:pt x="1072463" y="4324881"/>
                </a:cubicBezTo>
                <a:cubicBezTo>
                  <a:pt x="1290193" y="4324881"/>
                  <a:pt x="1485400" y="4373689"/>
                  <a:pt x="1586757" y="4418743"/>
                </a:cubicBezTo>
                <a:cubicBezTo>
                  <a:pt x="1605527" y="4426252"/>
                  <a:pt x="1601773" y="4445024"/>
                  <a:pt x="1586757" y="4448778"/>
                </a:cubicBezTo>
                <a:cubicBezTo>
                  <a:pt x="1365273" y="4456287"/>
                  <a:pt x="1218868" y="4531377"/>
                  <a:pt x="1162558" y="4651520"/>
                </a:cubicBezTo>
                <a:cubicBezTo>
                  <a:pt x="1162558" y="4651520"/>
                  <a:pt x="1162558" y="4651520"/>
                  <a:pt x="1181328" y="4670292"/>
                </a:cubicBezTo>
                <a:cubicBezTo>
                  <a:pt x="1305209" y="4576430"/>
                  <a:pt x="1459122" y="4531377"/>
                  <a:pt x="1594265" y="4531377"/>
                </a:cubicBezTo>
                <a:cubicBezTo>
                  <a:pt x="1699376" y="4531377"/>
                  <a:pt x="1793226" y="4557658"/>
                  <a:pt x="1853289" y="4617729"/>
                </a:cubicBezTo>
                <a:cubicBezTo>
                  <a:pt x="1962154" y="4715346"/>
                  <a:pt x="2127329" y="4996931"/>
                  <a:pt x="2131083" y="5391150"/>
                </a:cubicBezTo>
                <a:cubicBezTo>
                  <a:pt x="2131083" y="5391150"/>
                  <a:pt x="2131083" y="5391150"/>
                  <a:pt x="2003448" y="5391150"/>
                </a:cubicBezTo>
                <a:cubicBezTo>
                  <a:pt x="2003448" y="5391150"/>
                  <a:pt x="2003448" y="5391150"/>
                  <a:pt x="1999694" y="5391150"/>
                </a:cubicBezTo>
                <a:cubicBezTo>
                  <a:pt x="1980924" y="5364869"/>
                  <a:pt x="1958400" y="5331079"/>
                  <a:pt x="1932123" y="5289780"/>
                </a:cubicBezTo>
                <a:cubicBezTo>
                  <a:pt x="1827011" y="5139600"/>
                  <a:pt x="1673099" y="5102056"/>
                  <a:pt x="1654329" y="5060757"/>
                </a:cubicBezTo>
                <a:cubicBezTo>
                  <a:pt x="1639313" y="5030721"/>
                  <a:pt x="1721900" y="4955632"/>
                  <a:pt x="1808242" y="4955632"/>
                </a:cubicBezTo>
                <a:cubicBezTo>
                  <a:pt x="1811995" y="4955632"/>
                  <a:pt x="1819503" y="4955632"/>
                  <a:pt x="1823257" y="4959386"/>
                </a:cubicBezTo>
                <a:cubicBezTo>
                  <a:pt x="1827011" y="4959386"/>
                  <a:pt x="1827011" y="4959386"/>
                  <a:pt x="1827011" y="4959386"/>
                </a:cubicBezTo>
                <a:cubicBezTo>
                  <a:pt x="1842027" y="4959386"/>
                  <a:pt x="1857043" y="4951877"/>
                  <a:pt x="1845781" y="4936859"/>
                </a:cubicBezTo>
                <a:cubicBezTo>
                  <a:pt x="1751932" y="4809207"/>
                  <a:pt x="1650575" y="4775417"/>
                  <a:pt x="1556725" y="4775417"/>
                </a:cubicBezTo>
                <a:cubicBezTo>
                  <a:pt x="1504170" y="4775417"/>
                  <a:pt x="1451614" y="4786681"/>
                  <a:pt x="1402812" y="4797944"/>
                </a:cubicBezTo>
                <a:cubicBezTo>
                  <a:pt x="1354011" y="4809207"/>
                  <a:pt x="1312717" y="4824225"/>
                  <a:pt x="1275177" y="4824225"/>
                </a:cubicBezTo>
                <a:cubicBezTo>
                  <a:pt x="1252654" y="4824225"/>
                  <a:pt x="1233884" y="4816716"/>
                  <a:pt x="1215114" y="4809207"/>
                </a:cubicBezTo>
                <a:cubicBezTo>
                  <a:pt x="1177574" y="4786681"/>
                  <a:pt x="1140034" y="4782926"/>
                  <a:pt x="1106249" y="4782926"/>
                </a:cubicBezTo>
                <a:cubicBezTo>
                  <a:pt x="1079971" y="4782926"/>
                  <a:pt x="1053693" y="4786681"/>
                  <a:pt x="1031169" y="4786681"/>
                </a:cubicBezTo>
                <a:cubicBezTo>
                  <a:pt x="1008645" y="4790435"/>
                  <a:pt x="989876" y="4794189"/>
                  <a:pt x="971106" y="4794189"/>
                </a:cubicBezTo>
                <a:cubicBezTo>
                  <a:pt x="956090" y="4794189"/>
                  <a:pt x="941074" y="4794189"/>
                  <a:pt x="929812" y="4786681"/>
                </a:cubicBezTo>
                <a:cubicBezTo>
                  <a:pt x="873502" y="4756645"/>
                  <a:pt x="896026" y="4700328"/>
                  <a:pt x="982368" y="4632747"/>
                </a:cubicBezTo>
                <a:cubicBezTo>
                  <a:pt x="982368" y="4632747"/>
                  <a:pt x="982368" y="4632747"/>
                  <a:pt x="974860" y="4606466"/>
                </a:cubicBezTo>
                <a:cubicBezTo>
                  <a:pt x="959844" y="4606466"/>
                  <a:pt x="944828" y="4606466"/>
                  <a:pt x="929812" y="4606466"/>
                </a:cubicBezTo>
                <a:cubicBezTo>
                  <a:pt x="693312" y="4606466"/>
                  <a:pt x="355454" y="4711591"/>
                  <a:pt x="209050" y="4959386"/>
                </a:cubicBezTo>
                <a:cubicBezTo>
                  <a:pt x="194034" y="4981913"/>
                  <a:pt x="179018" y="4993176"/>
                  <a:pt x="160248" y="4993176"/>
                </a:cubicBezTo>
                <a:cubicBezTo>
                  <a:pt x="62645" y="4993176"/>
                  <a:pt x="-61236" y="4636502"/>
                  <a:pt x="115200" y="4456287"/>
                </a:cubicBezTo>
                <a:cubicBezTo>
                  <a:pt x="186526" y="4384952"/>
                  <a:pt x="242835" y="4411234"/>
                  <a:pt x="118954" y="4238528"/>
                </a:cubicBezTo>
                <a:cubicBezTo>
                  <a:pt x="-1173" y="4065823"/>
                  <a:pt x="-87514" y="3690376"/>
                  <a:pt x="152740" y="3453844"/>
                </a:cubicBezTo>
                <a:cubicBezTo>
                  <a:pt x="156494" y="3450090"/>
                  <a:pt x="160248" y="3450090"/>
                  <a:pt x="164002" y="3450090"/>
                </a:cubicBezTo>
                <a:cubicBezTo>
                  <a:pt x="182772" y="3450090"/>
                  <a:pt x="190280" y="3491389"/>
                  <a:pt x="197788" y="3536443"/>
                </a:cubicBezTo>
                <a:cubicBezTo>
                  <a:pt x="205296" y="3577742"/>
                  <a:pt x="212803" y="3622795"/>
                  <a:pt x="231573" y="3622795"/>
                </a:cubicBezTo>
                <a:cubicBezTo>
                  <a:pt x="231573" y="3622795"/>
                  <a:pt x="235327" y="3622795"/>
                  <a:pt x="239081" y="3619041"/>
                </a:cubicBezTo>
                <a:cubicBezTo>
                  <a:pt x="396748" y="3472617"/>
                  <a:pt x="535645" y="3416300"/>
                  <a:pt x="644510" y="3416300"/>
                </a:cubicBezTo>
                <a:close/>
                <a:moveTo>
                  <a:pt x="4078300" y="3333750"/>
                </a:moveTo>
                <a:cubicBezTo>
                  <a:pt x="4078300" y="3333750"/>
                  <a:pt x="4078300" y="3333750"/>
                  <a:pt x="4082055" y="3333750"/>
                </a:cubicBezTo>
                <a:cubicBezTo>
                  <a:pt x="4168411" y="3333750"/>
                  <a:pt x="4269787" y="3532683"/>
                  <a:pt x="4269787" y="3671561"/>
                </a:cubicBezTo>
                <a:cubicBezTo>
                  <a:pt x="4269787" y="3772905"/>
                  <a:pt x="4217222" y="3855481"/>
                  <a:pt x="4190939" y="3934303"/>
                </a:cubicBezTo>
                <a:cubicBezTo>
                  <a:pt x="4187185" y="3949317"/>
                  <a:pt x="4190939" y="3960578"/>
                  <a:pt x="4205958" y="3960578"/>
                </a:cubicBezTo>
                <a:cubicBezTo>
                  <a:pt x="4209713" y="3960578"/>
                  <a:pt x="4213467" y="3956824"/>
                  <a:pt x="4217222" y="3956824"/>
                </a:cubicBezTo>
                <a:cubicBezTo>
                  <a:pt x="4258523" y="3930550"/>
                  <a:pt x="4299824" y="3919290"/>
                  <a:pt x="4341125" y="3919290"/>
                </a:cubicBezTo>
                <a:cubicBezTo>
                  <a:pt x="4374917" y="3919290"/>
                  <a:pt x="4412463" y="3930550"/>
                  <a:pt x="4450010" y="3949317"/>
                </a:cubicBezTo>
                <a:cubicBezTo>
                  <a:pt x="4570159" y="4009373"/>
                  <a:pt x="4652761" y="4185785"/>
                  <a:pt x="4600196" y="4185785"/>
                </a:cubicBezTo>
                <a:cubicBezTo>
                  <a:pt x="4596441" y="4185785"/>
                  <a:pt x="4592687" y="4185785"/>
                  <a:pt x="4592687" y="4185785"/>
                </a:cubicBezTo>
                <a:cubicBezTo>
                  <a:pt x="4577668" y="4182032"/>
                  <a:pt x="4558895" y="4178278"/>
                  <a:pt x="4543876" y="4178278"/>
                </a:cubicBezTo>
                <a:cubicBezTo>
                  <a:pt x="4434991" y="4178278"/>
                  <a:pt x="4288560" y="4249594"/>
                  <a:pt x="4247259" y="4332170"/>
                </a:cubicBezTo>
                <a:cubicBezTo>
                  <a:pt x="4205958" y="4414746"/>
                  <a:pt x="4198449" y="4561131"/>
                  <a:pt x="4123356" y="4666228"/>
                </a:cubicBezTo>
                <a:cubicBezTo>
                  <a:pt x="4112092" y="4684996"/>
                  <a:pt x="4100828" y="4703763"/>
                  <a:pt x="4082055" y="4703763"/>
                </a:cubicBezTo>
                <a:cubicBezTo>
                  <a:pt x="4059527" y="4703763"/>
                  <a:pt x="4052017" y="4684996"/>
                  <a:pt x="4036999" y="4666228"/>
                </a:cubicBezTo>
                <a:cubicBezTo>
                  <a:pt x="3961906" y="4561131"/>
                  <a:pt x="3954396" y="4414746"/>
                  <a:pt x="3913095" y="4332170"/>
                </a:cubicBezTo>
                <a:cubicBezTo>
                  <a:pt x="3871794" y="4249594"/>
                  <a:pt x="3725363" y="4178278"/>
                  <a:pt x="3616478" y="4178278"/>
                </a:cubicBezTo>
                <a:cubicBezTo>
                  <a:pt x="3601460" y="4178278"/>
                  <a:pt x="3582686" y="4182032"/>
                  <a:pt x="3571422" y="4185785"/>
                </a:cubicBezTo>
                <a:cubicBezTo>
                  <a:pt x="3567668" y="4185785"/>
                  <a:pt x="3563913" y="4185785"/>
                  <a:pt x="3563913" y="4185785"/>
                </a:cubicBezTo>
                <a:cubicBezTo>
                  <a:pt x="3511348" y="4185785"/>
                  <a:pt x="3593950" y="4009373"/>
                  <a:pt x="3710344" y="3949317"/>
                </a:cubicBezTo>
                <a:cubicBezTo>
                  <a:pt x="3747891" y="3930550"/>
                  <a:pt x="3785437" y="3919290"/>
                  <a:pt x="3822984" y="3919290"/>
                </a:cubicBezTo>
                <a:cubicBezTo>
                  <a:pt x="3864285" y="3919290"/>
                  <a:pt x="3905586" y="3930550"/>
                  <a:pt x="3943133" y="3956824"/>
                </a:cubicBezTo>
                <a:cubicBezTo>
                  <a:pt x="3946887" y="3956824"/>
                  <a:pt x="3950642" y="3960578"/>
                  <a:pt x="3958151" y="3960578"/>
                </a:cubicBezTo>
                <a:cubicBezTo>
                  <a:pt x="3969415" y="3960578"/>
                  <a:pt x="3973170" y="3949317"/>
                  <a:pt x="3969415" y="3934303"/>
                </a:cubicBezTo>
                <a:cubicBezTo>
                  <a:pt x="3943133" y="3855481"/>
                  <a:pt x="3890567" y="3772905"/>
                  <a:pt x="3890567" y="3671561"/>
                </a:cubicBezTo>
                <a:cubicBezTo>
                  <a:pt x="3890567" y="3532683"/>
                  <a:pt x="3995698" y="3333750"/>
                  <a:pt x="4078300" y="3333750"/>
                </a:cubicBezTo>
                <a:close/>
                <a:moveTo>
                  <a:pt x="3620581" y="2432525"/>
                </a:moveTo>
                <a:cubicBezTo>
                  <a:pt x="3616827" y="2432525"/>
                  <a:pt x="3613073" y="2440028"/>
                  <a:pt x="3613073" y="2451282"/>
                </a:cubicBezTo>
                <a:cubicBezTo>
                  <a:pt x="3658123" y="2796406"/>
                  <a:pt x="3860848" y="2818914"/>
                  <a:pt x="4037294" y="3036493"/>
                </a:cubicBezTo>
                <a:cubicBezTo>
                  <a:pt x="4037294" y="3036493"/>
                  <a:pt x="4037294" y="3036493"/>
                  <a:pt x="4082344" y="3062752"/>
                </a:cubicBezTo>
                <a:cubicBezTo>
                  <a:pt x="4082344" y="3062752"/>
                  <a:pt x="4082344" y="3062752"/>
                  <a:pt x="4123640" y="3036493"/>
                </a:cubicBezTo>
                <a:cubicBezTo>
                  <a:pt x="4300086" y="2818914"/>
                  <a:pt x="4502811" y="2796406"/>
                  <a:pt x="4547861" y="2451282"/>
                </a:cubicBezTo>
                <a:cubicBezTo>
                  <a:pt x="4547861" y="2440028"/>
                  <a:pt x="4544107" y="2432525"/>
                  <a:pt x="4540353" y="2432525"/>
                </a:cubicBezTo>
                <a:cubicBezTo>
                  <a:pt x="4536598" y="2432525"/>
                  <a:pt x="4529090" y="2436276"/>
                  <a:pt x="4525336" y="2447531"/>
                </a:cubicBezTo>
                <a:cubicBezTo>
                  <a:pt x="4446498" y="2661358"/>
                  <a:pt x="4292577" y="2762644"/>
                  <a:pt x="4161182" y="2871433"/>
                </a:cubicBezTo>
                <a:cubicBezTo>
                  <a:pt x="4157427" y="2875185"/>
                  <a:pt x="4153673" y="2875185"/>
                  <a:pt x="4149919" y="2875185"/>
                </a:cubicBezTo>
                <a:cubicBezTo>
                  <a:pt x="4138657" y="2875185"/>
                  <a:pt x="4127394" y="2863931"/>
                  <a:pt x="4127394" y="2848925"/>
                </a:cubicBezTo>
                <a:cubicBezTo>
                  <a:pt x="4127394" y="2650104"/>
                  <a:pt x="4138657" y="2631347"/>
                  <a:pt x="4108623" y="2488795"/>
                </a:cubicBezTo>
                <a:cubicBezTo>
                  <a:pt x="4104869" y="2470039"/>
                  <a:pt x="4086098" y="2447531"/>
                  <a:pt x="4082344" y="2447531"/>
                </a:cubicBezTo>
                <a:cubicBezTo>
                  <a:pt x="4074836" y="2447531"/>
                  <a:pt x="4059819" y="2470039"/>
                  <a:pt x="4056065" y="2488795"/>
                </a:cubicBezTo>
                <a:cubicBezTo>
                  <a:pt x="4022277" y="2631347"/>
                  <a:pt x="4033540" y="2650104"/>
                  <a:pt x="4033540" y="2848925"/>
                </a:cubicBezTo>
                <a:cubicBezTo>
                  <a:pt x="4037294" y="2863931"/>
                  <a:pt x="4022277" y="2875185"/>
                  <a:pt x="4011015" y="2875185"/>
                </a:cubicBezTo>
                <a:cubicBezTo>
                  <a:pt x="4007261" y="2875185"/>
                  <a:pt x="4003507" y="2875185"/>
                  <a:pt x="3999752" y="2871433"/>
                </a:cubicBezTo>
                <a:cubicBezTo>
                  <a:pt x="3868357" y="2762644"/>
                  <a:pt x="3714436" y="2661358"/>
                  <a:pt x="3635598" y="2447531"/>
                </a:cubicBezTo>
                <a:cubicBezTo>
                  <a:pt x="3631844" y="2436276"/>
                  <a:pt x="3628090" y="2432525"/>
                  <a:pt x="3620581" y="2432525"/>
                </a:cubicBezTo>
                <a:close/>
                <a:moveTo>
                  <a:pt x="6735875" y="2409825"/>
                </a:moveTo>
                <a:cubicBezTo>
                  <a:pt x="6844735" y="2409825"/>
                  <a:pt x="6938579" y="2462400"/>
                  <a:pt x="7024916" y="2529998"/>
                </a:cubicBezTo>
                <a:cubicBezTo>
                  <a:pt x="7122514" y="2605106"/>
                  <a:pt x="7193836" y="2744056"/>
                  <a:pt x="7205097" y="2867984"/>
                </a:cubicBezTo>
                <a:cubicBezTo>
                  <a:pt x="7208851" y="2901782"/>
                  <a:pt x="7220112" y="2913049"/>
                  <a:pt x="7238881" y="2913049"/>
                </a:cubicBezTo>
                <a:cubicBezTo>
                  <a:pt x="7276419" y="2913049"/>
                  <a:pt x="7328972" y="2875495"/>
                  <a:pt x="7362756" y="2849207"/>
                </a:cubicBezTo>
                <a:cubicBezTo>
                  <a:pt x="7366509" y="2849207"/>
                  <a:pt x="7366509" y="2849207"/>
                  <a:pt x="7370263" y="2849207"/>
                </a:cubicBezTo>
                <a:cubicBezTo>
                  <a:pt x="7381525" y="2849207"/>
                  <a:pt x="7392786" y="2864228"/>
                  <a:pt x="7392786" y="2886761"/>
                </a:cubicBezTo>
                <a:cubicBezTo>
                  <a:pt x="7381525" y="3134617"/>
                  <a:pt x="7268911" y="3416272"/>
                  <a:pt x="6942333" y="3528935"/>
                </a:cubicBezTo>
                <a:cubicBezTo>
                  <a:pt x="6889780" y="3543956"/>
                  <a:pt x="6844735" y="3551467"/>
                  <a:pt x="6799689" y="3551467"/>
                </a:cubicBezTo>
                <a:cubicBezTo>
                  <a:pt x="6600739" y="3551467"/>
                  <a:pt x="6458096" y="3412517"/>
                  <a:pt x="6311698" y="3356186"/>
                </a:cubicBezTo>
                <a:cubicBezTo>
                  <a:pt x="6307945" y="3352431"/>
                  <a:pt x="6307945" y="3352431"/>
                  <a:pt x="6304191" y="3352431"/>
                </a:cubicBezTo>
                <a:cubicBezTo>
                  <a:pt x="6292929" y="3352431"/>
                  <a:pt x="6289176" y="3367452"/>
                  <a:pt x="6300437" y="3378718"/>
                </a:cubicBezTo>
                <a:cubicBezTo>
                  <a:pt x="6420558" y="3506402"/>
                  <a:pt x="6473111" y="3675395"/>
                  <a:pt x="6386774" y="3697928"/>
                </a:cubicBezTo>
                <a:cubicBezTo>
                  <a:pt x="6383020" y="3697928"/>
                  <a:pt x="6379266" y="3697928"/>
                  <a:pt x="6371759" y="3697928"/>
                </a:cubicBezTo>
                <a:cubicBezTo>
                  <a:pt x="6330467" y="3697928"/>
                  <a:pt x="6274161" y="3649107"/>
                  <a:pt x="6199085" y="3604043"/>
                </a:cubicBezTo>
                <a:cubicBezTo>
                  <a:pt x="6124009" y="3555222"/>
                  <a:pt x="6026411" y="3510158"/>
                  <a:pt x="5895029" y="3510158"/>
                </a:cubicBezTo>
                <a:cubicBezTo>
                  <a:pt x="5864999" y="3510158"/>
                  <a:pt x="5831215" y="3510158"/>
                  <a:pt x="5797431" y="3517668"/>
                </a:cubicBezTo>
                <a:cubicBezTo>
                  <a:pt x="5557189" y="3551467"/>
                  <a:pt x="5515898" y="3773036"/>
                  <a:pt x="5523405" y="3851899"/>
                </a:cubicBezTo>
                <a:cubicBezTo>
                  <a:pt x="5527159" y="3881942"/>
                  <a:pt x="5545928" y="3900719"/>
                  <a:pt x="5557189" y="3900719"/>
                </a:cubicBezTo>
                <a:cubicBezTo>
                  <a:pt x="5560943" y="3900719"/>
                  <a:pt x="5564697" y="3896964"/>
                  <a:pt x="5568451" y="3896964"/>
                </a:cubicBezTo>
                <a:cubicBezTo>
                  <a:pt x="5643526" y="3799323"/>
                  <a:pt x="5819953" y="3690417"/>
                  <a:pt x="5992627" y="3690417"/>
                </a:cubicBezTo>
                <a:cubicBezTo>
                  <a:pt x="6124009" y="3690417"/>
                  <a:pt x="6251638" y="3750503"/>
                  <a:pt x="6337975" y="3923252"/>
                </a:cubicBezTo>
                <a:cubicBezTo>
                  <a:pt x="6341729" y="3930763"/>
                  <a:pt x="6345482" y="3953295"/>
                  <a:pt x="6326713" y="3960806"/>
                </a:cubicBezTo>
                <a:cubicBezTo>
                  <a:pt x="5771154" y="4111022"/>
                  <a:pt x="5868753" y="4723152"/>
                  <a:pt x="5887521" y="4989786"/>
                </a:cubicBezTo>
                <a:cubicBezTo>
                  <a:pt x="5887521" y="5001052"/>
                  <a:pt x="5880014" y="5008563"/>
                  <a:pt x="5872506" y="5008563"/>
                </a:cubicBezTo>
                <a:cubicBezTo>
                  <a:pt x="5868753" y="5008563"/>
                  <a:pt x="5864999" y="5008563"/>
                  <a:pt x="5861245" y="5004807"/>
                </a:cubicBezTo>
                <a:cubicBezTo>
                  <a:pt x="5594727" y="4629267"/>
                  <a:pt x="5553435" y="4129799"/>
                  <a:pt x="5970105" y="3945784"/>
                </a:cubicBezTo>
                <a:cubicBezTo>
                  <a:pt x="5985120" y="3942029"/>
                  <a:pt x="5981366" y="3930763"/>
                  <a:pt x="5966351" y="3930763"/>
                </a:cubicBezTo>
                <a:cubicBezTo>
                  <a:pt x="5966351" y="3930763"/>
                  <a:pt x="5962597" y="3930763"/>
                  <a:pt x="5962597" y="3930763"/>
                </a:cubicBezTo>
                <a:cubicBezTo>
                  <a:pt x="5733617" y="3945784"/>
                  <a:pt x="5583466" y="4107266"/>
                  <a:pt x="5579712" y="4418965"/>
                </a:cubicBezTo>
                <a:cubicBezTo>
                  <a:pt x="5579712" y="4426476"/>
                  <a:pt x="5575958" y="4433986"/>
                  <a:pt x="5568451" y="4433986"/>
                </a:cubicBezTo>
                <a:cubicBezTo>
                  <a:pt x="5564697" y="4433986"/>
                  <a:pt x="5560943" y="4430231"/>
                  <a:pt x="5557189" y="4422720"/>
                </a:cubicBezTo>
                <a:cubicBezTo>
                  <a:pt x="5399531" y="4096000"/>
                  <a:pt x="5294425" y="3615309"/>
                  <a:pt x="5418299" y="3420028"/>
                </a:cubicBezTo>
                <a:cubicBezTo>
                  <a:pt x="5485867" y="3318632"/>
                  <a:pt x="5609742" y="3281078"/>
                  <a:pt x="5733617" y="3281078"/>
                </a:cubicBezTo>
                <a:cubicBezTo>
                  <a:pt x="5857491" y="3281078"/>
                  <a:pt x="5981366" y="3318632"/>
                  <a:pt x="6052688" y="3352431"/>
                </a:cubicBezTo>
                <a:cubicBezTo>
                  <a:pt x="6060195" y="3356186"/>
                  <a:pt x="6063949" y="3356186"/>
                  <a:pt x="6067703" y="3356186"/>
                </a:cubicBezTo>
                <a:cubicBezTo>
                  <a:pt x="6078964" y="3356186"/>
                  <a:pt x="6078964" y="3344920"/>
                  <a:pt x="6067703" y="3333654"/>
                </a:cubicBezTo>
                <a:cubicBezTo>
                  <a:pt x="5992627" y="3258546"/>
                  <a:pt x="5857491" y="3198459"/>
                  <a:pt x="5744878" y="3190948"/>
                </a:cubicBezTo>
                <a:cubicBezTo>
                  <a:pt x="5707340" y="3190948"/>
                  <a:pt x="5714848" y="3172171"/>
                  <a:pt x="5744878" y="3160905"/>
                </a:cubicBezTo>
                <a:cubicBezTo>
                  <a:pt x="5857491" y="3119596"/>
                  <a:pt x="5951336" y="3104574"/>
                  <a:pt x="6037673" y="3104574"/>
                </a:cubicBezTo>
                <a:cubicBezTo>
                  <a:pt x="6180316" y="3104574"/>
                  <a:pt x="6304191" y="3149639"/>
                  <a:pt x="6465603" y="3213481"/>
                </a:cubicBezTo>
                <a:cubicBezTo>
                  <a:pt x="6488126" y="3220992"/>
                  <a:pt x="6653292" y="3378718"/>
                  <a:pt x="6837227" y="3378718"/>
                </a:cubicBezTo>
                <a:cubicBezTo>
                  <a:pt x="6927318" y="3378718"/>
                  <a:pt x="7024916" y="3337409"/>
                  <a:pt x="7107499" y="3224747"/>
                </a:cubicBezTo>
                <a:cubicBezTo>
                  <a:pt x="7122514" y="3209725"/>
                  <a:pt x="7122514" y="3198459"/>
                  <a:pt x="7111253" y="3198459"/>
                </a:cubicBezTo>
                <a:cubicBezTo>
                  <a:pt x="7107499" y="3198459"/>
                  <a:pt x="7103745" y="3202215"/>
                  <a:pt x="7092484" y="3209725"/>
                </a:cubicBezTo>
                <a:cubicBezTo>
                  <a:pt x="7017408" y="3266056"/>
                  <a:pt x="6927318" y="3288589"/>
                  <a:pt x="6844735" y="3288589"/>
                </a:cubicBezTo>
                <a:cubicBezTo>
                  <a:pt x="6837227" y="3288589"/>
                  <a:pt x="6829719" y="3288589"/>
                  <a:pt x="6825966" y="3288589"/>
                </a:cubicBezTo>
                <a:cubicBezTo>
                  <a:pt x="6795935" y="3284833"/>
                  <a:pt x="6792182" y="3269812"/>
                  <a:pt x="6818458" y="3262301"/>
                </a:cubicBezTo>
                <a:cubicBezTo>
                  <a:pt x="7107499" y="3175927"/>
                  <a:pt x="7141283" y="2665192"/>
                  <a:pt x="6859750" y="2608861"/>
                </a:cubicBezTo>
                <a:cubicBezTo>
                  <a:pt x="6859750" y="2608861"/>
                  <a:pt x="6859750" y="2608861"/>
                  <a:pt x="6855996" y="2608861"/>
                </a:cubicBezTo>
                <a:cubicBezTo>
                  <a:pt x="6844735" y="2608861"/>
                  <a:pt x="6840981" y="2627638"/>
                  <a:pt x="6852242" y="2638904"/>
                </a:cubicBezTo>
                <a:cubicBezTo>
                  <a:pt x="7051192" y="2830430"/>
                  <a:pt x="6976117" y="3021955"/>
                  <a:pt x="6886026" y="3108330"/>
                </a:cubicBezTo>
                <a:cubicBezTo>
                  <a:pt x="6837227" y="3160905"/>
                  <a:pt x="6773413" y="3179682"/>
                  <a:pt x="6705845" y="3179682"/>
                </a:cubicBezTo>
                <a:cubicBezTo>
                  <a:pt x="6608247" y="3179682"/>
                  <a:pt x="6495633" y="3138373"/>
                  <a:pt x="6371759" y="3089552"/>
                </a:cubicBezTo>
                <a:cubicBezTo>
                  <a:pt x="6311698" y="3063265"/>
                  <a:pt x="6206593" y="3029466"/>
                  <a:pt x="6090225" y="3025711"/>
                </a:cubicBezTo>
                <a:cubicBezTo>
                  <a:pt x="6067703" y="3021955"/>
                  <a:pt x="6063949" y="3003178"/>
                  <a:pt x="6078964" y="2991912"/>
                </a:cubicBezTo>
                <a:cubicBezTo>
                  <a:pt x="6154040" y="2939336"/>
                  <a:pt x="6202839" y="2856718"/>
                  <a:pt x="6191577" y="2789120"/>
                </a:cubicBezTo>
                <a:cubicBezTo>
                  <a:pt x="6191577" y="2777854"/>
                  <a:pt x="6187824" y="2774099"/>
                  <a:pt x="6180316" y="2774099"/>
                </a:cubicBezTo>
                <a:cubicBezTo>
                  <a:pt x="6172809" y="2774099"/>
                  <a:pt x="6165301" y="2781610"/>
                  <a:pt x="6161547" y="2785365"/>
                </a:cubicBezTo>
                <a:cubicBezTo>
                  <a:pt x="6097733" y="2898027"/>
                  <a:pt x="6018904" y="2954358"/>
                  <a:pt x="5703586" y="3078286"/>
                </a:cubicBezTo>
                <a:cubicBezTo>
                  <a:pt x="5538420" y="3142128"/>
                  <a:pt x="5388269" y="3254790"/>
                  <a:pt x="5309440" y="3457582"/>
                </a:cubicBezTo>
                <a:cubicBezTo>
                  <a:pt x="5181811" y="3806834"/>
                  <a:pt x="5358239" y="4174864"/>
                  <a:pt x="5478360" y="4456519"/>
                </a:cubicBezTo>
                <a:cubicBezTo>
                  <a:pt x="5485867" y="4471540"/>
                  <a:pt x="5482114" y="4479051"/>
                  <a:pt x="5474606" y="4479051"/>
                </a:cubicBezTo>
                <a:cubicBezTo>
                  <a:pt x="5470852" y="4479051"/>
                  <a:pt x="5463345" y="4475296"/>
                  <a:pt x="5459591" y="4471540"/>
                </a:cubicBezTo>
                <a:cubicBezTo>
                  <a:pt x="5200580" y="4193641"/>
                  <a:pt x="4870248" y="3784302"/>
                  <a:pt x="5166796" y="3224747"/>
                </a:cubicBezTo>
                <a:cubicBezTo>
                  <a:pt x="5256887" y="3055754"/>
                  <a:pt x="5403284" y="2920559"/>
                  <a:pt x="5669802" y="2886761"/>
                </a:cubicBezTo>
                <a:cubicBezTo>
                  <a:pt x="5947582" y="2852962"/>
                  <a:pt x="6120256" y="2762833"/>
                  <a:pt x="6124009" y="2548775"/>
                </a:cubicBezTo>
                <a:cubicBezTo>
                  <a:pt x="6124009" y="2526242"/>
                  <a:pt x="6139025" y="2518732"/>
                  <a:pt x="6150286" y="2518732"/>
                </a:cubicBezTo>
                <a:cubicBezTo>
                  <a:pt x="6150286" y="2518732"/>
                  <a:pt x="6154040" y="2518732"/>
                  <a:pt x="6154040" y="2518732"/>
                </a:cubicBezTo>
                <a:cubicBezTo>
                  <a:pt x="6277914" y="2548775"/>
                  <a:pt x="6337975" y="2714012"/>
                  <a:pt x="6315452" y="2819164"/>
                </a:cubicBezTo>
                <a:cubicBezTo>
                  <a:pt x="6311698" y="2834185"/>
                  <a:pt x="6300437" y="2864228"/>
                  <a:pt x="6330467" y="2875495"/>
                </a:cubicBezTo>
                <a:cubicBezTo>
                  <a:pt x="6371759" y="2894272"/>
                  <a:pt x="6473111" y="2931826"/>
                  <a:pt x="6566955" y="2931826"/>
                </a:cubicBezTo>
                <a:cubicBezTo>
                  <a:pt x="6623262" y="2931826"/>
                  <a:pt x="6675815" y="2916804"/>
                  <a:pt x="6702091" y="2871739"/>
                </a:cubicBezTo>
                <a:cubicBezTo>
                  <a:pt x="6758398" y="2789120"/>
                  <a:pt x="6645784" y="2582573"/>
                  <a:pt x="6506895" y="2545019"/>
                </a:cubicBezTo>
                <a:cubicBezTo>
                  <a:pt x="6488126" y="2541264"/>
                  <a:pt x="6480618" y="2514976"/>
                  <a:pt x="6495633" y="2503710"/>
                </a:cubicBezTo>
                <a:cubicBezTo>
                  <a:pt x="6581970" y="2436113"/>
                  <a:pt x="6660799" y="2409825"/>
                  <a:pt x="6735875" y="2409825"/>
                </a:cubicBezTo>
                <a:close/>
                <a:moveTo>
                  <a:pt x="1425059" y="2409825"/>
                </a:moveTo>
                <a:cubicBezTo>
                  <a:pt x="1500134" y="2409825"/>
                  <a:pt x="1582718" y="2436113"/>
                  <a:pt x="1669054" y="2503710"/>
                </a:cubicBezTo>
                <a:cubicBezTo>
                  <a:pt x="1680316" y="2514976"/>
                  <a:pt x="1672808" y="2541264"/>
                  <a:pt x="1654039" y="2545019"/>
                </a:cubicBezTo>
                <a:cubicBezTo>
                  <a:pt x="1518903" y="2582573"/>
                  <a:pt x="1402536" y="2789120"/>
                  <a:pt x="1458843" y="2871739"/>
                </a:cubicBezTo>
                <a:cubicBezTo>
                  <a:pt x="1485119" y="2916804"/>
                  <a:pt x="1537672" y="2931826"/>
                  <a:pt x="1597733" y="2931826"/>
                </a:cubicBezTo>
                <a:cubicBezTo>
                  <a:pt x="1687823" y="2931826"/>
                  <a:pt x="1792929" y="2894272"/>
                  <a:pt x="1830467" y="2875495"/>
                </a:cubicBezTo>
                <a:cubicBezTo>
                  <a:pt x="1860497" y="2864228"/>
                  <a:pt x="1849236" y="2834185"/>
                  <a:pt x="1845482" y="2819164"/>
                </a:cubicBezTo>
                <a:cubicBezTo>
                  <a:pt x="1822959" y="2714012"/>
                  <a:pt x="1886773" y="2548775"/>
                  <a:pt x="2006894" y="2518732"/>
                </a:cubicBezTo>
                <a:cubicBezTo>
                  <a:pt x="2006894" y="2518732"/>
                  <a:pt x="2010648" y="2518732"/>
                  <a:pt x="2010648" y="2518732"/>
                </a:cubicBezTo>
                <a:cubicBezTo>
                  <a:pt x="2021909" y="2518732"/>
                  <a:pt x="2036925" y="2526242"/>
                  <a:pt x="2036925" y="2548775"/>
                </a:cubicBezTo>
                <a:cubicBezTo>
                  <a:pt x="2040678" y="2762833"/>
                  <a:pt x="2217106" y="2852962"/>
                  <a:pt x="2491131" y="2886761"/>
                </a:cubicBezTo>
                <a:cubicBezTo>
                  <a:pt x="2757650" y="2920559"/>
                  <a:pt x="2904047" y="3055754"/>
                  <a:pt x="2994138" y="3224747"/>
                </a:cubicBezTo>
                <a:cubicBezTo>
                  <a:pt x="3290686" y="3784302"/>
                  <a:pt x="2960354" y="4193641"/>
                  <a:pt x="2701343" y="4471540"/>
                </a:cubicBezTo>
                <a:cubicBezTo>
                  <a:pt x="2697589" y="4475296"/>
                  <a:pt x="2690082" y="4479051"/>
                  <a:pt x="2686328" y="4479051"/>
                </a:cubicBezTo>
                <a:cubicBezTo>
                  <a:pt x="2678820" y="4479051"/>
                  <a:pt x="2678820" y="4471540"/>
                  <a:pt x="2682574" y="4456519"/>
                </a:cubicBezTo>
                <a:cubicBezTo>
                  <a:pt x="2802695" y="4174864"/>
                  <a:pt x="2979123" y="3806834"/>
                  <a:pt x="2851494" y="3457582"/>
                </a:cubicBezTo>
                <a:cubicBezTo>
                  <a:pt x="2776419" y="3254790"/>
                  <a:pt x="2622514" y="3142128"/>
                  <a:pt x="2457347" y="3078286"/>
                </a:cubicBezTo>
                <a:cubicBezTo>
                  <a:pt x="2142030" y="2954358"/>
                  <a:pt x="2063201" y="2898027"/>
                  <a:pt x="1999387" y="2785365"/>
                </a:cubicBezTo>
                <a:cubicBezTo>
                  <a:pt x="1995633" y="2781610"/>
                  <a:pt x="1988125" y="2774099"/>
                  <a:pt x="1980618" y="2774099"/>
                </a:cubicBezTo>
                <a:cubicBezTo>
                  <a:pt x="1973110" y="2774099"/>
                  <a:pt x="1969357" y="2777854"/>
                  <a:pt x="1969357" y="2789120"/>
                </a:cubicBezTo>
                <a:cubicBezTo>
                  <a:pt x="1958095" y="2856718"/>
                  <a:pt x="2006894" y="2939336"/>
                  <a:pt x="2081970" y="2991912"/>
                </a:cubicBezTo>
                <a:cubicBezTo>
                  <a:pt x="2096985" y="3003178"/>
                  <a:pt x="2093231" y="3021955"/>
                  <a:pt x="2070709" y="3025711"/>
                </a:cubicBezTo>
                <a:cubicBezTo>
                  <a:pt x="1954341" y="3029466"/>
                  <a:pt x="1849236" y="3063265"/>
                  <a:pt x="1789175" y="3089552"/>
                </a:cubicBezTo>
                <a:cubicBezTo>
                  <a:pt x="1669054" y="3138373"/>
                  <a:pt x="1552687" y="3179682"/>
                  <a:pt x="1455089" y="3179682"/>
                </a:cubicBezTo>
                <a:cubicBezTo>
                  <a:pt x="1387521" y="3179682"/>
                  <a:pt x="1327461" y="3160905"/>
                  <a:pt x="1274908" y="3108330"/>
                </a:cubicBezTo>
                <a:cubicBezTo>
                  <a:pt x="1184817" y="3021955"/>
                  <a:pt x="1109741" y="2830430"/>
                  <a:pt x="1308692" y="2638904"/>
                </a:cubicBezTo>
                <a:cubicBezTo>
                  <a:pt x="1319953" y="2627638"/>
                  <a:pt x="1319953" y="2608861"/>
                  <a:pt x="1304938" y="2608861"/>
                </a:cubicBezTo>
                <a:cubicBezTo>
                  <a:pt x="1304938" y="2608861"/>
                  <a:pt x="1301184" y="2608861"/>
                  <a:pt x="1301184" y="2608861"/>
                </a:cubicBezTo>
                <a:cubicBezTo>
                  <a:pt x="1019651" y="2665192"/>
                  <a:pt x="1053435" y="3175927"/>
                  <a:pt x="1342476" y="3262301"/>
                </a:cubicBezTo>
                <a:cubicBezTo>
                  <a:pt x="1368752" y="3269812"/>
                  <a:pt x="1368752" y="3284833"/>
                  <a:pt x="1338722" y="3288589"/>
                </a:cubicBezTo>
                <a:cubicBezTo>
                  <a:pt x="1331214" y="3288589"/>
                  <a:pt x="1323707" y="3288589"/>
                  <a:pt x="1316199" y="3288589"/>
                </a:cubicBezTo>
                <a:cubicBezTo>
                  <a:pt x="1233616" y="3288589"/>
                  <a:pt x="1143525" y="3266056"/>
                  <a:pt x="1068450" y="3209725"/>
                </a:cubicBezTo>
                <a:cubicBezTo>
                  <a:pt x="1060942" y="3202215"/>
                  <a:pt x="1053435" y="3198459"/>
                  <a:pt x="1049681" y="3198459"/>
                </a:cubicBezTo>
                <a:cubicBezTo>
                  <a:pt x="1042173" y="3198459"/>
                  <a:pt x="1042173" y="3209725"/>
                  <a:pt x="1053435" y="3224747"/>
                </a:cubicBezTo>
                <a:cubicBezTo>
                  <a:pt x="1136018" y="3337409"/>
                  <a:pt x="1233616" y="3378718"/>
                  <a:pt x="1327461" y="3378718"/>
                </a:cubicBezTo>
                <a:cubicBezTo>
                  <a:pt x="1507642" y="3378718"/>
                  <a:pt x="1672808" y="3220992"/>
                  <a:pt x="1699085" y="3213481"/>
                </a:cubicBezTo>
                <a:cubicBezTo>
                  <a:pt x="1856743" y="3149639"/>
                  <a:pt x="1984372" y="3104574"/>
                  <a:pt x="2123261" y="3104574"/>
                </a:cubicBezTo>
                <a:cubicBezTo>
                  <a:pt x="2209598" y="3104574"/>
                  <a:pt x="2303443" y="3119596"/>
                  <a:pt x="2416056" y="3160905"/>
                </a:cubicBezTo>
                <a:cubicBezTo>
                  <a:pt x="2449840" y="3172171"/>
                  <a:pt x="2453594" y="3190948"/>
                  <a:pt x="2416056" y="3190948"/>
                </a:cubicBezTo>
                <a:cubicBezTo>
                  <a:pt x="2303443" y="3198459"/>
                  <a:pt x="2168307" y="3258546"/>
                  <a:pt x="2093231" y="3333654"/>
                </a:cubicBezTo>
                <a:cubicBezTo>
                  <a:pt x="2081970" y="3344920"/>
                  <a:pt x="2081970" y="3356186"/>
                  <a:pt x="2093231" y="3356186"/>
                </a:cubicBezTo>
                <a:cubicBezTo>
                  <a:pt x="2096985" y="3356186"/>
                  <a:pt x="2100739" y="3356186"/>
                  <a:pt x="2108246" y="3352431"/>
                </a:cubicBezTo>
                <a:cubicBezTo>
                  <a:pt x="2179568" y="3318632"/>
                  <a:pt x="2307197" y="3281078"/>
                  <a:pt x="2427317" y="3281078"/>
                </a:cubicBezTo>
                <a:cubicBezTo>
                  <a:pt x="2551192" y="3281078"/>
                  <a:pt x="2675067" y="3318632"/>
                  <a:pt x="2742635" y="3420028"/>
                </a:cubicBezTo>
                <a:cubicBezTo>
                  <a:pt x="2866509" y="3615309"/>
                  <a:pt x="2761403" y="4096000"/>
                  <a:pt x="2603745" y="4422720"/>
                </a:cubicBezTo>
                <a:cubicBezTo>
                  <a:pt x="2599991" y="4430231"/>
                  <a:pt x="2596237" y="4433986"/>
                  <a:pt x="2592483" y="4433986"/>
                </a:cubicBezTo>
                <a:cubicBezTo>
                  <a:pt x="2588730" y="4433986"/>
                  <a:pt x="2581222" y="4426476"/>
                  <a:pt x="2581222" y="4418965"/>
                </a:cubicBezTo>
                <a:cubicBezTo>
                  <a:pt x="2577468" y="4107266"/>
                  <a:pt x="2427317" y="3945784"/>
                  <a:pt x="2198337" y="3930763"/>
                </a:cubicBezTo>
                <a:cubicBezTo>
                  <a:pt x="2198337" y="3930763"/>
                  <a:pt x="2194583" y="3930763"/>
                  <a:pt x="2194583" y="3930763"/>
                </a:cubicBezTo>
                <a:cubicBezTo>
                  <a:pt x="2179568" y="3930763"/>
                  <a:pt x="2175814" y="3942029"/>
                  <a:pt x="2190829" y="3945784"/>
                </a:cubicBezTo>
                <a:cubicBezTo>
                  <a:pt x="2607499" y="4129799"/>
                  <a:pt x="2566207" y="4629267"/>
                  <a:pt x="2299689" y="5004807"/>
                </a:cubicBezTo>
                <a:cubicBezTo>
                  <a:pt x="2295935" y="5008563"/>
                  <a:pt x="2292181" y="5008563"/>
                  <a:pt x="2288428" y="5008563"/>
                </a:cubicBezTo>
                <a:cubicBezTo>
                  <a:pt x="2280920" y="5008563"/>
                  <a:pt x="2273413" y="5001052"/>
                  <a:pt x="2273413" y="4989786"/>
                </a:cubicBezTo>
                <a:cubicBezTo>
                  <a:pt x="2292181" y="4723152"/>
                  <a:pt x="2389780" y="4111022"/>
                  <a:pt x="1834221" y="3960806"/>
                </a:cubicBezTo>
                <a:cubicBezTo>
                  <a:pt x="1815452" y="3953295"/>
                  <a:pt x="1819205" y="3930763"/>
                  <a:pt x="1822959" y="3923252"/>
                </a:cubicBezTo>
                <a:cubicBezTo>
                  <a:pt x="1909296" y="3750503"/>
                  <a:pt x="2036925" y="3690417"/>
                  <a:pt x="2168307" y="3690417"/>
                </a:cubicBezTo>
                <a:cubicBezTo>
                  <a:pt x="2340981" y="3690417"/>
                  <a:pt x="2517408" y="3799323"/>
                  <a:pt x="2596237" y="3896964"/>
                </a:cubicBezTo>
                <a:cubicBezTo>
                  <a:pt x="2596237" y="3896964"/>
                  <a:pt x="2599991" y="3900719"/>
                  <a:pt x="2603745" y="3900719"/>
                </a:cubicBezTo>
                <a:cubicBezTo>
                  <a:pt x="2615006" y="3900719"/>
                  <a:pt x="2633775" y="3881942"/>
                  <a:pt x="2637529" y="3851899"/>
                </a:cubicBezTo>
                <a:cubicBezTo>
                  <a:pt x="2645036" y="3773036"/>
                  <a:pt x="2603745" y="3551467"/>
                  <a:pt x="2363503" y="3517668"/>
                </a:cubicBezTo>
                <a:cubicBezTo>
                  <a:pt x="2329719" y="3510158"/>
                  <a:pt x="2295935" y="3510158"/>
                  <a:pt x="2265905" y="3510158"/>
                </a:cubicBezTo>
                <a:cubicBezTo>
                  <a:pt x="2138277" y="3510158"/>
                  <a:pt x="2036925" y="3555222"/>
                  <a:pt x="1961849" y="3604043"/>
                </a:cubicBezTo>
                <a:cubicBezTo>
                  <a:pt x="1886773" y="3649107"/>
                  <a:pt x="1830467" y="3697928"/>
                  <a:pt x="1789175" y="3697928"/>
                </a:cubicBezTo>
                <a:cubicBezTo>
                  <a:pt x="1785421" y="3697928"/>
                  <a:pt x="1777914" y="3697928"/>
                  <a:pt x="1774160" y="3697928"/>
                </a:cubicBezTo>
                <a:cubicBezTo>
                  <a:pt x="1691577" y="3675395"/>
                  <a:pt x="1740376" y="3506402"/>
                  <a:pt x="1860497" y="3378718"/>
                </a:cubicBezTo>
                <a:cubicBezTo>
                  <a:pt x="1871758" y="3367452"/>
                  <a:pt x="1868005" y="3352431"/>
                  <a:pt x="1856743" y="3352431"/>
                </a:cubicBezTo>
                <a:cubicBezTo>
                  <a:pt x="1852989" y="3352431"/>
                  <a:pt x="1852989" y="3352431"/>
                  <a:pt x="1849236" y="3356186"/>
                </a:cubicBezTo>
                <a:cubicBezTo>
                  <a:pt x="1702838" y="3412517"/>
                  <a:pt x="1560195" y="3551467"/>
                  <a:pt x="1361245" y="3551467"/>
                </a:cubicBezTo>
                <a:cubicBezTo>
                  <a:pt x="1319953" y="3551467"/>
                  <a:pt x="1271154" y="3543956"/>
                  <a:pt x="1218601" y="3528935"/>
                </a:cubicBezTo>
                <a:cubicBezTo>
                  <a:pt x="892022" y="3416272"/>
                  <a:pt x="779409" y="3134617"/>
                  <a:pt x="771902" y="2886761"/>
                </a:cubicBezTo>
                <a:cubicBezTo>
                  <a:pt x="768148" y="2864228"/>
                  <a:pt x="779409" y="2849207"/>
                  <a:pt x="790670" y="2849207"/>
                </a:cubicBezTo>
                <a:cubicBezTo>
                  <a:pt x="794424" y="2849207"/>
                  <a:pt x="794424" y="2849207"/>
                  <a:pt x="798178" y="2849207"/>
                </a:cubicBezTo>
                <a:cubicBezTo>
                  <a:pt x="831962" y="2875495"/>
                  <a:pt x="884515" y="2913049"/>
                  <a:pt x="922053" y="2913049"/>
                </a:cubicBezTo>
                <a:cubicBezTo>
                  <a:pt x="940821" y="2913049"/>
                  <a:pt x="955837" y="2901782"/>
                  <a:pt x="955837" y="2867984"/>
                </a:cubicBezTo>
                <a:cubicBezTo>
                  <a:pt x="967098" y="2744056"/>
                  <a:pt x="1038420" y="2605106"/>
                  <a:pt x="1136018" y="2529998"/>
                </a:cubicBezTo>
                <a:cubicBezTo>
                  <a:pt x="1222355" y="2462400"/>
                  <a:pt x="1319953" y="2409825"/>
                  <a:pt x="1425059" y="2409825"/>
                </a:cubicBezTo>
                <a:close/>
                <a:moveTo>
                  <a:pt x="3462906" y="2016125"/>
                </a:moveTo>
                <a:cubicBezTo>
                  <a:pt x="3583040" y="2016125"/>
                  <a:pt x="3654369" y="2124914"/>
                  <a:pt x="3699419" y="2256211"/>
                </a:cubicBezTo>
                <a:cubicBezTo>
                  <a:pt x="3736961" y="2376255"/>
                  <a:pt x="3789519" y="2522558"/>
                  <a:pt x="3902144" y="2646352"/>
                </a:cubicBezTo>
                <a:cubicBezTo>
                  <a:pt x="3905898" y="2650104"/>
                  <a:pt x="3913407" y="2650104"/>
                  <a:pt x="3917161" y="2650104"/>
                </a:cubicBezTo>
                <a:cubicBezTo>
                  <a:pt x="3924669" y="2650104"/>
                  <a:pt x="3932177" y="2642601"/>
                  <a:pt x="3932177" y="2631347"/>
                </a:cubicBezTo>
                <a:cubicBezTo>
                  <a:pt x="3875865" y="2383758"/>
                  <a:pt x="3973473" y="2128665"/>
                  <a:pt x="4033540" y="2042384"/>
                </a:cubicBezTo>
                <a:cubicBezTo>
                  <a:pt x="4044802" y="2023628"/>
                  <a:pt x="4071082" y="2023628"/>
                  <a:pt x="4082344" y="2023628"/>
                </a:cubicBezTo>
                <a:cubicBezTo>
                  <a:pt x="4089852" y="2023628"/>
                  <a:pt x="4116132" y="2023628"/>
                  <a:pt x="4127394" y="2042384"/>
                </a:cubicBezTo>
                <a:cubicBezTo>
                  <a:pt x="4187461" y="2128665"/>
                  <a:pt x="4285069" y="2383758"/>
                  <a:pt x="4232511" y="2631347"/>
                </a:cubicBezTo>
                <a:cubicBezTo>
                  <a:pt x="4228757" y="2642601"/>
                  <a:pt x="4236265" y="2650104"/>
                  <a:pt x="4243773" y="2650104"/>
                </a:cubicBezTo>
                <a:cubicBezTo>
                  <a:pt x="4251282" y="2650104"/>
                  <a:pt x="4255036" y="2650104"/>
                  <a:pt x="4258790" y="2646352"/>
                </a:cubicBezTo>
                <a:cubicBezTo>
                  <a:pt x="4375169" y="2522558"/>
                  <a:pt x="4423973" y="2376255"/>
                  <a:pt x="4461515" y="2256211"/>
                </a:cubicBezTo>
                <a:cubicBezTo>
                  <a:pt x="4506565" y="2124914"/>
                  <a:pt x="4577894" y="2016125"/>
                  <a:pt x="4698028" y="2016125"/>
                </a:cubicBezTo>
                <a:cubicBezTo>
                  <a:pt x="4720553" y="2016125"/>
                  <a:pt x="4743078" y="2019876"/>
                  <a:pt x="4769357" y="2027379"/>
                </a:cubicBezTo>
                <a:cubicBezTo>
                  <a:pt x="4784373" y="2031130"/>
                  <a:pt x="4795636" y="2046136"/>
                  <a:pt x="4773111" y="2079898"/>
                </a:cubicBezTo>
                <a:cubicBezTo>
                  <a:pt x="4716799" y="2151174"/>
                  <a:pt x="4720553" y="2342493"/>
                  <a:pt x="4709290" y="2391260"/>
                </a:cubicBezTo>
                <a:cubicBezTo>
                  <a:pt x="4671749" y="2567574"/>
                  <a:pt x="4637961" y="2687617"/>
                  <a:pt x="4491548" y="2863931"/>
                </a:cubicBezTo>
                <a:cubicBezTo>
                  <a:pt x="4371415" y="3006482"/>
                  <a:pt x="4225002" y="3074007"/>
                  <a:pt x="4116132" y="3175293"/>
                </a:cubicBezTo>
                <a:cubicBezTo>
                  <a:pt x="4116132" y="3175293"/>
                  <a:pt x="4116132" y="3175293"/>
                  <a:pt x="4082344" y="3194050"/>
                </a:cubicBezTo>
                <a:cubicBezTo>
                  <a:pt x="4082344" y="3194050"/>
                  <a:pt x="4082344" y="3194050"/>
                  <a:pt x="4044802" y="3175293"/>
                </a:cubicBezTo>
                <a:cubicBezTo>
                  <a:pt x="3935932" y="3074007"/>
                  <a:pt x="3789519" y="3006482"/>
                  <a:pt x="3669386" y="2863931"/>
                </a:cubicBezTo>
                <a:cubicBezTo>
                  <a:pt x="3522973" y="2687617"/>
                  <a:pt x="3489186" y="2567574"/>
                  <a:pt x="3451644" y="2391260"/>
                </a:cubicBezTo>
                <a:cubicBezTo>
                  <a:pt x="3440381" y="2342493"/>
                  <a:pt x="3444136" y="2151174"/>
                  <a:pt x="3387823" y="2079898"/>
                </a:cubicBezTo>
                <a:cubicBezTo>
                  <a:pt x="3365298" y="2046136"/>
                  <a:pt x="3376561" y="2031130"/>
                  <a:pt x="3391577" y="2027379"/>
                </a:cubicBezTo>
                <a:cubicBezTo>
                  <a:pt x="3417856" y="2019876"/>
                  <a:pt x="3440381" y="2016125"/>
                  <a:pt x="3462906" y="2016125"/>
                </a:cubicBezTo>
                <a:close/>
                <a:moveTo>
                  <a:pt x="5526407" y="1474787"/>
                </a:moveTo>
                <a:cubicBezTo>
                  <a:pt x="5541418" y="1474787"/>
                  <a:pt x="5556428" y="1474787"/>
                  <a:pt x="5571438" y="1474787"/>
                </a:cubicBezTo>
                <a:cubicBezTo>
                  <a:pt x="5729044" y="1489804"/>
                  <a:pt x="5890403" y="1609945"/>
                  <a:pt x="5950443" y="1711313"/>
                </a:cubicBezTo>
                <a:cubicBezTo>
                  <a:pt x="5950443" y="1711313"/>
                  <a:pt x="5950443" y="1711313"/>
                  <a:pt x="5984216" y="1730085"/>
                </a:cubicBezTo>
                <a:cubicBezTo>
                  <a:pt x="6059266" y="1688787"/>
                  <a:pt x="5965453" y="1508576"/>
                  <a:pt x="6017989" y="1508576"/>
                </a:cubicBezTo>
                <a:cubicBezTo>
                  <a:pt x="6078029" y="1512331"/>
                  <a:pt x="6348211" y="1609945"/>
                  <a:pt x="6333201" y="1981628"/>
                </a:cubicBezTo>
                <a:cubicBezTo>
                  <a:pt x="6325696" y="2158084"/>
                  <a:pt x="6224378" y="2327031"/>
                  <a:pt x="6036751" y="2428399"/>
                </a:cubicBezTo>
                <a:cubicBezTo>
                  <a:pt x="6032999" y="2428399"/>
                  <a:pt x="6029246" y="2428399"/>
                  <a:pt x="6021741" y="2428399"/>
                </a:cubicBezTo>
                <a:cubicBezTo>
                  <a:pt x="6010483" y="2428399"/>
                  <a:pt x="5995473" y="2417136"/>
                  <a:pt x="6006731" y="2394610"/>
                </a:cubicBezTo>
                <a:cubicBezTo>
                  <a:pt x="6040504" y="2278224"/>
                  <a:pt x="6048009" y="2191873"/>
                  <a:pt x="6036751" y="2139312"/>
                </a:cubicBezTo>
                <a:cubicBezTo>
                  <a:pt x="6032999" y="2116786"/>
                  <a:pt x="6048009" y="2090505"/>
                  <a:pt x="6055514" y="2079242"/>
                </a:cubicBezTo>
                <a:cubicBezTo>
                  <a:pt x="6108049" y="1981628"/>
                  <a:pt x="6134317" y="1891523"/>
                  <a:pt x="6119307" y="1801418"/>
                </a:cubicBezTo>
                <a:cubicBezTo>
                  <a:pt x="6115554" y="1790155"/>
                  <a:pt x="6108049" y="1782646"/>
                  <a:pt x="6104297" y="1782646"/>
                </a:cubicBezTo>
                <a:cubicBezTo>
                  <a:pt x="6100544" y="1782646"/>
                  <a:pt x="6096792" y="1786400"/>
                  <a:pt x="6093039" y="1790155"/>
                </a:cubicBezTo>
                <a:cubicBezTo>
                  <a:pt x="6078029" y="1865242"/>
                  <a:pt x="6051761" y="1929067"/>
                  <a:pt x="6025494" y="1970365"/>
                </a:cubicBezTo>
                <a:cubicBezTo>
                  <a:pt x="6017989" y="1981628"/>
                  <a:pt x="6006731" y="1996646"/>
                  <a:pt x="5999226" y="1996646"/>
                </a:cubicBezTo>
                <a:cubicBezTo>
                  <a:pt x="5995473" y="1996646"/>
                  <a:pt x="5991721" y="1996646"/>
                  <a:pt x="5987968" y="1989137"/>
                </a:cubicBezTo>
                <a:cubicBezTo>
                  <a:pt x="5924175" y="1823944"/>
                  <a:pt x="5744054" y="1670015"/>
                  <a:pt x="5545170" y="1670015"/>
                </a:cubicBezTo>
                <a:cubicBezTo>
                  <a:pt x="5496387" y="1670015"/>
                  <a:pt x="5447605" y="1681278"/>
                  <a:pt x="5398822" y="1700050"/>
                </a:cubicBezTo>
                <a:cubicBezTo>
                  <a:pt x="5383811" y="1707558"/>
                  <a:pt x="5383811" y="1722576"/>
                  <a:pt x="5402574" y="1722576"/>
                </a:cubicBezTo>
                <a:cubicBezTo>
                  <a:pt x="5410079" y="1722576"/>
                  <a:pt x="5413832" y="1722576"/>
                  <a:pt x="5421337" y="1722576"/>
                </a:cubicBezTo>
                <a:cubicBezTo>
                  <a:pt x="5575190" y="1722576"/>
                  <a:pt x="5770322" y="1767628"/>
                  <a:pt x="5886650" y="1981628"/>
                </a:cubicBezTo>
                <a:cubicBezTo>
                  <a:pt x="6029246" y="2236926"/>
                  <a:pt x="5901660" y="2480961"/>
                  <a:pt x="5774074" y="2567311"/>
                </a:cubicBezTo>
                <a:cubicBezTo>
                  <a:pt x="5770322" y="2567311"/>
                  <a:pt x="5762817" y="2571066"/>
                  <a:pt x="5759064" y="2571066"/>
                </a:cubicBezTo>
                <a:cubicBezTo>
                  <a:pt x="5747807" y="2571066"/>
                  <a:pt x="5736549" y="2559803"/>
                  <a:pt x="5740302" y="2533522"/>
                </a:cubicBezTo>
                <a:cubicBezTo>
                  <a:pt x="5755312" y="2417136"/>
                  <a:pt x="5706529" y="2278224"/>
                  <a:pt x="5571438" y="2214400"/>
                </a:cubicBezTo>
                <a:cubicBezTo>
                  <a:pt x="5567685" y="2214400"/>
                  <a:pt x="5563933" y="2214400"/>
                  <a:pt x="5563933" y="2214400"/>
                </a:cubicBezTo>
                <a:cubicBezTo>
                  <a:pt x="5552675" y="2214400"/>
                  <a:pt x="5548923" y="2225663"/>
                  <a:pt x="5560180" y="2236926"/>
                </a:cubicBezTo>
                <a:cubicBezTo>
                  <a:pt x="5699024" y="2387101"/>
                  <a:pt x="5665251" y="2672434"/>
                  <a:pt x="5507645" y="2758785"/>
                </a:cubicBezTo>
                <a:cubicBezTo>
                  <a:pt x="5421337" y="2800083"/>
                  <a:pt x="5218700" y="2901451"/>
                  <a:pt x="5109877" y="3044117"/>
                </a:cubicBezTo>
                <a:cubicBezTo>
                  <a:pt x="5106125" y="3047872"/>
                  <a:pt x="5094867" y="3055381"/>
                  <a:pt x="5087362" y="3055381"/>
                </a:cubicBezTo>
                <a:cubicBezTo>
                  <a:pt x="5079857" y="3055381"/>
                  <a:pt x="5072352" y="3047872"/>
                  <a:pt x="5068599" y="3032854"/>
                </a:cubicBezTo>
                <a:cubicBezTo>
                  <a:pt x="5042331" y="2916469"/>
                  <a:pt x="5004806" y="2732504"/>
                  <a:pt x="4982291" y="2616118"/>
                </a:cubicBezTo>
                <a:cubicBezTo>
                  <a:pt x="4978539" y="2604855"/>
                  <a:pt x="4974786" y="2601101"/>
                  <a:pt x="4967281" y="2601101"/>
                </a:cubicBezTo>
                <a:cubicBezTo>
                  <a:pt x="4959776" y="2601101"/>
                  <a:pt x="4956023" y="2604855"/>
                  <a:pt x="4952271" y="2619873"/>
                </a:cubicBezTo>
                <a:cubicBezTo>
                  <a:pt x="4926003" y="2777557"/>
                  <a:pt x="4993549" y="3002819"/>
                  <a:pt x="4997301" y="3228082"/>
                </a:cubicBezTo>
                <a:cubicBezTo>
                  <a:pt x="4944766" y="3329450"/>
                  <a:pt x="4922251" y="3457099"/>
                  <a:pt x="4914746" y="3580994"/>
                </a:cubicBezTo>
                <a:cubicBezTo>
                  <a:pt x="4910993" y="3592257"/>
                  <a:pt x="4903488" y="3599766"/>
                  <a:pt x="4892230" y="3599766"/>
                </a:cubicBezTo>
                <a:cubicBezTo>
                  <a:pt x="4888478" y="3599766"/>
                  <a:pt x="4884725" y="3599766"/>
                  <a:pt x="4880973" y="3592257"/>
                </a:cubicBezTo>
                <a:cubicBezTo>
                  <a:pt x="4805922" y="3494643"/>
                  <a:pt x="4708357" y="3370748"/>
                  <a:pt x="4546998" y="3340713"/>
                </a:cubicBezTo>
                <a:cubicBezTo>
                  <a:pt x="4543245" y="3340713"/>
                  <a:pt x="4543245" y="3340713"/>
                  <a:pt x="4539493" y="3340713"/>
                </a:cubicBezTo>
                <a:cubicBezTo>
                  <a:pt x="4520730" y="3340713"/>
                  <a:pt x="4516978" y="3351977"/>
                  <a:pt x="4539493" y="3366994"/>
                </a:cubicBezTo>
                <a:cubicBezTo>
                  <a:pt x="4704604" y="3472117"/>
                  <a:pt x="4914746" y="3783730"/>
                  <a:pt x="4952271" y="3948923"/>
                </a:cubicBezTo>
                <a:cubicBezTo>
                  <a:pt x="4982291" y="4099098"/>
                  <a:pt x="5053589" y="4207975"/>
                  <a:pt x="5211195" y="4410712"/>
                </a:cubicBezTo>
                <a:cubicBezTo>
                  <a:pt x="5226205" y="4425729"/>
                  <a:pt x="5218700" y="4444501"/>
                  <a:pt x="5203690" y="4444501"/>
                </a:cubicBezTo>
                <a:cubicBezTo>
                  <a:pt x="5199938" y="4444501"/>
                  <a:pt x="5196185" y="4444501"/>
                  <a:pt x="5196185" y="4444501"/>
                </a:cubicBezTo>
                <a:cubicBezTo>
                  <a:pt x="5102372" y="4414466"/>
                  <a:pt x="5008559" y="4399449"/>
                  <a:pt x="4918498" y="4399449"/>
                </a:cubicBezTo>
                <a:cubicBezTo>
                  <a:pt x="4745882" y="4399449"/>
                  <a:pt x="4592028" y="4452010"/>
                  <a:pt x="4483205" y="4549624"/>
                </a:cubicBezTo>
                <a:cubicBezTo>
                  <a:pt x="4475700" y="4557132"/>
                  <a:pt x="4468195" y="4560887"/>
                  <a:pt x="4464442" y="4560887"/>
                </a:cubicBezTo>
                <a:cubicBezTo>
                  <a:pt x="4449432" y="4560887"/>
                  <a:pt x="4441927" y="4542115"/>
                  <a:pt x="4453185" y="4519589"/>
                </a:cubicBezTo>
                <a:cubicBezTo>
                  <a:pt x="4520730" y="4373168"/>
                  <a:pt x="4775902" y="4249273"/>
                  <a:pt x="4914746" y="4249273"/>
                </a:cubicBezTo>
                <a:cubicBezTo>
                  <a:pt x="4918498" y="4249273"/>
                  <a:pt x="4918498" y="4249273"/>
                  <a:pt x="4918498" y="4249273"/>
                </a:cubicBezTo>
                <a:cubicBezTo>
                  <a:pt x="4918498" y="4249273"/>
                  <a:pt x="4922251" y="4249273"/>
                  <a:pt x="4926003" y="4249273"/>
                </a:cubicBezTo>
                <a:cubicBezTo>
                  <a:pt x="4944766" y="4249273"/>
                  <a:pt x="4944766" y="4238010"/>
                  <a:pt x="4922251" y="4222993"/>
                </a:cubicBezTo>
                <a:cubicBezTo>
                  <a:pt x="4633306" y="4027765"/>
                  <a:pt x="4520730" y="3663590"/>
                  <a:pt x="4460690" y="3528432"/>
                </a:cubicBezTo>
                <a:cubicBezTo>
                  <a:pt x="4404402" y="3389520"/>
                  <a:pt x="4325599" y="3355731"/>
                  <a:pt x="4235538" y="3246854"/>
                </a:cubicBezTo>
                <a:cubicBezTo>
                  <a:pt x="4213023" y="3220573"/>
                  <a:pt x="4235538" y="3198047"/>
                  <a:pt x="4246796" y="3194293"/>
                </a:cubicBezTo>
                <a:cubicBezTo>
                  <a:pt x="4303084" y="3168012"/>
                  <a:pt x="4359372" y="3156749"/>
                  <a:pt x="4411907" y="3156749"/>
                </a:cubicBezTo>
                <a:cubicBezTo>
                  <a:pt x="4565761" y="3156749"/>
                  <a:pt x="4700852" y="3235591"/>
                  <a:pt x="4730872" y="3246854"/>
                </a:cubicBezTo>
                <a:cubicBezTo>
                  <a:pt x="4734624" y="3246854"/>
                  <a:pt x="4738377" y="3246854"/>
                  <a:pt x="4738377" y="3246854"/>
                </a:cubicBezTo>
                <a:cubicBezTo>
                  <a:pt x="4772150" y="3246854"/>
                  <a:pt x="4775902" y="3171766"/>
                  <a:pt x="4768397" y="3111696"/>
                </a:cubicBezTo>
                <a:cubicBezTo>
                  <a:pt x="4678336" y="2664925"/>
                  <a:pt x="4850953" y="2375838"/>
                  <a:pt x="4971033" y="2278224"/>
                </a:cubicBezTo>
                <a:cubicBezTo>
                  <a:pt x="4974786" y="2274470"/>
                  <a:pt x="4978539" y="2274470"/>
                  <a:pt x="4982291" y="2274470"/>
                </a:cubicBezTo>
                <a:cubicBezTo>
                  <a:pt x="4993549" y="2274470"/>
                  <a:pt x="5004806" y="2281978"/>
                  <a:pt x="5012311" y="2289487"/>
                </a:cubicBezTo>
                <a:cubicBezTo>
                  <a:pt x="5091114" y="2345803"/>
                  <a:pt x="5124887" y="2484715"/>
                  <a:pt x="5151155" y="2631136"/>
                </a:cubicBezTo>
                <a:cubicBezTo>
                  <a:pt x="5154907" y="2642399"/>
                  <a:pt x="5166165" y="2657416"/>
                  <a:pt x="5181175" y="2657416"/>
                </a:cubicBezTo>
                <a:cubicBezTo>
                  <a:pt x="5184928" y="2657416"/>
                  <a:pt x="5188680" y="2657416"/>
                  <a:pt x="5192433" y="2653662"/>
                </a:cubicBezTo>
                <a:cubicBezTo>
                  <a:pt x="5305008" y="2589838"/>
                  <a:pt x="5380059" y="2574820"/>
                  <a:pt x="5417584" y="2349557"/>
                </a:cubicBezTo>
                <a:cubicBezTo>
                  <a:pt x="5458862" y="2101768"/>
                  <a:pt x="5233710" y="2266961"/>
                  <a:pt x="5256226" y="2131803"/>
                </a:cubicBezTo>
                <a:cubicBezTo>
                  <a:pt x="5267483" y="2067979"/>
                  <a:pt x="5338781" y="2037944"/>
                  <a:pt x="5421337" y="2037944"/>
                </a:cubicBezTo>
                <a:cubicBezTo>
                  <a:pt x="5496387" y="2037944"/>
                  <a:pt x="5582695" y="2060470"/>
                  <a:pt x="5650241" y="2101768"/>
                </a:cubicBezTo>
                <a:cubicBezTo>
                  <a:pt x="5653993" y="2101768"/>
                  <a:pt x="5657746" y="2105523"/>
                  <a:pt x="5661499" y="2105523"/>
                </a:cubicBezTo>
                <a:cubicBezTo>
                  <a:pt x="5672756" y="2105523"/>
                  <a:pt x="5684014" y="2094259"/>
                  <a:pt x="5676509" y="2075488"/>
                </a:cubicBezTo>
                <a:cubicBezTo>
                  <a:pt x="5627726" y="1932821"/>
                  <a:pt x="5447605" y="1872751"/>
                  <a:pt x="5361296" y="1846470"/>
                </a:cubicBezTo>
                <a:cubicBezTo>
                  <a:pt x="5346286" y="1842716"/>
                  <a:pt x="5331276" y="1838962"/>
                  <a:pt x="5312513" y="1838962"/>
                </a:cubicBezTo>
                <a:cubicBezTo>
                  <a:pt x="5222453" y="1838962"/>
                  <a:pt x="5121135" y="1914049"/>
                  <a:pt x="5143650" y="2094259"/>
                </a:cubicBezTo>
                <a:cubicBezTo>
                  <a:pt x="5151155" y="2150575"/>
                  <a:pt x="5124887" y="2169347"/>
                  <a:pt x="5091114" y="2169347"/>
                </a:cubicBezTo>
                <a:cubicBezTo>
                  <a:pt x="5053589" y="2169347"/>
                  <a:pt x="5008559" y="2143066"/>
                  <a:pt x="5001054" y="2113031"/>
                </a:cubicBezTo>
                <a:cubicBezTo>
                  <a:pt x="4922251" y="1606190"/>
                  <a:pt x="5301256" y="1474787"/>
                  <a:pt x="5526407" y="1474787"/>
                </a:cubicBezTo>
                <a:close/>
                <a:moveTo>
                  <a:pt x="2589496" y="1474787"/>
                </a:moveTo>
                <a:cubicBezTo>
                  <a:pt x="2604506" y="1474787"/>
                  <a:pt x="2619516" y="1474787"/>
                  <a:pt x="2634526" y="1474787"/>
                </a:cubicBezTo>
                <a:cubicBezTo>
                  <a:pt x="2859678" y="1474787"/>
                  <a:pt x="3238683" y="1606190"/>
                  <a:pt x="3159880" y="2113031"/>
                </a:cubicBezTo>
                <a:cubicBezTo>
                  <a:pt x="3152375" y="2143066"/>
                  <a:pt x="3107345" y="2169347"/>
                  <a:pt x="3069820" y="2169347"/>
                </a:cubicBezTo>
                <a:cubicBezTo>
                  <a:pt x="3036047" y="2169347"/>
                  <a:pt x="3009779" y="2150575"/>
                  <a:pt x="3017284" y="2094259"/>
                </a:cubicBezTo>
                <a:cubicBezTo>
                  <a:pt x="3039799" y="1914049"/>
                  <a:pt x="2938481" y="1838962"/>
                  <a:pt x="2848421" y="1838962"/>
                </a:cubicBezTo>
                <a:cubicBezTo>
                  <a:pt x="2833410" y="1838962"/>
                  <a:pt x="2814648" y="1842716"/>
                  <a:pt x="2799638" y="1846470"/>
                </a:cubicBezTo>
                <a:cubicBezTo>
                  <a:pt x="2713330" y="1872751"/>
                  <a:pt x="2533208" y="1932821"/>
                  <a:pt x="2484425" y="2075488"/>
                </a:cubicBezTo>
                <a:cubicBezTo>
                  <a:pt x="2476920" y="2094259"/>
                  <a:pt x="2488178" y="2105523"/>
                  <a:pt x="2499435" y="2105523"/>
                </a:cubicBezTo>
                <a:cubicBezTo>
                  <a:pt x="2503188" y="2105523"/>
                  <a:pt x="2506941" y="2101768"/>
                  <a:pt x="2510693" y="2101768"/>
                </a:cubicBezTo>
                <a:cubicBezTo>
                  <a:pt x="2578239" y="2060470"/>
                  <a:pt x="2664547" y="2037944"/>
                  <a:pt x="2739597" y="2037944"/>
                </a:cubicBezTo>
                <a:cubicBezTo>
                  <a:pt x="2822153" y="2037944"/>
                  <a:pt x="2893451" y="2067979"/>
                  <a:pt x="2904708" y="2131803"/>
                </a:cubicBezTo>
                <a:cubicBezTo>
                  <a:pt x="2927224" y="2266961"/>
                  <a:pt x="2702072" y="2101768"/>
                  <a:pt x="2743350" y="2349557"/>
                </a:cubicBezTo>
                <a:cubicBezTo>
                  <a:pt x="2784628" y="2574820"/>
                  <a:pt x="2855926" y="2589838"/>
                  <a:pt x="2968501" y="2653662"/>
                </a:cubicBezTo>
                <a:cubicBezTo>
                  <a:pt x="2972254" y="2657416"/>
                  <a:pt x="2976007" y="2657416"/>
                  <a:pt x="2983511" y="2657416"/>
                </a:cubicBezTo>
                <a:cubicBezTo>
                  <a:pt x="2998522" y="2657416"/>
                  <a:pt x="3009779" y="2642399"/>
                  <a:pt x="3009779" y="2631136"/>
                </a:cubicBezTo>
                <a:cubicBezTo>
                  <a:pt x="3036047" y="2484715"/>
                  <a:pt x="3069820" y="2345803"/>
                  <a:pt x="3148623" y="2289487"/>
                </a:cubicBezTo>
                <a:cubicBezTo>
                  <a:pt x="3156128" y="2281978"/>
                  <a:pt x="3167385" y="2274470"/>
                  <a:pt x="3178643" y="2274470"/>
                </a:cubicBezTo>
                <a:cubicBezTo>
                  <a:pt x="3182395" y="2274470"/>
                  <a:pt x="3186148" y="2274470"/>
                  <a:pt x="3189901" y="2278224"/>
                </a:cubicBezTo>
                <a:cubicBezTo>
                  <a:pt x="3309981" y="2375838"/>
                  <a:pt x="3482598" y="2664925"/>
                  <a:pt x="3392537" y="3111696"/>
                </a:cubicBezTo>
                <a:cubicBezTo>
                  <a:pt x="3385032" y="3171766"/>
                  <a:pt x="3388785" y="3246854"/>
                  <a:pt x="3422557" y="3246854"/>
                </a:cubicBezTo>
                <a:cubicBezTo>
                  <a:pt x="3426310" y="3246854"/>
                  <a:pt x="3426310" y="3246854"/>
                  <a:pt x="3430062" y="3246854"/>
                </a:cubicBezTo>
                <a:cubicBezTo>
                  <a:pt x="3460083" y="3235591"/>
                  <a:pt x="3595173" y="3156749"/>
                  <a:pt x="3749027" y="3156749"/>
                </a:cubicBezTo>
                <a:cubicBezTo>
                  <a:pt x="3805315" y="3156749"/>
                  <a:pt x="3861603" y="3168012"/>
                  <a:pt x="3914138" y="3194293"/>
                </a:cubicBezTo>
                <a:cubicBezTo>
                  <a:pt x="3925396" y="3198047"/>
                  <a:pt x="3947911" y="3220573"/>
                  <a:pt x="3925396" y="3246854"/>
                </a:cubicBezTo>
                <a:cubicBezTo>
                  <a:pt x="3835335" y="3355731"/>
                  <a:pt x="3756532" y="3389520"/>
                  <a:pt x="3700244" y="3528432"/>
                </a:cubicBezTo>
                <a:cubicBezTo>
                  <a:pt x="3643956" y="3663590"/>
                  <a:pt x="3527628" y="4027765"/>
                  <a:pt x="3238683" y="4222993"/>
                </a:cubicBezTo>
                <a:cubicBezTo>
                  <a:pt x="3216168" y="4238010"/>
                  <a:pt x="3216168" y="4249273"/>
                  <a:pt x="3234931" y="4249273"/>
                </a:cubicBezTo>
                <a:cubicBezTo>
                  <a:pt x="3238683" y="4249273"/>
                  <a:pt x="3242436" y="4249273"/>
                  <a:pt x="3242436" y="4249273"/>
                </a:cubicBezTo>
                <a:cubicBezTo>
                  <a:pt x="3246188" y="4249273"/>
                  <a:pt x="3246188" y="4249273"/>
                  <a:pt x="3246188" y="4249273"/>
                </a:cubicBezTo>
                <a:cubicBezTo>
                  <a:pt x="3385032" y="4249273"/>
                  <a:pt x="3640204" y="4373168"/>
                  <a:pt x="3707749" y="4519589"/>
                </a:cubicBezTo>
                <a:cubicBezTo>
                  <a:pt x="3719007" y="4542115"/>
                  <a:pt x="3711502" y="4560887"/>
                  <a:pt x="3696492" y="4560887"/>
                </a:cubicBezTo>
                <a:cubicBezTo>
                  <a:pt x="3692739" y="4560887"/>
                  <a:pt x="3685234" y="4557132"/>
                  <a:pt x="3677729" y="4549624"/>
                </a:cubicBezTo>
                <a:cubicBezTo>
                  <a:pt x="3572658" y="4452010"/>
                  <a:pt x="3415052" y="4399449"/>
                  <a:pt x="3246188" y="4399449"/>
                </a:cubicBezTo>
                <a:cubicBezTo>
                  <a:pt x="3156128" y="4399449"/>
                  <a:pt x="3062315" y="4414466"/>
                  <a:pt x="2964749" y="4444501"/>
                </a:cubicBezTo>
                <a:cubicBezTo>
                  <a:pt x="2964749" y="4444501"/>
                  <a:pt x="2960996" y="4444501"/>
                  <a:pt x="2957244" y="4444501"/>
                </a:cubicBezTo>
                <a:cubicBezTo>
                  <a:pt x="2942234" y="4444501"/>
                  <a:pt x="2934729" y="4425729"/>
                  <a:pt x="2949739" y="4410712"/>
                </a:cubicBezTo>
                <a:cubicBezTo>
                  <a:pt x="3111097" y="4207975"/>
                  <a:pt x="3178643" y="4099098"/>
                  <a:pt x="3208663" y="3948923"/>
                </a:cubicBezTo>
                <a:cubicBezTo>
                  <a:pt x="3246188" y="3783730"/>
                  <a:pt x="3456330" y="3472117"/>
                  <a:pt x="3621441" y="3366994"/>
                </a:cubicBezTo>
                <a:cubicBezTo>
                  <a:pt x="3643956" y="3351977"/>
                  <a:pt x="3640204" y="3340713"/>
                  <a:pt x="3621441" y="3340713"/>
                </a:cubicBezTo>
                <a:cubicBezTo>
                  <a:pt x="3621441" y="3340713"/>
                  <a:pt x="3617689" y="3340713"/>
                  <a:pt x="3613936" y="3340713"/>
                </a:cubicBezTo>
                <a:cubicBezTo>
                  <a:pt x="3452577" y="3370748"/>
                  <a:pt x="3355012" y="3494643"/>
                  <a:pt x="3283714" y="3592257"/>
                </a:cubicBezTo>
                <a:cubicBezTo>
                  <a:pt x="3279961" y="3599766"/>
                  <a:pt x="3272456" y="3599766"/>
                  <a:pt x="3268704" y="3599766"/>
                </a:cubicBezTo>
                <a:cubicBezTo>
                  <a:pt x="3257446" y="3599766"/>
                  <a:pt x="3249941" y="3592257"/>
                  <a:pt x="3249941" y="3580994"/>
                </a:cubicBezTo>
                <a:cubicBezTo>
                  <a:pt x="3242436" y="3457099"/>
                  <a:pt x="3216168" y="3329450"/>
                  <a:pt x="3163633" y="3228082"/>
                </a:cubicBezTo>
                <a:cubicBezTo>
                  <a:pt x="3171138" y="3002819"/>
                  <a:pt x="3238683" y="2777557"/>
                  <a:pt x="3208663" y="2619873"/>
                </a:cubicBezTo>
                <a:cubicBezTo>
                  <a:pt x="3208663" y="2604855"/>
                  <a:pt x="3201158" y="2601101"/>
                  <a:pt x="3193653" y="2601101"/>
                </a:cubicBezTo>
                <a:cubicBezTo>
                  <a:pt x="3186148" y="2601101"/>
                  <a:pt x="3182395" y="2604855"/>
                  <a:pt x="3178643" y="2616118"/>
                </a:cubicBezTo>
                <a:cubicBezTo>
                  <a:pt x="3156128" y="2732504"/>
                  <a:pt x="3122355" y="2916469"/>
                  <a:pt x="3092335" y="3032854"/>
                </a:cubicBezTo>
                <a:cubicBezTo>
                  <a:pt x="3088582" y="3047872"/>
                  <a:pt x="3081077" y="3055381"/>
                  <a:pt x="3073572" y="3055381"/>
                </a:cubicBezTo>
                <a:cubicBezTo>
                  <a:pt x="3066067" y="3055381"/>
                  <a:pt x="3058562" y="3047872"/>
                  <a:pt x="3051057" y="3044117"/>
                </a:cubicBezTo>
                <a:cubicBezTo>
                  <a:pt x="2942234" y="2901451"/>
                  <a:pt x="2739597" y="2800083"/>
                  <a:pt x="2657042" y="2758785"/>
                </a:cubicBezTo>
                <a:cubicBezTo>
                  <a:pt x="2495683" y="2672434"/>
                  <a:pt x="2461910" y="2387101"/>
                  <a:pt x="2600754" y="2236926"/>
                </a:cubicBezTo>
                <a:cubicBezTo>
                  <a:pt x="2612011" y="2225663"/>
                  <a:pt x="2608259" y="2214400"/>
                  <a:pt x="2600754" y="2214400"/>
                </a:cubicBezTo>
                <a:cubicBezTo>
                  <a:pt x="2597001" y="2214400"/>
                  <a:pt x="2593249" y="2214400"/>
                  <a:pt x="2589496" y="2214400"/>
                </a:cubicBezTo>
                <a:cubicBezTo>
                  <a:pt x="2454405" y="2278224"/>
                  <a:pt x="2405622" y="2417136"/>
                  <a:pt x="2420632" y="2533522"/>
                </a:cubicBezTo>
                <a:cubicBezTo>
                  <a:pt x="2424385" y="2559803"/>
                  <a:pt x="2413127" y="2571066"/>
                  <a:pt x="2401870" y="2571066"/>
                </a:cubicBezTo>
                <a:cubicBezTo>
                  <a:pt x="2398117" y="2571066"/>
                  <a:pt x="2390612" y="2567311"/>
                  <a:pt x="2386860" y="2567311"/>
                </a:cubicBezTo>
                <a:cubicBezTo>
                  <a:pt x="2259274" y="2480961"/>
                  <a:pt x="2131688" y="2236926"/>
                  <a:pt x="2274284" y="1981628"/>
                </a:cubicBezTo>
                <a:cubicBezTo>
                  <a:pt x="2390612" y="1767628"/>
                  <a:pt x="2589496" y="1722576"/>
                  <a:pt x="2739597" y="1722576"/>
                </a:cubicBezTo>
                <a:cubicBezTo>
                  <a:pt x="2747102" y="1722576"/>
                  <a:pt x="2750855" y="1722576"/>
                  <a:pt x="2758360" y="1722576"/>
                </a:cubicBezTo>
                <a:cubicBezTo>
                  <a:pt x="2758360" y="1722576"/>
                  <a:pt x="2758360" y="1722576"/>
                  <a:pt x="2762112" y="1722576"/>
                </a:cubicBezTo>
                <a:cubicBezTo>
                  <a:pt x="2780875" y="1722576"/>
                  <a:pt x="2780875" y="1707558"/>
                  <a:pt x="2762112" y="1700050"/>
                </a:cubicBezTo>
                <a:cubicBezTo>
                  <a:pt x="2713330" y="1681278"/>
                  <a:pt x="2664547" y="1670015"/>
                  <a:pt x="2615764" y="1670015"/>
                </a:cubicBezTo>
                <a:cubicBezTo>
                  <a:pt x="2416880" y="1670015"/>
                  <a:pt x="2236759" y="1823944"/>
                  <a:pt x="2172966" y="1989137"/>
                </a:cubicBezTo>
                <a:cubicBezTo>
                  <a:pt x="2169213" y="1996646"/>
                  <a:pt x="2165461" y="1996646"/>
                  <a:pt x="2161708" y="1996646"/>
                </a:cubicBezTo>
                <a:cubicBezTo>
                  <a:pt x="2154203" y="1996646"/>
                  <a:pt x="2142945" y="1981628"/>
                  <a:pt x="2135440" y="1970365"/>
                </a:cubicBezTo>
                <a:cubicBezTo>
                  <a:pt x="2109173" y="1929067"/>
                  <a:pt x="2082905" y="1865242"/>
                  <a:pt x="2067895" y="1790155"/>
                </a:cubicBezTo>
                <a:cubicBezTo>
                  <a:pt x="2067895" y="1786400"/>
                  <a:pt x="2064142" y="1782646"/>
                  <a:pt x="2060390" y="1782646"/>
                </a:cubicBezTo>
                <a:cubicBezTo>
                  <a:pt x="2052885" y="1782646"/>
                  <a:pt x="2045380" y="1790155"/>
                  <a:pt x="2041627" y="1801418"/>
                </a:cubicBezTo>
                <a:cubicBezTo>
                  <a:pt x="2030370" y="1891523"/>
                  <a:pt x="2052885" y="1981628"/>
                  <a:pt x="2105420" y="2079242"/>
                </a:cubicBezTo>
                <a:cubicBezTo>
                  <a:pt x="2112925" y="2090505"/>
                  <a:pt x="2131688" y="2116786"/>
                  <a:pt x="2127935" y="2139312"/>
                </a:cubicBezTo>
                <a:cubicBezTo>
                  <a:pt x="2112925" y="2191873"/>
                  <a:pt x="2120430" y="2278224"/>
                  <a:pt x="2157955" y="2394610"/>
                </a:cubicBezTo>
                <a:cubicBezTo>
                  <a:pt x="2165461" y="2417136"/>
                  <a:pt x="2154203" y="2428399"/>
                  <a:pt x="2139193" y="2428399"/>
                </a:cubicBezTo>
                <a:cubicBezTo>
                  <a:pt x="2135440" y="2428399"/>
                  <a:pt x="2127935" y="2428399"/>
                  <a:pt x="2124183" y="2428399"/>
                </a:cubicBezTo>
                <a:cubicBezTo>
                  <a:pt x="1936556" y="2327031"/>
                  <a:pt x="1835238" y="2158084"/>
                  <a:pt x="1827733" y="1981628"/>
                </a:cubicBezTo>
                <a:cubicBezTo>
                  <a:pt x="1812723" y="1609945"/>
                  <a:pt x="2082905" y="1512331"/>
                  <a:pt x="2142945" y="1508576"/>
                </a:cubicBezTo>
                <a:cubicBezTo>
                  <a:pt x="2195481" y="1508576"/>
                  <a:pt x="2101668" y="1688787"/>
                  <a:pt x="2176718" y="1730085"/>
                </a:cubicBezTo>
                <a:cubicBezTo>
                  <a:pt x="2176718" y="1730085"/>
                  <a:pt x="2180471" y="1730085"/>
                  <a:pt x="2184223" y="1730085"/>
                </a:cubicBezTo>
                <a:cubicBezTo>
                  <a:pt x="2195481" y="1730085"/>
                  <a:pt x="2206738" y="1718822"/>
                  <a:pt x="2214243" y="1711313"/>
                </a:cubicBezTo>
                <a:cubicBezTo>
                  <a:pt x="2270531" y="1609945"/>
                  <a:pt x="2431890" y="1489804"/>
                  <a:pt x="2589496" y="1474787"/>
                </a:cubicBezTo>
                <a:close/>
                <a:moveTo>
                  <a:pt x="4813820" y="1020963"/>
                </a:moveTo>
                <a:cubicBezTo>
                  <a:pt x="4810068" y="1020963"/>
                  <a:pt x="4802563" y="1020963"/>
                  <a:pt x="4795059" y="1024718"/>
                </a:cubicBezTo>
                <a:cubicBezTo>
                  <a:pt x="4648720" y="1126100"/>
                  <a:pt x="4577427" y="1388943"/>
                  <a:pt x="4483620" y="1696844"/>
                </a:cubicBezTo>
                <a:cubicBezTo>
                  <a:pt x="4476116" y="1715618"/>
                  <a:pt x="4479868" y="1726883"/>
                  <a:pt x="4487372" y="1726883"/>
                </a:cubicBezTo>
                <a:cubicBezTo>
                  <a:pt x="4491125" y="1726883"/>
                  <a:pt x="4494877" y="1723128"/>
                  <a:pt x="4498629" y="1715618"/>
                </a:cubicBezTo>
                <a:cubicBezTo>
                  <a:pt x="4705004" y="1415227"/>
                  <a:pt x="4926388" y="1193688"/>
                  <a:pt x="5155277" y="1084797"/>
                </a:cubicBezTo>
                <a:cubicBezTo>
                  <a:pt x="5166534" y="1077287"/>
                  <a:pt x="5177791" y="1066022"/>
                  <a:pt x="5147772" y="1058512"/>
                </a:cubicBezTo>
                <a:cubicBezTo>
                  <a:pt x="5065222" y="1058512"/>
                  <a:pt x="4858847" y="1133610"/>
                  <a:pt x="4738775" y="1295071"/>
                </a:cubicBezTo>
                <a:cubicBezTo>
                  <a:pt x="4731270" y="1298825"/>
                  <a:pt x="4727518" y="1302580"/>
                  <a:pt x="4723766" y="1302580"/>
                </a:cubicBezTo>
                <a:cubicBezTo>
                  <a:pt x="4716261" y="1302580"/>
                  <a:pt x="4712509" y="1287561"/>
                  <a:pt x="4720013" y="1268786"/>
                </a:cubicBezTo>
                <a:cubicBezTo>
                  <a:pt x="4750031" y="1208708"/>
                  <a:pt x="4795059" y="1099816"/>
                  <a:pt x="4825077" y="1047248"/>
                </a:cubicBezTo>
                <a:cubicBezTo>
                  <a:pt x="4836334" y="1032228"/>
                  <a:pt x="4828829" y="1020963"/>
                  <a:pt x="4813820" y="1020963"/>
                </a:cubicBezTo>
                <a:close/>
                <a:moveTo>
                  <a:pt x="3347114" y="1020963"/>
                </a:moveTo>
                <a:cubicBezTo>
                  <a:pt x="3332105" y="1020963"/>
                  <a:pt x="3324600" y="1032228"/>
                  <a:pt x="3335857" y="1047248"/>
                </a:cubicBezTo>
                <a:cubicBezTo>
                  <a:pt x="3365875" y="1099816"/>
                  <a:pt x="3410903" y="1208708"/>
                  <a:pt x="3440921" y="1268786"/>
                </a:cubicBezTo>
                <a:cubicBezTo>
                  <a:pt x="3448425" y="1287561"/>
                  <a:pt x="3448425" y="1302580"/>
                  <a:pt x="3437168" y="1302580"/>
                </a:cubicBezTo>
                <a:cubicBezTo>
                  <a:pt x="3433416" y="1302580"/>
                  <a:pt x="3429664" y="1298825"/>
                  <a:pt x="3422159" y="1295071"/>
                </a:cubicBezTo>
                <a:cubicBezTo>
                  <a:pt x="3302087" y="1133610"/>
                  <a:pt x="3095712" y="1058512"/>
                  <a:pt x="3013162" y="1058512"/>
                </a:cubicBezTo>
                <a:cubicBezTo>
                  <a:pt x="2983143" y="1066022"/>
                  <a:pt x="2994400" y="1077287"/>
                  <a:pt x="3005657" y="1084797"/>
                </a:cubicBezTo>
                <a:cubicBezTo>
                  <a:pt x="3234546" y="1193688"/>
                  <a:pt x="3459682" y="1415227"/>
                  <a:pt x="3662305" y="1715618"/>
                </a:cubicBezTo>
                <a:cubicBezTo>
                  <a:pt x="3666057" y="1723128"/>
                  <a:pt x="3669809" y="1726883"/>
                  <a:pt x="3673562" y="1726883"/>
                </a:cubicBezTo>
                <a:cubicBezTo>
                  <a:pt x="3681066" y="1726883"/>
                  <a:pt x="3684819" y="1715618"/>
                  <a:pt x="3677314" y="1696844"/>
                </a:cubicBezTo>
                <a:cubicBezTo>
                  <a:pt x="3583507" y="1388943"/>
                  <a:pt x="3512214" y="1126100"/>
                  <a:pt x="3365875" y="1024718"/>
                </a:cubicBezTo>
                <a:cubicBezTo>
                  <a:pt x="3358371" y="1020963"/>
                  <a:pt x="3354618" y="1020963"/>
                  <a:pt x="3347114" y="1020963"/>
                </a:cubicBezTo>
                <a:close/>
                <a:moveTo>
                  <a:pt x="5106497" y="731838"/>
                </a:moveTo>
                <a:cubicBezTo>
                  <a:pt x="5106497" y="731838"/>
                  <a:pt x="5110250" y="731838"/>
                  <a:pt x="5110250" y="731838"/>
                </a:cubicBezTo>
                <a:cubicBezTo>
                  <a:pt x="5125259" y="731838"/>
                  <a:pt x="5147772" y="739347"/>
                  <a:pt x="5136516" y="758122"/>
                </a:cubicBezTo>
                <a:cubicBezTo>
                  <a:pt x="5125259" y="791916"/>
                  <a:pt x="5110250" y="821954"/>
                  <a:pt x="5087736" y="855748"/>
                </a:cubicBezTo>
                <a:cubicBezTo>
                  <a:pt x="5080231" y="874523"/>
                  <a:pt x="5087736" y="889542"/>
                  <a:pt x="5106497" y="889542"/>
                </a:cubicBezTo>
                <a:cubicBezTo>
                  <a:pt x="5110250" y="889542"/>
                  <a:pt x="5114002" y="889542"/>
                  <a:pt x="5117754" y="885787"/>
                </a:cubicBezTo>
                <a:cubicBezTo>
                  <a:pt x="5144020" y="882033"/>
                  <a:pt x="5170286" y="878278"/>
                  <a:pt x="5196552" y="878278"/>
                </a:cubicBezTo>
                <a:cubicBezTo>
                  <a:pt x="5391670" y="878278"/>
                  <a:pt x="5665586" y="1013454"/>
                  <a:pt x="5601797" y="1223728"/>
                </a:cubicBezTo>
                <a:cubicBezTo>
                  <a:pt x="5598045" y="1234992"/>
                  <a:pt x="5590541" y="1246257"/>
                  <a:pt x="5583036" y="1246257"/>
                </a:cubicBezTo>
                <a:cubicBezTo>
                  <a:pt x="5568027" y="1246257"/>
                  <a:pt x="5553018" y="1234992"/>
                  <a:pt x="5526752" y="1204953"/>
                </a:cubicBezTo>
                <a:cubicBezTo>
                  <a:pt x="5500486" y="1182424"/>
                  <a:pt x="5466715" y="1171159"/>
                  <a:pt x="5425441" y="1171159"/>
                </a:cubicBezTo>
                <a:cubicBezTo>
                  <a:pt x="5294111" y="1171159"/>
                  <a:pt x="5095241" y="1276296"/>
                  <a:pt x="4948902" y="1407717"/>
                </a:cubicBezTo>
                <a:cubicBezTo>
                  <a:pt x="4738775" y="1591707"/>
                  <a:pt x="4502381" y="1880834"/>
                  <a:pt x="4333529" y="2169960"/>
                </a:cubicBezTo>
                <a:cubicBezTo>
                  <a:pt x="4329777" y="2177470"/>
                  <a:pt x="4326025" y="2181225"/>
                  <a:pt x="4318520" y="2181225"/>
                </a:cubicBezTo>
                <a:cubicBezTo>
                  <a:pt x="4311016" y="2181225"/>
                  <a:pt x="4303511" y="2169960"/>
                  <a:pt x="4303511" y="2154941"/>
                </a:cubicBezTo>
                <a:cubicBezTo>
                  <a:pt x="4311016" y="1884588"/>
                  <a:pt x="4322272" y="1768187"/>
                  <a:pt x="4378556" y="1561668"/>
                </a:cubicBezTo>
                <a:cubicBezTo>
                  <a:pt x="4472363" y="1238747"/>
                  <a:pt x="4671234" y="776896"/>
                  <a:pt x="5106497" y="731838"/>
                </a:cubicBezTo>
                <a:close/>
                <a:moveTo>
                  <a:pt x="3050684" y="731838"/>
                </a:moveTo>
                <a:cubicBezTo>
                  <a:pt x="3050684" y="731838"/>
                  <a:pt x="3054437" y="731838"/>
                  <a:pt x="3054437" y="731838"/>
                </a:cubicBezTo>
                <a:cubicBezTo>
                  <a:pt x="3489700" y="776897"/>
                  <a:pt x="3688571" y="1238747"/>
                  <a:pt x="3782377" y="1561668"/>
                </a:cubicBezTo>
                <a:cubicBezTo>
                  <a:pt x="3838662" y="1768187"/>
                  <a:pt x="3849919" y="1884588"/>
                  <a:pt x="3857423" y="2154941"/>
                </a:cubicBezTo>
                <a:cubicBezTo>
                  <a:pt x="3857423" y="2169960"/>
                  <a:pt x="3849919" y="2181225"/>
                  <a:pt x="3842414" y="2181225"/>
                </a:cubicBezTo>
                <a:cubicBezTo>
                  <a:pt x="3838662" y="2181225"/>
                  <a:pt x="3831157" y="2177470"/>
                  <a:pt x="3827405" y="2169960"/>
                </a:cubicBezTo>
                <a:cubicBezTo>
                  <a:pt x="3658553" y="1880834"/>
                  <a:pt x="3422159" y="1591707"/>
                  <a:pt x="3212032" y="1407717"/>
                </a:cubicBezTo>
                <a:cubicBezTo>
                  <a:pt x="3065693" y="1276296"/>
                  <a:pt x="2866823" y="1171159"/>
                  <a:pt x="2735493" y="1171159"/>
                </a:cubicBezTo>
                <a:cubicBezTo>
                  <a:pt x="2694218" y="1171159"/>
                  <a:pt x="2660448" y="1182424"/>
                  <a:pt x="2637934" y="1204953"/>
                </a:cubicBezTo>
                <a:cubicBezTo>
                  <a:pt x="2611668" y="1234992"/>
                  <a:pt x="2592907" y="1246257"/>
                  <a:pt x="2581650" y="1246257"/>
                </a:cubicBezTo>
                <a:cubicBezTo>
                  <a:pt x="2570393" y="1246257"/>
                  <a:pt x="2562889" y="1234992"/>
                  <a:pt x="2559137" y="1223728"/>
                </a:cubicBezTo>
                <a:cubicBezTo>
                  <a:pt x="2495348" y="1013454"/>
                  <a:pt x="2769264" y="878278"/>
                  <a:pt x="2964382" y="878278"/>
                </a:cubicBezTo>
                <a:cubicBezTo>
                  <a:pt x="2990648" y="878278"/>
                  <a:pt x="3020666" y="882033"/>
                  <a:pt x="3043180" y="885787"/>
                </a:cubicBezTo>
                <a:cubicBezTo>
                  <a:pt x="3046932" y="889542"/>
                  <a:pt x="3050684" y="889542"/>
                  <a:pt x="3054437" y="889542"/>
                </a:cubicBezTo>
                <a:cubicBezTo>
                  <a:pt x="3073198" y="889542"/>
                  <a:pt x="3084455" y="874523"/>
                  <a:pt x="3073198" y="855748"/>
                </a:cubicBezTo>
                <a:cubicBezTo>
                  <a:pt x="3054437" y="821954"/>
                  <a:pt x="3035675" y="791916"/>
                  <a:pt x="3024418" y="758122"/>
                </a:cubicBezTo>
                <a:cubicBezTo>
                  <a:pt x="3016914" y="739347"/>
                  <a:pt x="3035675" y="731838"/>
                  <a:pt x="3050684" y="731838"/>
                </a:cubicBezTo>
                <a:close/>
                <a:moveTo>
                  <a:pt x="4083137" y="319158"/>
                </a:moveTo>
                <a:cubicBezTo>
                  <a:pt x="4068128" y="319158"/>
                  <a:pt x="4064375" y="341687"/>
                  <a:pt x="4060623" y="360461"/>
                </a:cubicBezTo>
                <a:cubicBezTo>
                  <a:pt x="4034357" y="476860"/>
                  <a:pt x="4041862" y="796019"/>
                  <a:pt x="4038109" y="1013798"/>
                </a:cubicBezTo>
                <a:cubicBezTo>
                  <a:pt x="4038109" y="1025062"/>
                  <a:pt x="4026853" y="1036327"/>
                  <a:pt x="4015596" y="1036327"/>
                </a:cubicBezTo>
                <a:cubicBezTo>
                  <a:pt x="4011843" y="1036327"/>
                  <a:pt x="4004339" y="1032572"/>
                  <a:pt x="3996834" y="1025062"/>
                </a:cubicBezTo>
                <a:cubicBezTo>
                  <a:pt x="3865505" y="856096"/>
                  <a:pt x="3756689" y="754716"/>
                  <a:pt x="3689148" y="672110"/>
                </a:cubicBezTo>
                <a:lnTo>
                  <a:pt x="3674139" y="687130"/>
                </a:lnTo>
                <a:cubicBezTo>
                  <a:pt x="3692900" y="897399"/>
                  <a:pt x="3933046" y="964985"/>
                  <a:pt x="4056871" y="1317937"/>
                </a:cubicBezTo>
                <a:cubicBezTo>
                  <a:pt x="4064375" y="1347976"/>
                  <a:pt x="4071880" y="1351731"/>
                  <a:pt x="4083137" y="1351731"/>
                </a:cubicBezTo>
                <a:cubicBezTo>
                  <a:pt x="4090641" y="1351731"/>
                  <a:pt x="4098146" y="1347976"/>
                  <a:pt x="4105650" y="1317937"/>
                </a:cubicBezTo>
                <a:cubicBezTo>
                  <a:pt x="4229475" y="964985"/>
                  <a:pt x="4469621" y="897399"/>
                  <a:pt x="4488382" y="687130"/>
                </a:cubicBezTo>
                <a:cubicBezTo>
                  <a:pt x="4488382" y="687130"/>
                  <a:pt x="4488382" y="687130"/>
                  <a:pt x="4473373" y="672110"/>
                </a:cubicBezTo>
                <a:cubicBezTo>
                  <a:pt x="4405832" y="754716"/>
                  <a:pt x="4297016" y="856096"/>
                  <a:pt x="4165687" y="1025062"/>
                </a:cubicBezTo>
                <a:cubicBezTo>
                  <a:pt x="4158182" y="1032572"/>
                  <a:pt x="4154430" y="1036327"/>
                  <a:pt x="4146925" y="1036327"/>
                </a:cubicBezTo>
                <a:cubicBezTo>
                  <a:pt x="4135668" y="1036327"/>
                  <a:pt x="4124412" y="1025062"/>
                  <a:pt x="4124412" y="1013798"/>
                </a:cubicBezTo>
                <a:cubicBezTo>
                  <a:pt x="4120659" y="796019"/>
                  <a:pt x="4128164" y="476860"/>
                  <a:pt x="4101898" y="360461"/>
                </a:cubicBezTo>
                <a:cubicBezTo>
                  <a:pt x="4098146" y="341687"/>
                  <a:pt x="4094393" y="319158"/>
                  <a:pt x="4083137" y="319158"/>
                </a:cubicBezTo>
                <a:close/>
                <a:moveTo>
                  <a:pt x="4083137" y="0"/>
                </a:moveTo>
                <a:cubicBezTo>
                  <a:pt x="4083137" y="0"/>
                  <a:pt x="4083137" y="0"/>
                  <a:pt x="4113155" y="26283"/>
                </a:cubicBezTo>
                <a:cubicBezTo>
                  <a:pt x="4165687" y="82605"/>
                  <a:pt x="4214466" y="187740"/>
                  <a:pt x="4244484" y="304139"/>
                </a:cubicBezTo>
                <a:cubicBezTo>
                  <a:pt x="4255741" y="360461"/>
                  <a:pt x="4297016" y="518163"/>
                  <a:pt x="4244484" y="735942"/>
                </a:cubicBezTo>
                <a:cubicBezTo>
                  <a:pt x="4240732" y="747207"/>
                  <a:pt x="4244484" y="754716"/>
                  <a:pt x="4251989" y="754716"/>
                </a:cubicBezTo>
                <a:cubicBezTo>
                  <a:pt x="4251989" y="754716"/>
                  <a:pt x="4255741" y="750962"/>
                  <a:pt x="4259493" y="747207"/>
                </a:cubicBezTo>
                <a:cubicBezTo>
                  <a:pt x="4387071" y="563221"/>
                  <a:pt x="4522153" y="518163"/>
                  <a:pt x="4533409" y="386745"/>
                </a:cubicBezTo>
                <a:cubicBezTo>
                  <a:pt x="4533409" y="386745"/>
                  <a:pt x="4533409" y="386745"/>
                  <a:pt x="4555923" y="367971"/>
                </a:cubicBezTo>
                <a:cubicBezTo>
                  <a:pt x="4803573" y="570731"/>
                  <a:pt x="4529657" y="886134"/>
                  <a:pt x="4349548" y="1107668"/>
                </a:cubicBezTo>
                <a:cubicBezTo>
                  <a:pt x="4210714" y="1291654"/>
                  <a:pt x="4154430" y="1449356"/>
                  <a:pt x="4154430" y="1809817"/>
                </a:cubicBezTo>
                <a:cubicBezTo>
                  <a:pt x="4154430" y="1847366"/>
                  <a:pt x="4143173" y="1881159"/>
                  <a:pt x="4120659" y="1903688"/>
                </a:cubicBezTo>
                <a:cubicBezTo>
                  <a:pt x="4120659" y="1903688"/>
                  <a:pt x="4120659" y="1903688"/>
                  <a:pt x="4083137" y="1922462"/>
                </a:cubicBezTo>
                <a:cubicBezTo>
                  <a:pt x="4083137" y="1922462"/>
                  <a:pt x="4083137" y="1922462"/>
                  <a:pt x="4041862" y="1903688"/>
                </a:cubicBezTo>
                <a:cubicBezTo>
                  <a:pt x="4019348" y="1881159"/>
                  <a:pt x="4008091" y="1847366"/>
                  <a:pt x="4008091" y="1809817"/>
                </a:cubicBezTo>
                <a:cubicBezTo>
                  <a:pt x="4008091" y="1449356"/>
                  <a:pt x="3951807" y="1291654"/>
                  <a:pt x="3812973" y="1107668"/>
                </a:cubicBezTo>
                <a:cubicBezTo>
                  <a:pt x="3632864" y="886134"/>
                  <a:pt x="3358948" y="570731"/>
                  <a:pt x="3606598" y="367971"/>
                </a:cubicBezTo>
                <a:cubicBezTo>
                  <a:pt x="3606598" y="367971"/>
                  <a:pt x="3606598" y="367971"/>
                  <a:pt x="3629112" y="386745"/>
                </a:cubicBezTo>
                <a:cubicBezTo>
                  <a:pt x="3644121" y="518163"/>
                  <a:pt x="3775450" y="563221"/>
                  <a:pt x="3903028" y="747207"/>
                </a:cubicBezTo>
                <a:cubicBezTo>
                  <a:pt x="3906780" y="750962"/>
                  <a:pt x="3910532" y="754716"/>
                  <a:pt x="3914284" y="754716"/>
                </a:cubicBezTo>
                <a:cubicBezTo>
                  <a:pt x="3918037" y="754716"/>
                  <a:pt x="3921789" y="747207"/>
                  <a:pt x="3918037" y="735942"/>
                </a:cubicBezTo>
                <a:cubicBezTo>
                  <a:pt x="3865505" y="518163"/>
                  <a:pt x="3906780" y="360461"/>
                  <a:pt x="3921789" y="304139"/>
                </a:cubicBezTo>
                <a:cubicBezTo>
                  <a:pt x="3948055" y="187740"/>
                  <a:pt x="3996834" y="82605"/>
                  <a:pt x="4049366" y="26283"/>
                </a:cubicBezTo>
                <a:cubicBezTo>
                  <a:pt x="4049366" y="26283"/>
                  <a:pt x="4049366" y="26283"/>
                  <a:pt x="40831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00" name="直接连接符 99"/>
          <p:cNvCxnSpPr/>
          <p:nvPr/>
        </p:nvCxnSpPr>
        <p:spPr>
          <a:xfrm>
            <a:off x="687705" y="2235835"/>
            <a:ext cx="4176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687705" y="2141220"/>
            <a:ext cx="417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326630" y="2251075"/>
            <a:ext cx="4176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326630" y="2156460"/>
            <a:ext cx="417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4970" y="2077720"/>
            <a:ext cx="3194050" cy="319976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921760" y="1793875"/>
            <a:ext cx="0" cy="3937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255635" y="1793875"/>
            <a:ext cx="0" cy="3937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118" name="文本框 20"/>
          <p:cNvSpPr txBox="1"/>
          <p:nvPr/>
        </p:nvSpPr>
        <p:spPr>
          <a:xfrm flipH="1">
            <a:off x="4976178" y="161861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4321810" y="2228850"/>
            <a:ext cx="3610610" cy="13862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4301808" y="210661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0"/>
          <p:cNvSpPr txBox="1"/>
          <p:nvPr/>
        </p:nvSpPr>
        <p:spPr>
          <a:xfrm flipH="1">
            <a:off x="4927283" y="378396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4" name="文本框 22"/>
          <p:cNvSpPr txBox="1"/>
          <p:nvPr/>
        </p:nvSpPr>
        <p:spPr>
          <a:xfrm flipH="1">
            <a:off x="4272915" y="4394200"/>
            <a:ext cx="3799840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252913" y="427196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620760" y="2077720"/>
            <a:ext cx="3194050" cy="31997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花纹"/>
          <p:cNvSpPr/>
          <p:nvPr/>
        </p:nvSpPr>
        <p:spPr bwMode="auto">
          <a:xfrm rot="2940000" flipV="1">
            <a:off x="4455160" y="1509395"/>
            <a:ext cx="476885" cy="57150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9" name="花纹"/>
          <p:cNvSpPr/>
          <p:nvPr/>
        </p:nvSpPr>
        <p:spPr bwMode="auto">
          <a:xfrm rot="2940000" flipV="1">
            <a:off x="4365625" y="3675380"/>
            <a:ext cx="476885" cy="57150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1000" y="1447800"/>
            <a:ext cx="2179638" cy="21796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1000" y="3749675"/>
            <a:ext cx="2179638" cy="21780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82875" y="1447800"/>
            <a:ext cx="2178050" cy="217963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82875" y="3749675"/>
            <a:ext cx="2178050" cy="21780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83163" y="1431925"/>
            <a:ext cx="2179638" cy="217963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3163" y="3733800"/>
            <a:ext cx="2179638" cy="217963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85038" y="1431925"/>
            <a:ext cx="2179638" cy="2179638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85038" y="3733800"/>
            <a:ext cx="2179638" cy="2179638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01200" y="1431925"/>
            <a:ext cx="2179638" cy="2179638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01200" y="3733800"/>
            <a:ext cx="2179638" cy="2179638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26987" name="文本框 22"/>
          <p:cNvSpPr txBox="1"/>
          <p:nvPr/>
        </p:nvSpPr>
        <p:spPr>
          <a:xfrm flipH="1">
            <a:off x="933450" y="6118225"/>
            <a:ext cx="10350500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2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33020" y="1326515"/>
            <a:ext cx="6863080" cy="5542915"/>
          </a:xfrm>
          <a:prstGeom prst="homePlate">
            <a:avLst>
              <a:gd name="adj" fmla="val 31423"/>
            </a:avLst>
          </a:prstGeom>
          <a:solidFill>
            <a:schemeClr val="bg1">
              <a:alpha val="73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" name="文本框 4"/>
          <p:cNvSpPr txBox="1"/>
          <p:nvPr/>
        </p:nvSpPr>
        <p:spPr>
          <a:xfrm>
            <a:off x="593725" y="1972945"/>
            <a:ext cx="363220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3200" strike="noStrike" noProof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72" name="文本框 9"/>
          <p:cNvSpPr txBox="1"/>
          <p:nvPr/>
        </p:nvSpPr>
        <p:spPr>
          <a:xfrm>
            <a:off x="153988" y="3136583"/>
            <a:ext cx="5264150" cy="25793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  <a:p>
            <a:pPr lvl="0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9563" y="2604770"/>
            <a:ext cx="420052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strike="noStrike" noProof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5271770" y="1329055"/>
            <a:ext cx="2770505" cy="5553710"/>
          </a:xfrm>
          <a:prstGeom prst="chevron">
            <a:avLst>
              <a:gd name="adj" fmla="val 62231"/>
            </a:avLst>
          </a:prstGeom>
          <a:solidFill>
            <a:schemeClr val="bg1">
              <a:alpha val="69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6431280" y="1311275"/>
            <a:ext cx="5713095" cy="5570220"/>
          </a:xfrm>
          <a:custGeom>
            <a:avLst/>
            <a:gdLst>
              <a:gd name="connsiteX0" fmla="*/ 0 w 8997"/>
              <a:gd name="connsiteY0" fmla="*/ 0 h 8772"/>
              <a:gd name="connsiteX1" fmla="*/ 8997 w 8997"/>
              <a:gd name="connsiteY1" fmla="*/ 49 h 8772"/>
              <a:gd name="connsiteX2" fmla="*/ 8997 w 8997"/>
              <a:gd name="connsiteY2" fmla="*/ 8772 h 8772"/>
              <a:gd name="connsiteX3" fmla="*/ 0 w 8997"/>
              <a:gd name="connsiteY3" fmla="*/ 8746 h 8772"/>
              <a:gd name="connsiteX4" fmla="*/ 2749 w 8997"/>
              <a:gd name="connsiteY4" fmla="*/ 4351 h 8772"/>
              <a:gd name="connsiteX5" fmla="*/ 0 w 8997"/>
              <a:gd name="connsiteY5" fmla="*/ 0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7" h="8772">
                <a:moveTo>
                  <a:pt x="0" y="0"/>
                </a:moveTo>
                <a:lnTo>
                  <a:pt x="8997" y="49"/>
                </a:lnTo>
                <a:lnTo>
                  <a:pt x="8997" y="8772"/>
                </a:lnTo>
                <a:lnTo>
                  <a:pt x="0" y="8746"/>
                </a:lnTo>
                <a:lnTo>
                  <a:pt x="2749" y="43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  <p:bldP spid="5" grpId="0"/>
      <p:bldP spid="5" grpId="1"/>
      <p:bldP spid="7172" grpId="0"/>
      <p:bldP spid="7172" grpId="1"/>
      <p:bldP spid="17" grpId="0"/>
      <p:bldP spid="17" grpId="1"/>
      <p:bldP spid="6" grpId="0" bldLvl="0" animBg="1"/>
      <p:bldP spid="6" grpId="1" bldLvl="0" animBg="1"/>
      <p:bldP spid="8" grpId="0" bldLvl="0" animBg="1"/>
      <p:bldP spid="8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36" name="文本框 20"/>
          <p:cNvSpPr txBox="1"/>
          <p:nvPr/>
        </p:nvSpPr>
        <p:spPr>
          <a:xfrm flipH="1">
            <a:off x="847090" y="3925570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7" name="文本框 22"/>
          <p:cNvSpPr txBox="1"/>
          <p:nvPr/>
        </p:nvSpPr>
        <p:spPr>
          <a:xfrm flipH="1">
            <a:off x="848360" y="4352925"/>
            <a:ext cx="305244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980440" y="4291965"/>
            <a:ext cx="151193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0"/>
          <p:cNvSpPr txBox="1"/>
          <p:nvPr/>
        </p:nvSpPr>
        <p:spPr>
          <a:xfrm flipH="1">
            <a:off x="866775" y="51403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2"/>
          <p:cNvSpPr txBox="1"/>
          <p:nvPr/>
        </p:nvSpPr>
        <p:spPr>
          <a:xfrm flipH="1">
            <a:off x="871855" y="5600700"/>
            <a:ext cx="306768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grpSp>
        <p:nvGrpSpPr>
          <p:cNvPr id="5" name="组合 4"/>
          <p:cNvGrpSpPr/>
          <p:nvPr/>
        </p:nvGrpSpPr>
        <p:grpSpPr>
          <a:xfrm flipV="1">
            <a:off x="4091940" y="1812290"/>
            <a:ext cx="8122285" cy="5045710"/>
            <a:chOff x="6444" y="1938"/>
            <a:chExt cx="12791" cy="7946"/>
          </a:xfrm>
          <a:solidFill>
            <a:schemeClr val="bg1">
              <a:alpha val="30000"/>
            </a:schemeClr>
          </a:solidFill>
        </p:grpSpPr>
        <p:sp>
          <p:nvSpPr>
            <p:cNvPr id="9" name="等腰三角形 8"/>
            <p:cNvSpPr/>
            <p:nvPr/>
          </p:nvSpPr>
          <p:spPr>
            <a:xfrm flipV="1">
              <a:off x="8151" y="1938"/>
              <a:ext cx="11085" cy="7935"/>
            </a:xfrm>
            <a:prstGeom prst="triangle">
              <a:avLst>
                <a:gd name="adj" fmla="val 747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7703" y="1938"/>
              <a:ext cx="11533" cy="7946"/>
            </a:xfrm>
            <a:prstGeom prst="triangle">
              <a:avLst>
                <a:gd name="adj" fmla="val 520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7327" y="1938"/>
              <a:ext cx="11873" cy="7946"/>
            </a:xfrm>
            <a:prstGeom prst="triangle">
              <a:avLst>
                <a:gd name="adj" fmla="val 322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6921" y="1938"/>
              <a:ext cx="12302" cy="6324"/>
            </a:xfrm>
            <a:prstGeom prst="triangle">
              <a:avLst>
                <a:gd name="adj" fmla="val 86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6444" y="1938"/>
              <a:ext cx="12777" cy="5129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20"/>
          <p:cNvSpPr txBox="1"/>
          <p:nvPr/>
        </p:nvSpPr>
        <p:spPr>
          <a:xfrm flipH="1">
            <a:off x="804545" y="2035175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" name="文本框 22"/>
          <p:cNvSpPr txBox="1"/>
          <p:nvPr/>
        </p:nvSpPr>
        <p:spPr>
          <a:xfrm flipH="1">
            <a:off x="805815" y="2462530"/>
            <a:ext cx="305244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937895" y="2401570"/>
            <a:ext cx="151193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花纹"/>
          <p:cNvSpPr/>
          <p:nvPr/>
        </p:nvSpPr>
        <p:spPr bwMode="auto">
          <a:xfrm rot="2940000" flipV="1">
            <a:off x="314325" y="3775710"/>
            <a:ext cx="487045" cy="583565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0"/>
          <p:cNvSpPr/>
          <p:nvPr/>
        </p:nvSpPr>
        <p:spPr>
          <a:xfrm>
            <a:off x="36830" y="1598930"/>
            <a:ext cx="6960235" cy="525907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 flipH="1">
            <a:off x="2867025" y="1881505"/>
            <a:ext cx="4130675" cy="1092200"/>
          </a:xfrm>
          <a:prstGeom prst="rect">
            <a:avLst/>
          </a:prstGeom>
          <a:solidFill>
            <a:schemeClr val="bg1">
              <a:alpha val="69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09340" y="1914525"/>
            <a:ext cx="270192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</a:t>
            </a:r>
            <a:endParaRPr lang="zh-CN" altLang="en-US" sz="3200" strike="noStrike" noProof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246620" y="1761490"/>
            <a:ext cx="363220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72" name="文本框 9"/>
          <p:cNvSpPr txBox="1"/>
          <p:nvPr/>
        </p:nvSpPr>
        <p:spPr>
          <a:xfrm>
            <a:off x="7219315" y="2252980"/>
            <a:ext cx="4639945" cy="9594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246620" y="3760470"/>
            <a:ext cx="363220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7219315" y="4251960"/>
            <a:ext cx="4639945" cy="20262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</a:p>
          <a:p>
            <a:pPr lvl="0"/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" name="花纹"/>
          <p:cNvSpPr/>
          <p:nvPr/>
        </p:nvSpPr>
        <p:spPr bwMode="auto">
          <a:xfrm rot="15600000" flipH="1" flipV="1">
            <a:off x="8887460" y="3571240"/>
            <a:ext cx="569595" cy="68199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19" name="花纹"/>
          <p:cNvSpPr/>
          <p:nvPr/>
        </p:nvSpPr>
        <p:spPr bwMode="auto">
          <a:xfrm rot="15600000" flipH="1" flipV="1">
            <a:off x="8872220" y="1597660"/>
            <a:ext cx="569595" cy="681990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86125" y="2489200"/>
            <a:ext cx="3383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  <p:bldP spid="11" grpId="0"/>
      <p:bldP spid="11" grpId="1"/>
      <p:bldP spid="7172" grpId="0"/>
      <p:bldP spid="7172" grpId="1"/>
      <p:bldP spid="15" grpId="0"/>
      <p:bldP spid="15" grpId="1"/>
      <p:bldP spid="16" grpId="0"/>
      <p:bldP spid="1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3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688" y="1092200"/>
            <a:ext cx="12069763" cy="30813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250" y="2982913"/>
            <a:ext cx="4419600" cy="3552825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595" name="文本框 20"/>
          <p:cNvSpPr txBox="1"/>
          <p:nvPr/>
        </p:nvSpPr>
        <p:spPr>
          <a:xfrm flipH="1">
            <a:off x="1689100" y="325596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596" name="文本框 22"/>
          <p:cNvSpPr txBox="1"/>
          <p:nvPr/>
        </p:nvSpPr>
        <p:spPr>
          <a:xfrm flipH="1">
            <a:off x="663575" y="3805238"/>
            <a:ext cx="3984625" cy="117316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638300" y="3684588"/>
            <a:ext cx="194310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900113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355850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30625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601" name="Freeform 136"/>
          <p:cNvSpPr/>
          <p:nvPr/>
        </p:nvSpPr>
        <p:spPr>
          <a:xfrm>
            <a:off x="1108075" y="5692775"/>
            <a:ext cx="246063" cy="244475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rect l="0" t="0" r="0" b="0"/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087" name="组合 220"/>
          <p:cNvGrpSpPr/>
          <p:nvPr/>
        </p:nvGrpSpPr>
        <p:grpSpPr>
          <a:xfrm>
            <a:off x="2555240" y="5711825"/>
            <a:ext cx="245110" cy="210185"/>
            <a:chOff x="0" y="0"/>
            <a:chExt cx="574675" cy="4921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rect l="0" t="0" r="0" b="0"/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rect l="0" t="0" r="0" b="0"/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rect l="0" t="0" r="0" b="0"/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rect l="0" t="0" r="0" b="0"/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rect l="0" t="0" r="0" b="0"/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rect l="0" t="0" r="0" b="0"/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rect l="0" t="0" r="0" b="0"/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</p:grpSp>
      <p:sp>
        <p:nvSpPr>
          <p:cNvPr id="110603" name="Freeform 36"/>
          <p:cNvSpPr>
            <a:spLocks noEditPoints="1"/>
          </p:cNvSpPr>
          <p:nvPr/>
        </p:nvSpPr>
        <p:spPr>
          <a:xfrm>
            <a:off x="3941763" y="5675313"/>
            <a:ext cx="261937" cy="261937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1775" y="4273550"/>
            <a:ext cx="2087563" cy="16637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66038" y="4273550"/>
            <a:ext cx="2089150" cy="16637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021888" y="4273550"/>
            <a:ext cx="2087563" cy="16637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607" name="文本框 20"/>
          <p:cNvSpPr txBox="1"/>
          <p:nvPr/>
        </p:nvSpPr>
        <p:spPr>
          <a:xfrm flipH="1">
            <a:off x="5356225" y="61420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608" name="文本框 20"/>
          <p:cNvSpPr txBox="1"/>
          <p:nvPr/>
        </p:nvSpPr>
        <p:spPr>
          <a:xfrm flipH="1">
            <a:off x="7712075" y="6140450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609" name="文本框 20"/>
          <p:cNvSpPr txBox="1"/>
          <p:nvPr/>
        </p:nvSpPr>
        <p:spPr>
          <a:xfrm flipH="1">
            <a:off x="10052050" y="6140450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27940" y="1301115"/>
            <a:ext cx="12232005" cy="5550535"/>
          </a:xfrm>
          <a:prstGeom prst="rect">
            <a:avLst/>
          </a:prstGeom>
          <a:blipFill rotWithShape="1">
            <a:blip r:embed="rId2"/>
            <a:stretch>
              <a:fillRect b="-7000"/>
            </a:stretch>
          </a:blip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651625" y="4078288"/>
            <a:ext cx="2874963" cy="2774950"/>
            <a:chOff x="10474" y="6422"/>
            <a:chExt cx="4529" cy="4370"/>
          </a:xfrm>
        </p:grpSpPr>
        <p:sp>
          <p:nvSpPr>
            <p:cNvPr id="5" name="矩形 4"/>
            <p:cNvSpPr/>
            <p:nvPr/>
          </p:nvSpPr>
          <p:spPr>
            <a:xfrm>
              <a:off x="10474" y="6422"/>
              <a:ext cx="4374" cy="4370"/>
            </a:xfrm>
            <a:prstGeom prst="rect">
              <a:avLst/>
            </a:prstGeom>
            <a:solidFill>
              <a:schemeClr val="bg1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  <p:sp>
          <p:nvSpPr>
            <p:cNvPr id="18436" name="文本框 39"/>
            <p:cNvSpPr txBox="1"/>
            <p:nvPr/>
          </p:nvSpPr>
          <p:spPr>
            <a:xfrm>
              <a:off x="10497" y="6618"/>
              <a:ext cx="4506" cy="4062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.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.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424988" y="1303338"/>
            <a:ext cx="2862262" cy="2774950"/>
            <a:chOff x="14843" y="2053"/>
            <a:chExt cx="4506" cy="4370"/>
          </a:xfrm>
        </p:grpSpPr>
        <p:sp>
          <p:nvSpPr>
            <p:cNvPr id="7" name="矩形 6"/>
            <p:cNvSpPr/>
            <p:nvPr/>
          </p:nvSpPr>
          <p:spPr>
            <a:xfrm>
              <a:off x="14847" y="2053"/>
              <a:ext cx="4374" cy="4370"/>
            </a:xfrm>
            <a:prstGeom prst="rect">
              <a:avLst/>
            </a:prstGeom>
            <a:solidFill>
              <a:schemeClr val="bg1"/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  <p:sp>
          <p:nvSpPr>
            <p:cNvPr id="18439" name="文本框 39"/>
            <p:cNvSpPr txBox="1"/>
            <p:nvPr/>
          </p:nvSpPr>
          <p:spPr>
            <a:xfrm>
              <a:off x="14843" y="2165"/>
              <a:ext cx="4506" cy="4062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.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.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64325" y="1304925"/>
            <a:ext cx="2778125" cy="2774950"/>
            <a:chOff x="10496" y="2055"/>
            <a:chExt cx="4374" cy="4370"/>
          </a:xfrm>
        </p:grpSpPr>
        <p:sp>
          <p:nvSpPr>
            <p:cNvPr id="9" name="矩形 8"/>
            <p:cNvSpPr/>
            <p:nvPr/>
          </p:nvSpPr>
          <p:spPr>
            <a:xfrm>
              <a:off x="10496" y="2055"/>
              <a:ext cx="4374" cy="4370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  <p:sp>
          <p:nvSpPr>
            <p:cNvPr id="18442" name="矩形 117"/>
            <p:cNvSpPr/>
            <p:nvPr/>
          </p:nvSpPr>
          <p:spPr>
            <a:xfrm>
              <a:off x="11217" y="3854"/>
              <a:ext cx="3168" cy="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73500" y="4076700"/>
            <a:ext cx="2778125" cy="2774950"/>
            <a:chOff x="6101" y="6421"/>
            <a:chExt cx="4374" cy="4370"/>
          </a:xfrm>
        </p:grpSpPr>
        <p:sp>
          <p:nvSpPr>
            <p:cNvPr id="11" name="矩形 10"/>
            <p:cNvSpPr/>
            <p:nvPr/>
          </p:nvSpPr>
          <p:spPr>
            <a:xfrm>
              <a:off x="6101" y="6421"/>
              <a:ext cx="4374" cy="4370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  <p:sp>
          <p:nvSpPr>
            <p:cNvPr id="18445" name="矩形 117"/>
            <p:cNvSpPr/>
            <p:nvPr/>
          </p:nvSpPr>
          <p:spPr>
            <a:xfrm>
              <a:off x="6718" y="8184"/>
              <a:ext cx="3168" cy="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428163" y="4079875"/>
            <a:ext cx="2776537" cy="2774950"/>
            <a:chOff x="14847" y="6424"/>
            <a:chExt cx="4374" cy="4370"/>
          </a:xfrm>
        </p:grpSpPr>
        <p:sp>
          <p:nvSpPr>
            <p:cNvPr id="17" name="矩形 16"/>
            <p:cNvSpPr/>
            <p:nvPr/>
          </p:nvSpPr>
          <p:spPr>
            <a:xfrm>
              <a:off x="14847" y="6424"/>
              <a:ext cx="4374" cy="4370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 w="539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endParaRPr>
            </a:p>
          </p:txBody>
        </p:sp>
        <p:sp>
          <p:nvSpPr>
            <p:cNvPr id="18448" name="矩形 117"/>
            <p:cNvSpPr/>
            <p:nvPr/>
          </p:nvSpPr>
          <p:spPr>
            <a:xfrm>
              <a:off x="15496" y="8209"/>
              <a:ext cx="3168" cy="7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3114675"/>
            <a:ext cx="3080385" cy="3453765"/>
          </a:xfrm>
          <a:prstGeom prst="rect">
            <a:avLst/>
          </a:prstGeom>
          <a:blipFill rotWithShape="1">
            <a:blip r:embed="rId2"/>
            <a:stretch>
              <a:fillRect b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12250" y="3114675"/>
            <a:ext cx="3080385" cy="3453765"/>
          </a:xfrm>
          <a:prstGeom prst="rect">
            <a:avLst/>
          </a:prstGeom>
          <a:blipFill rotWithShape="1">
            <a:blip r:embed="rId2"/>
            <a:stretch>
              <a:fillRect b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98190" y="3114675"/>
            <a:ext cx="5596255" cy="3453765"/>
          </a:xfrm>
          <a:prstGeom prst="rect">
            <a:avLst/>
          </a:prstGeom>
          <a:blipFill rotWithShape="1">
            <a:blip r:embed="rId3"/>
            <a:stretch>
              <a:fillRect b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8118" name="文本框 20"/>
          <p:cNvSpPr txBox="1"/>
          <p:nvPr/>
        </p:nvSpPr>
        <p:spPr>
          <a:xfrm flipH="1">
            <a:off x="162878" y="177863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164465" y="2221230"/>
            <a:ext cx="1192847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296228" y="215995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菱形 2"/>
          <p:cNvSpPr/>
          <p:nvPr/>
        </p:nvSpPr>
        <p:spPr>
          <a:xfrm>
            <a:off x="754063" y="2355850"/>
            <a:ext cx="3444875" cy="2667000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6" name="菱形 13"/>
          <p:cNvSpPr/>
          <p:nvPr/>
        </p:nvSpPr>
        <p:spPr>
          <a:xfrm>
            <a:off x="508000" y="2081213"/>
            <a:ext cx="3937000" cy="3044825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grpSp>
        <p:nvGrpSpPr>
          <p:cNvPr id="24580" name="组合 4"/>
          <p:cNvGrpSpPr/>
          <p:nvPr/>
        </p:nvGrpSpPr>
        <p:grpSpPr>
          <a:xfrm>
            <a:off x="5910263" y="1566863"/>
            <a:ext cx="5622925" cy="923925"/>
            <a:chOff x="61" y="1513"/>
            <a:chExt cx="6642" cy="1091"/>
          </a:xfrm>
        </p:grpSpPr>
        <p:sp>
          <p:nvSpPr>
            <p:cNvPr id="28676" name="文本框 20"/>
            <p:cNvSpPr txBox="1"/>
            <p:nvPr/>
          </p:nvSpPr>
          <p:spPr>
            <a:xfrm flipH="1">
              <a:off x="61" y="1513"/>
              <a:ext cx="2310" cy="46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base"/>
              <a:r>
                <a:rPr lang="zh-CN" altLang="en-US" sz="1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  <a:endParaRPr lang="zh-CN" altLang="en-US" sz="186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582" name="文本框 22"/>
            <p:cNvSpPr txBox="1"/>
            <p:nvPr/>
          </p:nvSpPr>
          <p:spPr>
            <a:xfrm flipH="1">
              <a:off x="268" y="1900"/>
              <a:ext cx="6435" cy="704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584" name="组合 18"/>
          <p:cNvGrpSpPr/>
          <p:nvPr/>
        </p:nvGrpSpPr>
        <p:grpSpPr>
          <a:xfrm>
            <a:off x="5427663" y="2814638"/>
            <a:ext cx="5622925" cy="923925"/>
            <a:chOff x="61" y="1513"/>
            <a:chExt cx="6642" cy="1091"/>
          </a:xfrm>
        </p:grpSpPr>
        <p:sp>
          <p:nvSpPr>
            <p:cNvPr id="28680" name="文本框 20"/>
            <p:cNvSpPr txBox="1"/>
            <p:nvPr/>
          </p:nvSpPr>
          <p:spPr>
            <a:xfrm flipH="1">
              <a:off x="61" y="1513"/>
              <a:ext cx="2310" cy="46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base"/>
              <a:r>
                <a:rPr lang="zh-CN" altLang="en-US" sz="1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  <a:endParaRPr lang="zh-CN" altLang="en-US" sz="186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586" name="文本框 22"/>
            <p:cNvSpPr txBox="1"/>
            <p:nvPr/>
          </p:nvSpPr>
          <p:spPr>
            <a:xfrm flipH="1">
              <a:off x="268" y="1900"/>
              <a:ext cx="6435" cy="704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587" name="组合 21"/>
          <p:cNvGrpSpPr/>
          <p:nvPr/>
        </p:nvGrpSpPr>
        <p:grpSpPr>
          <a:xfrm>
            <a:off x="6389688" y="4064000"/>
            <a:ext cx="5624512" cy="923925"/>
            <a:chOff x="61" y="1513"/>
            <a:chExt cx="6642" cy="1091"/>
          </a:xfrm>
        </p:grpSpPr>
        <p:sp>
          <p:nvSpPr>
            <p:cNvPr id="28683" name="文本框 20"/>
            <p:cNvSpPr txBox="1"/>
            <p:nvPr/>
          </p:nvSpPr>
          <p:spPr>
            <a:xfrm flipH="1">
              <a:off x="61" y="1513"/>
              <a:ext cx="2310" cy="46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base"/>
              <a:r>
                <a:rPr lang="zh-CN" altLang="en-US" sz="1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  <a:endParaRPr lang="zh-CN" altLang="en-US" sz="186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589" name="文本框 22"/>
            <p:cNvSpPr txBox="1"/>
            <p:nvPr/>
          </p:nvSpPr>
          <p:spPr>
            <a:xfrm flipH="1">
              <a:off x="268" y="1900"/>
              <a:ext cx="6435" cy="704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590" name="组合 27"/>
          <p:cNvGrpSpPr/>
          <p:nvPr/>
        </p:nvGrpSpPr>
        <p:grpSpPr>
          <a:xfrm>
            <a:off x="4478338" y="5408613"/>
            <a:ext cx="5624512" cy="923925"/>
            <a:chOff x="61" y="1513"/>
            <a:chExt cx="6642" cy="1091"/>
          </a:xfrm>
        </p:grpSpPr>
        <p:sp>
          <p:nvSpPr>
            <p:cNvPr id="28686" name="文本框 20"/>
            <p:cNvSpPr txBox="1"/>
            <p:nvPr/>
          </p:nvSpPr>
          <p:spPr>
            <a:xfrm flipH="1">
              <a:off x="61" y="1513"/>
              <a:ext cx="2310" cy="46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base"/>
              <a:r>
                <a:rPr lang="zh-CN" altLang="en-US" sz="1865" strike="noStrike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  <a:endParaRPr lang="zh-CN" altLang="en-US" sz="186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592" name="文本框 22"/>
            <p:cNvSpPr txBox="1"/>
            <p:nvPr/>
          </p:nvSpPr>
          <p:spPr>
            <a:xfrm flipH="1">
              <a:off x="268" y="1900"/>
              <a:ext cx="6435" cy="704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cxnSp>
        <p:nvCxnSpPr>
          <p:cNvPr id="32" name="曲线连接符 31"/>
          <p:cNvCxnSpPr/>
          <p:nvPr/>
        </p:nvCxnSpPr>
        <p:spPr>
          <a:xfrm flipV="1">
            <a:off x="4173538" y="1778000"/>
            <a:ext cx="1985963" cy="571500"/>
          </a:xfrm>
          <a:prstGeom prst="curvedConnector3">
            <a:avLst>
              <a:gd name="adj1" fmla="val 50043"/>
            </a:avLst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曲线连接符 32"/>
          <p:cNvCxnSpPr/>
          <p:nvPr/>
        </p:nvCxnSpPr>
        <p:spPr>
          <a:xfrm>
            <a:off x="4445000" y="2776538"/>
            <a:ext cx="1252538" cy="285750"/>
          </a:xfrm>
          <a:prstGeom prst="curvedConnector3">
            <a:avLst>
              <a:gd name="adj1" fmla="val 50034"/>
            </a:avLst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曲线连接符 33"/>
          <p:cNvCxnSpPr/>
          <p:nvPr/>
        </p:nvCxnSpPr>
        <p:spPr>
          <a:xfrm>
            <a:off x="4445000" y="3189288"/>
            <a:ext cx="2141538" cy="1096963"/>
          </a:xfrm>
          <a:prstGeom prst="curvedConnector3">
            <a:avLst>
              <a:gd name="adj1" fmla="val 50020"/>
            </a:avLst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曲线连接符 34"/>
          <p:cNvCxnSpPr/>
          <p:nvPr/>
        </p:nvCxnSpPr>
        <p:spPr>
          <a:xfrm rot="5400000" flipV="1">
            <a:off x="3515519" y="4323556"/>
            <a:ext cx="2063750" cy="430213"/>
          </a:xfrm>
          <a:prstGeom prst="curvedConnector3">
            <a:avLst>
              <a:gd name="adj1" fmla="val 50021"/>
            </a:avLst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心形 35"/>
          <p:cNvSpPr/>
          <p:nvPr/>
        </p:nvSpPr>
        <p:spPr>
          <a:xfrm rot="20460000">
            <a:off x="4648200" y="1928813"/>
            <a:ext cx="398463" cy="3048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37" name="心形 36"/>
          <p:cNvSpPr/>
          <p:nvPr/>
        </p:nvSpPr>
        <p:spPr>
          <a:xfrm rot="1440000">
            <a:off x="5103813" y="2700338"/>
            <a:ext cx="396875" cy="3048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38" name="心形 37"/>
          <p:cNvSpPr/>
          <p:nvPr/>
        </p:nvSpPr>
        <p:spPr>
          <a:xfrm rot="360000">
            <a:off x="5684838" y="3790950"/>
            <a:ext cx="398463" cy="3048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39" name="心形 38"/>
          <p:cNvSpPr/>
          <p:nvPr/>
        </p:nvSpPr>
        <p:spPr>
          <a:xfrm rot="4380000">
            <a:off x="4637881" y="4506119"/>
            <a:ext cx="398463" cy="3048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4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590675"/>
            <a:ext cx="5915025" cy="4839970"/>
          </a:xfrm>
          <a:prstGeom prst="rect">
            <a:avLst/>
          </a:prstGeom>
          <a:blipFill rotWithShape="1">
            <a:blip r:embed="rId2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76975" y="1590675"/>
            <a:ext cx="5915025" cy="48399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560195"/>
            <a:ext cx="2958465" cy="24192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2956560" y="4011445"/>
            <a:ext cx="2958465" cy="24192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9233535" y="1590675"/>
            <a:ext cx="2958465" cy="24192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6276975" y="4011445"/>
            <a:ext cx="2958465" cy="24192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61595" y="1671955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-20955" y="2480310"/>
            <a:ext cx="2983865" cy="13862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278448" y="2297113"/>
            <a:ext cx="223202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20"/>
          <p:cNvSpPr txBox="1"/>
          <p:nvPr/>
        </p:nvSpPr>
        <p:spPr>
          <a:xfrm flipH="1">
            <a:off x="6340475" y="4140835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6257925" y="4949190"/>
            <a:ext cx="2983865" cy="13862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557328" y="4765993"/>
            <a:ext cx="223202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20"/>
          <p:cNvSpPr txBox="1"/>
          <p:nvPr/>
        </p:nvSpPr>
        <p:spPr>
          <a:xfrm flipH="1">
            <a:off x="3094355" y="5741035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2" name="文本框 20"/>
          <p:cNvSpPr txBox="1"/>
          <p:nvPr/>
        </p:nvSpPr>
        <p:spPr>
          <a:xfrm flipH="1">
            <a:off x="9373235" y="3241675"/>
            <a:ext cx="266573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18" name="花纹"/>
          <p:cNvSpPr/>
          <p:nvPr/>
        </p:nvSpPr>
        <p:spPr bwMode="auto">
          <a:xfrm rot="2940000" flipV="1">
            <a:off x="3907270" y="4322123"/>
            <a:ext cx="1056684" cy="1264766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sp>
        <p:nvSpPr>
          <p:cNvPr id="19" name="花纹"/>
          <p:cNvSpPr/>
          <p:nvPr/>
        </p:nvSpPr>
        <p:spPr bwMode="auto">
          <a:xfrm rot="18660000" flipH="1" flipV="1">
            <a:off x="10368756" y="1966229"/>
            <a:ext cx="1056684" cy="1264766"/>
          </a:xfrm>
          <a:custGeom>
            <a:avLst/>
            <a:gdLst/>
            <a:ahLst/>
            <a:cxnLst/>
            <a:rect l="0" t="0" r="r" b="b"/>
            <a:pathLst>
              <a:path w="5897258" h="7772033">
                <a:moveTo>
                  <a:pt x="1625171" y="6657101"/>
                </a:moveTo>
                <a:cubicBezTo>
                  <a:pt x="1609867" y="6656573"/>
                  <a:pt x="1592981" y="6673472"/>
                  <a:pt x="1601424" y="6690371"/>
                </a:cubicBezTo>
                <a:cubicBezTo>
                  <a:pt x="1631445" y="6776745"/>
                  <a:pt x="1638950" y="6866874"/>
                  <a:pt x="1740269" y="6900672"/>
                </a:cubicBezTo>
                <a:cubicBezTo>
                  <a:pt x="1837836" y="6934471"/>
                  <a:pt x="1924145" y="6878140"/>
                  <a:pt x="1972929" y="6795522"/>
                </a:cubicBezTo>
                <a:cubicBezTo>
                  <a:pt x="1987939" y="6765479"/>
                  <a:pt x="1946661" y="6735436"/>
                  <a:pt x="1924145" y="6757968"/>
                </a:cubicBezTo>
                <a:cubicBezTo>
                  <a:pt x="1867857" y="6818054"/>
                  <a:pt x="1815321" y="6848097"/>
                  <a:pt x="1736517" y="6810543"/>
                </a:cubicBezTo>
                <a:cubicBezTo>
                  <a:pt x="1706496" y="6795522"/>
                  <a:pt x="1695238" y="6754213"/>
                  <a:pt x="1683981" y="6727925"/>
                </a:cubicBezTo>
                <a:cubicBezTo>
                  <a:pt x="1672723" y="6701637"/>
                  <a:pt x="1657713" y="6682860"/>
                  <a:pt x="1638950" y="6664083"/>
                </a:cubicBezTo>
                <a:cubicBezTo>
                  <a:pt x="1635197" y="6659389"/>
                  <a:pt x="1630272" y="6657277"/>
                  <a:pt x="1625171" y="6657101"/>
                </a:cubicBezTo>
                <a:close/>
                <a:moveTo>
                  <a:pt x="1815086" y="6326041"/>
                </a:moveTo>
                <a:cubicBezTo>
                  <a:pt x="1747540" y="6325161"/>
                  <a:pt x="1665218" y="6344876"/>
                  <a:pt x="1631445" y="6389941"/>
                </a:cubicBezTo>
                <a:cubicBezTo>
                  <a:pt x="1616434" y="6412473"/>
                  <a:pt x="1631445" y="6438761"/>
                  <a:pt x="1657713" y="6431250"/>
                </a:cubicBezTo>
                <a:cubicBezTo>
                  <a:pt x="1717754" y="6419984"/>
                  <a:pt x="1766537" y="6404963"/>
                  <a:pt x="1830331" y="6412473"/>
                </a:cubicBezTo>
                <a:cubicBezTo>
                  <a:pt x="1856599" y="6419984"/>
                  <a:pt x="1882867" y="6427495"/>
                  <a:pt x="1905383" y="6442516"/>
                </a:cubicBezTo>
                <a:cubicBezTo>
                  <a:pt x="1927898" y="6457538"/>
                  <a:pt x="1927898" y="6491336"/>
                  <a:pt x="1950414" y="6510113"/>
                </a:cubicBezTo>
                <a:cubicBezTo>
                  <a:pt x="1969176" y="6525135"/>
                  <a:pt x="1991692" y="6517624"/>
                  <a:pt x="2002950" y="6502602"/>
                </a:cubicBezTo>
                <a:cubicBezTo>
                  <a:pt x="2055486" y="6419984"/>
                  <a:pt x="1939156" y="6348632"/>
                  <a:pt x="1875362" y="6333610"/>
                </a:cubicBezTo>
                <a:cubicBezTo>
                  <a:pt x="1858476" y="6328916"/>
                  <a:pt x="1837602" y="6326334"/>
                  <a:pt x="1815086" y="6326041"/>
                </a:cubicBezTo>
                <a:close/>
                <a:moveTo>
                  <a:pt x="1887707" y="5648505"/>
                </a:moveTo>
                <a:cubicBezTo>
                  <a:pt x="1933669" y="5654609"/>
                  <a:pt x="1974941" y="5700627"/>
                  <a:pt x="1965561" y="5788907"/>
                </a:cubicBezTo>
                <a:cubicBezTo>
                  <a:pt x="2010585" y="5698749"/>
                  <a:pt x="2134401" y="5698749"/>
                  <a:pt x="2111889" y="5879065"/>
                </a:cubicBezTo>
                <a:cubicBezTo>
                  <a:pt x="2160665" y="5792664"/>
                  <a:pt x="2314497" y="5755098"/>
                  <a:pt x="2239457" y="5935414"/>
                </a:cubicBezTo>
                <a:cubicBezTo>
                  <a:pt x="2325753" y="5871552"/>
                  <a:pt x="2475833" y="5875309"/>
                  <a:pt x="2337009" y="6036842"/>
                </a:cubicBezTo>
                <a:cubicBezTo>
                  <a:pt x="2438313" y="5980493"/>
                  <a:pt x="2614657" y="6093191"/>
                  <a:pt x="2445817" y="6202132"/>
                </a:cubicBezTo>
                <a:cubicBezTo>
                  <a:pt x="2588393" y="6175836"/>
                  <a:pt x="2670937" y="6322343"/>
                  <a:pt x="2502097" y="6378692"/>
                </a:cubicBezTo>
                <a:cubicBezTo>
                  <a:pt x="2610905" y="6378692"/>
                  <a:pt x="2678441" y="6551495"/>
                  <a:pt x="2505849" y="6566521"/>
                </a:cubicBezTo>
                <a:cubicBezTo>
                  <a:pt x="2622161" y="6592817"/>
                  <a:pt x="2614657" y="6750594"/>
                  <a:pt x="2464577" y="6765620"/>
                </a:cubicBezTo>
                <a:cubicBezTo>
                  <a:pt x="2569633" y="6784403"/>
                  <a:pt x="2577137" y="6934667"/>
                  <a:pt x="2423305" y="6938423"/>
                </a:cubicBezTo>
                <a:cubicBezTo>
                  <a:pt x="2509601" y="6957206"/>
                  <a:pt x="2554625" y="7103713"/>
                  <a:pt x="2359521" y="7051121"/>
                </a:cubicBezTo>
                <a:cubicBezTo>
                  <a:pt x="2400793" y="7193871"/>
                  <a:pt x="2145657" y="7223924"/>
                  <a:pt x="2111889" y="7126253"/>
                </a:cubicBezTo>
                <a:cubicBezTo>
                  <a:pt x="3019873" y="6607844"/>
                  <a:pt x="1815481" y="5214149"/>
                  <a:pt x="1207656" y="6273507"/>
                </a:cubicBezTo>
                <a:cubicBezTo>
                  <a:pt x="1098848" y="6262237"/>
                  <a:pt x="1087592" y="6138270"/>
                  <a:pt x="1200152" y="6115731"/>
                </a:cubicBezTo>
                <a:cubicBezTo>
                  <a:pt x="1027560" y="6048112"/>
                  <a:pt x="1128864" y="5894092"/>
                  <a:pt x="1320216" y="5991763"/>
                </a:cubicBezTo>
                <a:cubicBezTo>
                  <a:pt x="1196400" y="5826473"/>
                  <a:pt x="1338976" y="5725045"/>
                  <a:pt x="1466544" y="5849013"/>
                </a:cubicBezTo>
                <a:cubicBezTo>
                  <a:pt x="1414016" y="5698749"/>
                  <a:pt x="1556592" y="5642400"/>
                  <a:pt x="1627881" y="5777638"/>
                </a:cubicBezTo>
                <a:cubicBezTo>
                  <a:pt x="1605369" y="5642400"/>
                  <a:pt x="1762953" y="5586052"/>
                  <a:pt x="1781713" y="5747585"/>
                </a:cubicBezTo>
                <a:cubicBezTo>
                  <a:pt x="1791093" y="5676209"/>
                  <a:pt x="1841745" y="5642400"/>
                  <a:pt x="1887707" y="5648505"/>
                </a:cubicBezTo>
                <a:close/>
                <a:moveTo>
                  <a:pt x="2288057" y="4260284"/>
                </a:moveTo>
                <a:cubicBezTo>
                  <a:pt x="2320999" y="4259139"/>
                  <a:pt x="2356094" y="4259300"/>
                  <a:pt x="2393373" y="4260942"/>
                </a:cubicBezTo>
                <a:cubicBezTo>
                  <a:pt x="2817274" y="4279713"/>
                  <a:pt x="3676330" y="4583810"/>
                  <a:pt x="3792622" y="5469820"/>
                </a:cubicBezTo>
                <a:cubicBezTo>
                  <a:pt x="3912665" y="6355829"/>
                  <a:pt x="3533779" y="6896445"/>
                  <a:pt x="3398731" y="7054125"/>
                </a:cubicBezTo>
                <a:cubicBezTo>
                  <a:pt x="3263683" y="7208050"/>
                  <a:pt x="3214916" y="7095422"/>
                  <a:pt x="3301197" y="6979039"/>
                </a:cubicBezTo>
                <a:cubicBezTo>
                  <a:pt x="4073972" y="5946613"/>
                  <a:pt x="3612557" y="4993026"/>
                  <a:pt x="3087370" y="4966746"/>
                </a:cubicBezTo>
                <a:cubicBezTo>
                  <a:pt x="2877295" y="4959238"/>
                  <a:pt x="2622205" y="4944221"/>
                  <a:pt x="2633459" y="4824084"/>
                </a:cubicBezTo>
                <a:cubicBezTo>
                  <a:pt x="2644713" y="4703947"/>
                  <a:pt x="2869793" y="4726473"/>
                  <a:pt x="3094873" y="4782787"/>
                </a:cubicBezTo>
                <a:cubicBezTo>
                  <a:pt x="3316202" y="4839101"/>
                  <a:pt x="3177402" y="4700193"/>
                  <a:pt x="2929814" y="4651387"/>
                </a:cubicBezTo>
                <a:cubicBezTo>
                  <a:pt x="2727242" y="4613844"/>
                  <a:pt x="2554680" y="4621353"/>
                  <a:pt x="2157039" y="4602581"/>
                </a:cubicBezTo>
                <a:cubicBezTo>
                  <a:pt x="1784250" y="4588503"/>
                  <a:pt x="1793921" y="4277455"/>
                  <a:pt x="2288057" y="4260284"/>
                </a:cubicBezTo>
                <a:close/>
                <a:moveTo>
                  <a:pt x="2007127" y="3937380"/>
                </a:moveTo>
                <a:cubicBezTo>
                  <a:pt x="2821021" y="3948657"/>
                  <a:pt x="3301105" y="4422269"/>
                  <a:pt x="3421127" y="4531276"/>
                </a:cubicBezTo>
                <a:cubicBezTo>
                  <a:pt x="3537397" y="4644041"/>
                  <a:pt x="3462384" y="4689147"/>
                  <a:pt x="3368617" y="4580141"/>
                </a:cubicBezTo>
                <a:cubicBezTo>
                  <a:pt x="3034808" y="4181704"/>
                  <a:pt x="2348437" y="4072698"/>
                  <a:pt x="2033382" y="4072698"/>
                </a:cubicBezTo>
                <a:cubicBezTo>
                  <a:pt x="1718326" y="4072698"/>
                  <a:pt x="1163228" y="4253122"/>
                  <a:pt x="1088215" y="4546312"/>
                </a:cubicBezTo>
                <a:cubicBezTo>
                  <a:pt x="1016952" y="4839500"/>
                  <a:pt x="848172" y="4764324"/>
                  <a:pt x="893180" y="4587658"/>
                </a:cubicBezTo>
                <a:cubicBezTo>
                  <a:pt x="941939" y="4410993"/>
                  <a:pt x="1189483" y="3929862"/>
                  <a:pt x="2007127" y="3937380"/>
                </a:cubicBezTo>
                <a:close/>
                <a:moveTo>
                  <a:pt x="2616291" y="2864339"/>
                </a:moveTo>
                <a:cubicBezTo>
                  <a:pt x="2610429" y="2864457"/>
                  <a:pt x="2604567" y="2866568"/>
                  <a:pt x="2599877" y="2871260"/>
                </a:cubicBezTo>
                <a:cubicBezTo>
                  <a:pt x="2554853" y="2912553"/>
                  <a:pt x="2528590" y="2972615"/>
                  <a:pt x="2536094" y="3032678"/>
                </a:cubicBezTo>
                <a:cubicBezTo>
                  <a:pt x="2547350" y="3088986"/>
                  <a:pt x="2599877" y="3152802"/>
                  <a:pt x="2663659" y="3134033"/>
                </a:cubicBezTo>
                <a:cubicBezTo>
                  <a:pt x="2693675" y="3122771"/>
                  <a:pt x="2693675" y="3088986"/>
                  <a:pt x="2671163" y="3073970"/>
                </a:cubicBezTo>
                <a:cubicBezTo>
                  <a:pt x="2652403" y="3062709"/>
                  <a:pt x="2637396" y="3062709"/>
                  <a:pt x="2622388" y="3047693"/>
                </a:cubicBezTo>
                <a:cubicBezTo>
                  <a:pt x="2611132" y="3040186"/>
                  <a:pt x="2611132" y="3017662"/>
                  <a:pt x="2611132" y="3006400"/>
                </a:cubicBezTo>
                <a:cubicBezTo>
                  <a:pt x="2607380" y="2968862"/>
                  <a:pt x="2614884" y="2931323"/>
                  <a:pt x="2637396" y="2901292"/>
                </a:cubicBezTo>
                <a:cubicBezTo>
                  <a:pt x="2651465" y="2881583"/>
                  <a:pt x="2633878" y="2863988"/>
                  <a:pt x="2616291" y="2864339"/>
                </a:cubicBezTo>
                <a:close/>
                <a:moveTo>
                  <a:pt x="2274925" y="2694182"/>
                </a:moveTo>
                <a:cubicBezTo>
                  <a:pt x="2270411" y="2695063"/>
                  <a:pt x="2265955" y="2697643"/>
                  <a:pt x="2262203" y="2702336"/>
                </a:cubicBezTo>
                <a:cubicBezTo>
                  <a:pt x="2172157" y="2781167"/>
                  <a:pt x="2258452" y="2927569"/>
                  <a:pt x="2344746" y="2972615"/>
                </a:cubicBezTo>
                <a:cubicBezTo>
                  <a:pt x="2356001" y="2980124"/>
                  <a:pt x="2374761" y="2980124"/>
                  <a:pt x="2389769" y="2968862"/>
                </a:cubicBezTo>
                <a:cubicBezTo>
                  <a:pt x="2389769" y="2968862"/>
                  <a:pt x="2393521" y="2968862"/>
                  <a:pt x="2393521" y="2968862"/>
                </a:cubicBezTo>
                <a:cubicBezTo>
                  <a:pt x="2404776" y="2961354"/>
                  <a:pt x="2412280" y="2946338"/>
                  <a:pt x="2412280" y="2935077"/>
                </a:cubicBezTo>
                <a:cubicBezTo>
                  <a:pt x="2404776" y="2893784"/>
                  <a:pt x="2356001" y="2875014"/>
                  <a:pt x="2329738" y="2841230"/>
                </a:cubicBezTo>
                <a:cubicBezTo>
                  <a:pt x="2303475" y="2803691"/>
                  <a:pt x="2295971" y="2769905"/>
                  <a:pt x="2299723" y="2721105"/>
                </a:cubicBezTo>
                <a:cubicBezTo>
                  <a:pt x="2301599" y="2709844"/>
                  <a:pt x="2295971" y="2700458"/>
                  <a:pt x="2287998" y="2696236"/>
                </a:cubicBezTo>
                <a:cubicBezTo>
                  <a:pt x="2284012" y="2694124"/>
                  <a:pt x="2279439" y="2693303"/>
                  <a:pt x="2274925" y="2694182"/>
                </a:cubicBezTo>
                <a:close/>
                <a:moveTo>
                  <a:pt x="5271059" y="2655259"/>
                </a:moveTo>
                <a:cubicBezTo>
                  <a:pt x="5376141" y="2662374"/>
                  <a:pt x="5402238" y="2742476"/>
                  <a:pt x="5139514" y="2897398"/>
                </a:cubicBezTo>
                <a:cubicBezTo>
                  <a:pt x="4715403" y="3149030"/>
                  <a:pt x="4497718" y="3532110"/>
                  <a:pt x="4463939" y="3776230"/>
                </a:cubicBezTo>
                <a:cubicBezTo>
                  <a:pt x="4430160" y="4020350"/>
                  <a:pt x="4385122" y="3851345"/>
                  <a:pt x="4403888" y="3723651"/>
                </a:cubicBezTo>
                <a:cubicBezTo>
                  <a:pt x="4497718" y="3043870"/>
                  <a:pt x="4843012" y="2848574"/>
                  <a:pt x="5041931" y="2720881"/>
                </a:cubicBezTo>
                <a:cubicBezTo>
                  <a:pt x="5116526" y="2672996"/>
                  <a:pt x="5208010" y="2650990"/>
                  <a:pt x="5271059" y="2655259"/>
                </a:cubicBezTo>
                <a:close/>
                <a:moveTo>
                  <a:pt x="2093601" y="2547487"/>
                </a:moveTo>
                <a:cubicBezTo>
                  <a:pt x="2087739" y="2546314"/>
                  <a:pt x="2081173" y="2547487"/>
                  <a:pt x="2074607" y="2552180"/>
                </a:cubicBezTo>
                <a:cubicBezTo>
                  <a:pt x="2018328" y="2593473"/>
                  <a:pt x="1992065" y="2661042"/>
                  <a:pt x="1988313" y="2732367"/>
                </a:cubicBezTo>
                <a:cubicBezTo>
                  <a:pt x="1988313" y="2792428"/>
                  <a:pt x="2022080" y="2890030"/>
                  <a:pt x="2093367" y="2893784"/>
                </a:cubicBezTo>
                <a:cubicBezTo>
                  <a:pt x="2115878" y="2893784"/>
                  <a:pt x="2130886" y="2867506"/>
                  <a:pt x="2123382" y="2848737"/>
                </a:cubicBezTo>
                <a:cubicBezTo>
                  <a:pt x="2115878" y="2826214"/>
                  <a:pt x="2104623" y="2818706"/>
                  <a:pt x="2089615" y="2803691"/>
                </a:cubicBezTo>
                <a:cubicBezTo>
                  <a:pt x="2074607" y="2781167"/>
                  <a:pt x="2067103" y="2754890"/>
                  <a:pt x="2063351" y="2728613"/>
                </a:cubicBezTo>
                <a:cubicBezTo>
                  <a:pt x="2059599" y="2676058"/>
                  <a:pt x="2070855" y="2627258"/>
                  <a:pt x="2108375" y="2589718"/>
                </a:cubicBezTo>
                <a:cubicBezTo>
                  <a:pt x="2122444" y="2575642"/>
                  <a:pt x="2111189" y="2551007"/>
                  <a:pt x="2093601" y="2547487"/>
                </a:cubicBezTo>
                <a:close/>
                <a:moveTo>
                  <a:pt x="1885663" y="2455752"/>
                </a:moveTo>
                <a:cubicBezTo>
                  <a:pt x="1879976" y="2455517"/>
                  <a:pt x="1873879" y="2457394"/>
                  <a:pt x="1868251" y="2462086"/>
                </a:cubicBezTo>
                <a:cubicBezTo>
                  <a:pt x="1811972" y="2514640"/>
                  <a:pt x="1774453" y="2582211"/>
                  <a:pt x="1763197" y="2661042"/>
                </a:cubicBezTo>
                <a:cubicBezTo>
                  <a:pt x="1751942" y="2732367"/>
                  <a:pt x="1781957" y="2829968"/>
                  <a:pt x="1856996" y="2848737"/>
                </a:cubicBezTo>
                <a:cubicBezTo>
                  <a:pt x="1883259" y="2856245"/>
                  <a:pt x="1909522" y="2826214"/>
                  <a:pt x="1898267" y="2799936"/>
                </a:cubicBezTo>
                <a:cubicBezTo>
                  <a:pt x="1883259" y="2751136"/>
                  <a:pt x="1849492" y="2724859"/>
                  <a:pt x="1841988" y="2668550"/>
                </a:cubicBezTo>
                <a:cubicBezTo>
                  <a:pt x="1838236" y="2604734"/>
                  <a:pt x="1864499" y="2540918"/>
                  <a:pt x="1902019" y="2495871"/>
                </a:cubicBezTo>
                <a:cubicBezTo>
                  <a:pt x="1916088" y="2476164"/>
                  <a:pt x="1902722" y="2456456"/>
                  <a:pt x="1885663" y="2455752"/>
                </a:cubicBezTo>
                <a:close/>
                <a:moveTo>
                  <a:pt x="3214810" y="2429665"/>
                </a:moveTo>
                <a:cubicBezTo>
                  <a:pt x="3192765" y="2425440"/>
                  <a:pt x="3168375" y="2430134"/>
                  <a:pt x="3147738" y="2443277"/>
                </a:cubicBezTo>
                <a:cubicBezTo>
                  <a:pt x="3110215" y="2465808"/>
                  <a:pt x="3087701" y="2518380"/>
                  <a:pt x="3102711" y="2563441"/>
                </a:cubicBezTo>
                <a:cubicBezTo>
                  <a:pt x="3113967" y="2589727"/>
                  <a:pt x="3155243" y="2578462"/>
                  <a:pt x="3147738" y="2548421"/>
                </a:cubicBezTo>
                <a:cubicBezTo>
                  <a:pt x="3140233" y="2525890"/>
                  <a:pt x="3155243" y="2507115"/>
                  <a:pt x="3170251" y="2492094"/>
                </a:cubicBezTo>
                <a:cubicBezTo>
                  <a:pt x="3189013" y="2477073"/>
                  <a:pt x="3204022" y="2480828"/>
                  <a:pt x="3219031" y="2499604"/>
                </a:cubicBezTo>
                <a:cubicBezTo>
                  <a:pt x="3241545" y="2529645"/>
                  <a:pt x="3282820" y="2503359"/>
                  <a:pt x="3267811" y="2469563"/>
                </a:cubicBezTo>
                <a:cubicBezTo>
                  <a:pt x="3256554" y="2447032"/>
                  <a:pt x="3236855" y="2433889"/>
                  <a:pt x="3214810" y="2429665"/>
                </a:cubicBezTo>
                <a:close/>
                <a:moveTo>
                  <a:pt x="1640791" y="2406306"/>
                </a:moveTo>
                <a:cubicBezTo>
                  <a:pt x="1634929" y="2406482"/>
                  <a:pt x="1629066" y="2408594"/>
                  <a:pt x="1624376" y="2413286"/>
                </a:cubicBezTo>
                <a:cubicBezTo>
                  <a:pt x="1541834" y="2495871"/>
                  <a:pt x="1436780" y="2683566"/>
                  <a:pt x="1571849" y="2773659"/>
                </a:cubicBezTo>
                <a:cubicBezTo>
                  <a:pt x="1601865" y="2792428"/>
                  <a:pt x="1631880" y="2758644"/>
                  <a:pt x="1624376" y="2728613"/>
                </a:cubicBezTo>
                <a:cubicBezTo>
                  <a:pt x="1613120" y="2676058"/>
                  <a:pt x="1590609" y="2646027"/>
                  <a:pt x="1601865" y="2589718"/>
                </a:cubicBezTo>
                <a:cubicBezTo>
                  <a:pt x="1613120" y="2537164"/>
                  <a:pt x="1631880" y="2488363"/>
                  <a:pt x="1661895" y="2439563"/>
                </a:cubicBezTo>
                <a:cubicBezTo>
                  <a:pt x="1675965" y="2422671"/>
                  <a:pt x="1658378" y="2405778"/>
                  <a:pt x="1640791" y="2406306"/>
                </a:cubicBezTo>
                <a:close/>
                <a:moveTo>
                  <a:pt x="1428866" y="2353869"/>
                </a:moveTo>
                <a:cubicBezTo>
                  <a:pt x="1423414" y="2352520"/>
                  <a:pt x="1417082" y="2353224"/>
                  <a:pt x="1410516" y="2356978"/>
                </a:cubicBezTo>
                <a:cubicBezTo>
                  <a:pt x="1354238" y="2390763"/>
                  <a:pt x="1324222" y="2450825"/>
                  <a:pt x="1316718" y="2514640"/>
                </a:cubicBezTo>
                <a:cubicBezTo>
                  <a:pt x="1309214" y="2570949"/>
                  <a:pt x="1316718" y="2653535"/>
                  <a:pt x="1365493" y="2691073"/>
                </a:cubicBezTo>
                <a:cubicBezTo>
                  <a:pt x="1388005" y="2702336"/>
                  <a:pt x="1414268" y="2683566"/>
                  <a:pt x="1414268" y="2661042"/>
                </a:cubicBezTo>
                <a:cubicBezTo>
                  <a:pt x="1410516" y="2619750"/>
                  <a:pt x="1388005" y="2578457"/>
                  <a:pt x="1384253" y="2537164"/>
                </a:cubicBezTo>
                <a:cubicBezTo>
                  <a:pt x="1380501" y="2484609"/>
                  <a:pt x="1395509" y="2428301"/>
                  <a:pt x="1436780" y="2394517"/>
                </a:cubicBezTo>
                <a:cubicBezTo>
                  <a:pt x="1453663" y="2380440"/>
                  <a:pt x="1445222" y="2357916"/>
                  <a:pt x="1428866" y="2353869"/>
                </a:cubicBezTo>
                <a:close/>
                <a:moveTo>
                  <a:pt x="4349338" y="2320473"/>
                </a:moveTo>
                <a:cubicBezTo>
                  <a:pt x="4343772" y="2320650"/>
                  <a:pt x="4338146" y="2322762"/>
                  <a:pt x="4333458" y="2327456"/>
                </a:cubicBezTo>
                <a:cubicBezTo>
                  <a:pt x="4299705" y="2365012"/>
                  <a:pt x="4284704" y="2413834"/>
                  <a:pt x="4288454" y="2462656"/>
                </a:cubicBezTo>
                <a:cubicBezTo>
                  <a:pt x="4295955" y="2511478"/>
                  <a:pt x="4340959" y="2575322"/>
                  <a:pt x="4393463" y="2564055"/>
                </a:cubicBezTo>
                <a:cubicBezTo>
                  <a:pt x="4415965" y="2564055"/>
                  <a:pt x="4434717" y="2534011"/>
                  <a:pt x="4412215" y="2515233"/>
                </a:cubicBezTo>
                <a:cubicBezTo>
                  <a:pt x="4385962" y="2492700"/>
                  <a:pt x="4363461" y="2488945"/>
                  <a:pt x="4352210" y="2451389"/>
                </a:cubicBezTo>
                <a:cubicBezTo>
                  <a:pt x="4340959" y="2421345"/>
                  <a:pt x="4352210" y="2383790"/>
                  <a:pt x="4370961" y="2353745"/>
                </a:cubicBezTo>
                <a:cubicBezTo>
                  <a:pt x="4382212" y="2336845"/>
                  <a:pt x="4366039" y="2319945"/>
                  <a:pt x="4349338" y="2320473"/>
                </a:cubicBezTo>
                <a:close/>
                <a:moveTo>
                  <a:pt x="1212485" y="2288997"/>
                </a:moveTo>
                <a:cubicBezTo>
                  <a:pt x="1206271" y="2288938"/>
                  <a:pt x="1199471" y="2291285"/>
                  <a:pt x="1192905" y="2296915"/>
                </a:cubicBezTo>
                <a:cubicBezTo>
                  <a:pt x="1117866" y="2364485"/>
                  <a:pt x="1050332" y="2529656"/>
                  <a:pt x="1117866" y="2623503"/>
                </a:cubicBezTo>
                <a:cubicBezTo>
                  <a:pt x="1136626" y="2653535"/>
                  <a:pt x="1185401" y="2638519"/>
                  <a:pt x="1181649" y="2604734"/>
                </a:cubicBezTo>
                <a:cubicBezTo>
                  <a:pt x="1181649" y="2555933"/>
                  <a:pt x="1170393" y="2514640"/>
                  <a:pt x="1174145" y="2465841"/>
                </a:cubicBezTo>
                <a:cubicBezTo>
                  <a:pt x="1181649" y="2417040"/>
                  <a:pt x="1196657" y="2368239"/>
                  <a:pt x="1230424" y="2330700"/>
                </a:cubicBezTo>
                <a:cubicBezTo>
                  <a:pt x="1244494" y="2310992"/>
                  <a:pt x="1231128" y="2289173"/>
                  <a:pt x="1212485" y="2288997"/>
                </a:cubicBezTo>
                <a:close/>
                <a:moveTo>
                  <a:pt x="3077500" y="2222429"/>
                </a:moveTo>
                <a:cubicBezTo>
                  <a:pt x="3059091" y="2224307"/>
                  <a:pt x="3040798" y="2230174"/>
                  <a:pt x="3023913" y="2240501"/>
                </a:cubicBezTo>
                <a:cubicBezTo>
                  <a:pt x="2952620" y="2285562"/>
                  <a:pt x="2963877" y="2368175"/>
                  <a:pt x="3012656" y="2424502"/>
                </a:cubicBezTo>
                <a:cubicBezTo>
                  <a:pt x="3031417" y="2443277"/>
                  <a:pt x="3065188" y="2413236"/>
                  <a:pt x="3050179" y="2390706"/>
                </a:cubicBezTo>
                <a:cubicBezTo>
                  <a:pt x="3031417" y="2360665"/>
                  <a:pt x="3023913" y="2319358"/>
                  <a:pt x="3057683" y="2296828"/>
                </a:cubicBezTo>
                <a:cubicBezTo>
                  <a:pt x="3098958" y="2270542"/>
                  <a:pt x="3136481" y="2308093"/>
                  <a:pt x="3166499" y="2330624"/>
                </a:cubicBezTo>
                <a:cubicBezTo>
                  <a:pt x="3185261" y="2349399"/>
                  <a:pt x="3226536" y="2330624"/>
                  <a:pt x="3211527" y="2300583"/>
                </a:cubicBezTo>
                <a:cubicBezTo>
                  <a:pt x="3189013" y="2247072"/>
                  <a:pt x="3132729" y="2216797"/>
                  <a:pt x="3077500" y="2222429"/>
                </a:cubicBezTo>
                <a:close/>
                <a:moveTo>
                  <a:pt x="4497124" y="2095787"/>
                </a:moveTo>
                <a:cubicBezTo>
                  <a:pt x="4491440" y="2095552"/>
                  <a:pt x="4485345" y="2097430"/>
                  <a:pt x="4479720" y="2102124"/>
                </a:cubicBezTo>
                <a:cubicBezTo>
                  <a:pt x="4430966" y="2147191"/>
                  <a:pt x="4408464" y="2218546"/>
                  <a:pt x="4415965" y="2282390"/>
                </a:cubicBezTo>
                <a:cubicBezTo>
                  <a:pt x="4427216" y="2346234"/>
                  <a:pt x="4475970" y="2410078"/>
                  <a:pt x="4543476" y="2406323"/>
                </a:cubicBezTo>
                <a:cubicBezTo>
                  <a:pt x="4573478" y="2406323"/>
                  <a:pt x="4584729" y="2361256"/>
                  <a:pt x="4558477" y="2346234"/>
                </a:cubicBezTo>
                <a:cubicBezTo>
                  <a:pt x="4509723" y="2331212"/>
                  <a:pt x="4487221" y="2312434"/>
                  <a:pt x="4483471" y="2259857"/>
                </a:cubicBezTo>
                <a:cubicBezTo>
                  <a:pt x="4475970" y="2214790"/>
                  <a:pt x="4487221" y="2169724"/>
                  <a:pt x="4513473" y="2135924"/>
                </a:cubicBezTo>
                <a:cubicBezTo>
                  <a:pt x="4527537" y="2116207"/>
                  <a:pt x="4514176" y="2096491"/>
                  <a:pt x="4497124" y="2095787"/>
                </a:cubicBezTo>
                <a:close/>
                <a:moveTo>
                  <a:pt x="1108772" y="2030558"/>
                </a:moveTo>
                <a:cubicBezTo>
                  <a:pt x="1146475" y="2033791"/>
                  <a:pt x="1195719" y="2066520"/>
                  <a:pt x="1249184" y="2146760"/>
                </a:cubicBezTo>
                <a:cubicBezTo>
                  <a:pt x="1256687" y="2146760"/>
                  <a:pt x="1260439" y="2146760"/>
                  <a:pt x="1267943" y="2146760"/>
                </a:cubicBezTo>
                <a:cubicBezTo>
                  <a:pt x="1316718" y="2022881"/>
                  <a:pt x="1489307" y="1966573"/>
                  <a:pt x="1545586" y="2218084"/>
                </a:cubicBezTo>
                <a:cubicBezTo>
                  <a:pt x="1553090" y="2221838"/>
                  <a:pt x="1556842" y="2221838"/>
                  <a:pt x="1564345" y="2225591"/>
                </a:cubicBezTo>
                <a:cubicBezTo>
                  <a:pt x="1628128" y="2097959"/>
                  <a:pt x="1815724" y="2097959"/>
                  <a:pt x="1838236" y="2334454"/>
                </a:cubicBezTo>
                <a:cubicBezTo>
                  <a:pt x="1841988" y="2334454"/>
                  <a:pt x="1845740" y="2338208"/>
                  <a:pt x="1849492" y="2338208"/>
                </a:cubicBezTo>
                <a:cubicBezTo>
                  <a:pt x="1909522" y="2165529"/>
                  <a:pt x="2074607" y="2229345"/>
                  <a:pt x="2085863" y="2447071"/>
                </a:cubicBezTo>
                <a:cubicBezTo>
                  <a:pt x="2089615" y="2447071"/>
                  <a:pt x="2089615" y="2447071"/>
                  <a:pt x="2089615" y="2450825"/>
                </a:cubicBezTo>
                <a:cubicBezTo>
                  <a:pt x="2142142" y="2278146"/>
                  <a:pt x="2322234" y="2353224"/>
                  <a:pt x="2325986" y="2567196"/>
                </a:cubicBezTo>
                <a:cubicBezTo>
                  <a:pt x="2329738" y="2567196"/>
                  <a:pt x="2337242" y="2570949"/>
                  <a:pt x="2340994" y="2574703"/>
                </a:cubicBezTo>
                <a:cubicBezTo>
                  <a:pt x="2401025" y="2484609"/>
                  <a:pt x="2528590" y="2514640"/>
                  <a:pt x="2528590" y="2679812"/>
                </a:cubicBezTo>
                <a:cubicBezTo>
                  <a:pt x="2532342" y="2683566"/>
                  <a:pt x="2536094" y="2687320"/>
                  <a:pt x="2536094" y="2687320"/>
                </a:cubicBezTo>
                <a:cubicBezTo>
                  <a:pt x="2599877" y="2593473"/>
                  <a:pt x="2772465" y="2694828"/>
                  <a:pt x="2761209" y="2848737"/>
                </a:cubicBezTo>
                <a:cubicBezTo>
                  <a:pt x="3470323" y="3411821"/>
                  <a:pt x="3729206" y="4196385"/>
                  <a:pt x="3777981" y="4380325"/>
                </a:cubicBezTo>
                <a:cubicBezTo>
                  <a:pt x="3834260" y="4601804"/>
                  <a:pt x="3800493" y="4609312"/>
                  <a:pt x="3717950" y="4425372"/>
                </a:cubicBezTo>
                <a:cubicBezTo>
                  <a:pt x="3477827" y="3896073"/>
                  <a:pt x="3035100" y="3483146"/>
                  <a:pt x="2644900" y="3212864"/>
                </a:cubicBezTo>
                <a:cubicBezTo>
                  <a:pt x="2562357" y="3306712"/>
                  <a:pt x="2446048" y="3284188"/>
                  <a:pt x="2479815" y="3107756"/>
                </a:cubicBezTo>
                <a:cubicBezTo>
                  <a:pt x="2476063" y="3107756"/>
                  <a:pt x="2472311" y="3104002"/>
                  <a:pt x="2468559" y="3100248"/>
                </a:cubicBezTo>
                <a:cubicBezTo>
                  <a:pt x="2378513" y="3190342"/>
                  <a:pt x="2235940" y="3212864"/>
                  <a:pt x="2269707" y="2987631"/>
                </a:cubicBezTo>
                <a:cubicBezTo>
                  <a:pt x="2265955" y="2983878"/>
                  <a:pt x="2262203" y="2983878"/>
                  <a:pt x="2258452" y="2983878"/>
                </a:cubicBezTo>
                <a:cubicBezTo>
                  <a:pt x="2119630" y="3164064"/>
                  <a:pt x="1965801" y="3126525"/>
                  <a:pt x="1999569" y="2867506"/>
                </a:cubicBezTo>
                <a:cubicBezTo>
                  <a:pt x="1995817" y="2867506"/>
                  <a:pt x="1992065" y="2863753"/>
                  <a:pt x="1988313" y="2863753"/>
                </a:cubicBezTo>
                <a:cubicBezTo>
                  <a:pt x="1868251" y="3040186"/>
                  <a:pt x="1725678" y="2968862"/>
                  <a:pt x="1721926" y="2796183"/>
                </a:cubicBezTo>
                <a:cubicBezTo>
                  <a:pt x="1721926" y="2796183"/>
                  <a:pt x="1721926" y="2796183"/>
                  <a:pt x="1710670" y="2792428"/>
                </a:cubicBezTo>
                <a:cubicBezTo>
                  <a:pt x="1613120" y="2972615"/>
                  <a:pt x="1425524" y="2927569"/>
                  <a:pt x="1451788" y="2736121"/>
                </a:cubicBezTo>
                <a:cubicBezTo>
                  <a:pt x="1451788" y="2732367"/>
                  <a:pt x="1448036" y="2732367"/>
                  <a:pt x="1448036" y="2732367"/>
                </a:cubicBezTo>
                <a:cubicBezTo>
                  <a:pt x="1320470" y="2852491"/>
                  <a:pt x="1166641" y="2844983"/>
                  <a:pt x="1207912" y="2664796"/>
                </a:cubicBezTo>
                <a:cubicBezTo>
                  <a:pt x="1204161" y="2661042"/>
                  <a:pt x="1196657" y="2661042"/>
                  <a:pt x="1192905" y="2657289"/>
                </a:cubicBezTo>
                <a:cubicBezTo>
                  <a:pt x="1024068" y="2781167"/>
                  <a:pt x="873991" y="2694828"/>
                  <a:pt x="979045" y="2544672"/>
                </a:cubicBezTo>
                <a:cubicBezTo>
                  <a:pt x="975293" y="2540918"/>
                  <a:pt x="971541" y="2537164"/>
                  <a:pt x="967789" y="2533410"/>
                </a:cubicBezTo>
                <a:cubicBezTo>
                  <a:pt x="787697" y="2597227"/>
                  <a:pt x="716410" y="2428301"/>
                  <a:pt x="934022" y="2353224"/>
                </a:cubicBezTo>
                <a:cubicBezTo>
                  <a:pt x="934022" y="2345716"/>
                  <a:pt x="937774" y="2338208"/>
                  <a:pt x="941526" y="2330700"/>
                </a:cubicBezTo>
                <a:cubicBezTo>
                  <a:pt x="761433" y="2274392"/>
                  <a:pt x="825216" y="2127990"/>
                  <a:pt x="1031572" y="2191806"/>
                </a:cubicBezTo>
                <a:cubicBezTo>
                  <a:pt x="1039076" y="2184299"/>
                  <a:pt x="1042828" y="2180545"/>
                  <a:pt x="1050332" y="2176791"/>
                </a:cubicBezTo>
                <a:cubicBezTo>
                  <a:pt x="1015157" y="2101713"/>
                  <a:pt x="1045935" y="2025169"/>
                  <a:pt x="1108772" y="2030558"/>
                </a:cubicBezTo>
                <a:close/>
                <a:moveTo>
                  <a:pt x="2981231" y="1962622"/>
                </a:moveTo>
                <a:cubicBezTo>
                  <a:pt x="2964815" y="1965438"/>
                  <a:pt x="2948868" y="1972010"/>
                  <a:pt x="2933858" y="1981397"/>
                </a:cubicBezTo>
                <a:cubicBezTo>
                  <a:pt x="2870070" y="2015194"/>
                  <a:pt x="2832547" y="2105316"/>
                  <a:pt x="2877574" y="2169153"/>
                </a:cubicBezTo>
                <a:cubicBezTo>
                  <a:pt x="2896336" y="2195439"/>
                  <a:pt x="2933858" y="2169153"/>
                  <a:pt x="2918849" y="2142868"/>
                </a:cubicBezTo>
                <a:cubicBezTo>
                  <a:pt x="2900088" y="2101561"/>
                  <a:pt x="2930106" y="2064010"/>
                  <a:pt x="2960124" y="2041479"/>
                </a:cubicBezTo>
                <a:cubicBezTo>
                  <a:pt x="2975133" y="2033969"/>
                  <a:pt x="2990143" y="2026459"/>
                  <a:pt x="3005151" y="2030214"/>
                </a:cubicBezTo>
                <a:cubicBezTo>
                  <a:pt x="3023913" y="2030214"/>
                  <a:pt x="3027665" y="2060255"/>
                  <a:pt x="3038922" y="2071520"/>
                </a:cubicBezTo>
                <a:cubicBezTo>
                  <a:pt x="3057683" y="2086541"/>
                  <a:pt x="3080197" y="2079031"/>
                  <a:pt x="3087701" y="2056500"/>
                </a:cubicBezTo>
                <a:cubicBezTo>
                  <a:pt x="3098958" y="2022704"/>
                  <a:pt x="3065188" y="1977642"/>
                  <a:pt x="3031417" y="1966377"/>
                </a:cubicBezTo>
                <a:cubicBezTo>
                  <a:pt x="3014532" y="1960744"/>
                  <a:pt x="2997647" y="1959806"/>
                  <a:pt x="2981231" y="1962622"/>
                </a:cubicBezTo>
                <a:close/>
                <a:moveTo>
                  <a:pt x="4680890" y="1881193"/>
                </a:moveTo>
                <a:cubicBezTo>
                  <a:pt x="4675206" y="1879843"/>
                  <a:pt x="4669112" y="1880547"/>
                  <a:pt x="4663486" y="1884303"/>
                </a:cubicBezTo>
                <a:cubicBezTo>
                  <a:pt x="4599731" y="1936881"/>
                  <a:pt x="4554727" y="2011991"/>
                  <a:pt x="4569728" y="2098369"/>
                </a:cubicBezTo>
                <a:cubicBezTo>
                  <a:pt x="4584729" y="2173480"/>
                  <a:pt x="4663486" y="2259857"/>
                  <a:pt x="4742243" y="2237324"/>
                </a:cubicBezTo>
                <a:cubicBezTo>
                  <a:pt x="4764744" y="2233568"/>
                  <a:pt x="4772245" y="2199768"/>
                  <a:pt x="4757244" y="2188502"/>
                </a:cubicBezTo>
                <a:cubicBezTo>
                  <a:pt x="4734742" y="2169724"/>
                  <a:pt x="4712240" y="2165968"/>
                  <a:pt x="4685988" y="2150946"/>
                </a:cubicBezTo>
                <a:cubicBezTo>
                  <a:pt x="4663486" y="2135924"/>
                  <a:pt x="4648485" y="2109635"/>
                  <a:pt x="4640984" y="2087102"/>
                </a:cubicBezTo>
                <a:cubicBezTo>
                  <a:pt x="4618482" y="2027014"/>
                  <a:pt x="4655985" y="1963170"/>
                  <a:pt x="4697239" y="1921858"/>
                </a:cubicBezTo>
                <a:cubicBezTo>
                  <a:pt x="4711302" y="1907775"/>
                  <a:pt x="4697942" y="1885242"/>
                  <a:pt x="4680890" y="1881193"/>
                </a:cubicBezTo>
                <a:close/>
                <a:moveTo>
                  <a:pt x="2863034" y="1728396"/>
                </a:moveTo>
                <a:cubicBezTo>
                  <a:pt x="2841928" y="1729804"/>
                  <a:pt x="2821290" y="1735437"/>
                  <a:pt x="2802529" y="1744825"/>
                </a:cubicBezTo>
                <a:cubicBezTo>
                  <a:pt x="2712474" y="1789886"/>
                  <a:pt x="2689961" y="1891274"/>
                  <a:pt x="2753749" y="1966377"/>
                </a:cubicBezTo>
                <a:cubicBezTo>
                  <a:pt x="2776263" y="1988908"/>
                  <a:pt x="2802529" y="1958867"/>
                  <a:pt x="2791272" y="1936336"/>
                </a:cubicBezTo>
                <a:cubicBezTo>
                  <a:pt x="2768758" y="1887519"/>
                  <a:pt x="2795024" y="1838703"/>
                  <a:pt x="2836299" y="1812417"/>
                </a:cubicBezTo>
                <a:cubicBezTo>
                  <a:pt x="2855061" y="1801152"/>
                  <a:pt x="2877574" y="1801152"/>
                  <a:pt x="2896336" y="1808662"/>
                </a:cubicBezTo>
                <a:cubicBezTo>
                  <a:pt x="2926354" y="1816172"/>
                  <a:pt x="2926354" y="1853723"/>
                  <a:pt x="2952620" y="1864989"/>
                </a:cubicBezTo>
                <a:cubicBezTo>
                  <a:pt x="2967629" y="1872499"/>
                  <a:pt x="2990143" y="1868744"/>
                  <a:pt x="2997647" y="1849968"/>
                </a:cubicBezTo>
                <a:cubicBezTo>
                  <a:pt x="3012656" y="1804907"/>
                  <a:pt x="2967629" y="1756090"/>
                  <a:pt x="2926354" y="1737315"/>
                </a:cubicBezTo>
                <a:cubicBezTo>
                  <a:pt x="2905717" y="1729804"/>
                  <a:pt x="2884141" y="1726988"/>
                  <a:pt x="2863034" y="1728396"/>
                </a:cubicBezTo>
                <a:close/>
                <a:moveTo>
                  <a:pt x="4941244" y="1694414"/>
                </a:moveTo>
                <a:cubicBezTo>
                  <a:pt x="4936087" y="1693944"/>
                  <a:pt x="4930696" y="1695587"/>
                  <a:pt x="4926008" y="1700282"/>
                </a:cubicBezTo>
                <a:cubicBezTo>
                  <a:pt x="4851002" y="1767881"/>
                  <a:pt x="4805998" y="1869281"/>
                  <a:pt x="4805998" y="1966925"/>
                </a:cubicBezTo>
                <a:cubicBezTo>
                  <a:pt x="4809748" y="2060813"/>
                  <a:pt x="4888505" y="2158457"/>
                  <a:pt x="4989763" y="2135924"/>
                </a:cubicBezTo>
                <a:cubicBezTo>
                  <a:pt x="5019766" y="2128413"/>
                  <a:pt x="5019766" y="2083347"/>
                  <a:pt x="4993514" y="2072080"/>
                </a:cubicBezTo>
                <a:cubicBezTo>
                  <a:pt x="4963511" y="2053302"/>
                  <a:pt x="4929758" y="2057058"/>
                  <a:pt x="4903506" y="2027014"/>
                </a:cubicBezTo>
                <a:cubicBezTo>
                  <a:pt x="4884755" y="2000725"/>
                  <a:pt x="4881004" y="1966925"/>
                  <a:pt x="4881004" y="1936881"/>
                </a:cubicBezTo>
                <a:cubicBezTo>
                  <a:pt x="4881004" y="1861770"/>
                  <a:pt x="4911007" y="1786659"/>
                  <a:pt x="4956011" y="1730326"/>
                </a:cubicBezTo>
                <a:cubicBezTo>
                  <a:pt x="4970074" y="1716243"/>
                  <a:pt x="4956714" y="1695822"/>
                  <a:pt x="4941244" y="1694414"/>
                </a:cubicBezTo>
                <a:close/>
                <a:moveTo>
                  <a:pt x="5278538" y="1625171"/>
                </a:moveTo>
                <a:cubicBezTo>
                  <a:pt x="5181029" y="1628927"/>
                  <a:pt x="5113524" y="1726570"/>
                  <a:pt x="5102273" y="1816703"/>
                </a:cubicBezTo>
                <a:cubicBezTo>
                  <a:pt x="5094772" y="1903081"/>
                  <a:pt x="5166028" y="2038280"/>
                  <a:pt x="5267287" y="1981947"/>
                </a:cubicBezTo>
                <a:cubicBezTo>
                  <a:pt x="5293539" y="1970681"/>
                  <a:pt x="5289789" y="1933125"/>
                  <a:pt x="5267287" y="1918103"/>
                </a:cubicBezTo>
                <a:cubicBezTo>
                  <a:pt x="5244785" y="1906836"/>
                  <a:pt x="5214782" y="1910592"/>
                  <a:pt x="5199781" y="1891814"/>
                </a:cubicBezTo>
                <a:cubicBezTo>
                  <a:pt x="5181029" y="1873036"/>
                  <a:pt x="5181029" y="1839237"/>
                  <a:pt x="5184780" y="1812948"/>
                </a:cubicBezTo>
                <a:cubicBezTo>
                  <a:pt x="5192280" y="1752859"/>
                  <a:pt x="5222283" y="1681504"/>
                  <a:pt x="5286038" y="1666482"/>
                </a:cubicBezTo>
                <a:cubicBezTo>
                  <a:pt x="5312291" y="1662726"/>
                  <a:pt x="5301039" y="1625171"/>
                  <a:pt x="5278538" y="1625171"/>
                </a:cubicBezTo>
                <a:close/>
                <a:moveTo>
                  <a:pt x="627600" y="1575630"/>
                </a:moveTo>
                <a:cubicBezTo>
                  <a:pt x="883165" y="1577977"/>
                  <a:pt x="1196407" y="1624922"/>
                  <a:pt x="1507773" y="1748857"/>
                </a:cubicBezTo>
                <a:cubicBezTo>
                  <a:pt x="2134258" y="1992971"/>
                  <a:pt x="2820764" y="2612644"/>
                  <a:pt x="2933306" y="2732823"/>
                </a:cubicBezTo>
                <a:cubicBezTo>
                  <a:pt x="3042097" y="2849246"/>
                  <a:pt x="3023340" y="2969426"/>
                  <a:pt x="2895792" y="2796668"/>
                </a:cubicBezTo>
                <a:cubicBezTo>
                  <a:pt x="2531906" y="2297174"/>
                  <a:pt x="1766620" y="1977948"/>
                  <a:pt x="1489016" y="1880303"/>
                </a:cubicBezTo>
                <a:cubicBezTo>
                  <a:pt x="1207661" y="1782657"/>
                  <a:pt x="521154" y="1778901"/>
                  <a:pt x="247302" y="1876547"/>
                </a:cubicBezTo>
                <a:cubicBezTo>
                  <a:pt x="-22799" y="1974193"/>
                  <a:pt x="-67816" y="1778901"/>
                  <a:pt x="93494" y="1669989"/>
                </a:cubicBezTo>
                <a:cubicBezTo>
                  <a:pt x="174149" y="1615533"/>
                  <a:pt x="372036" y="1573282"/>
                  <a:pt x="627600" y="1575630"/>
                </a:cubicBezTo>
                <a:close/>
                <a:moveTo>
                  <a:pt x="4079473" y="1560175"/>
                </a:moveTo>
                <a:cubicBezTo>
                  <a:pt x="4119637" y="1552782"/>
                  <a:pt x="4156928" y="1564283"/>
                  <a:pt x="4186949" y="1598081"/>
                </a:cubicBezTo>
                <a:cubicBezTo>
                  <a:pt x="4307031" y="1733275"/>
                  <a:pt x="4111897" y="1782095"/>
                  <a:pt x="4029341" y="2086280"/>
                </a:cubicBezTo>
                <a:cubicBezTo>
                  <a:pt x="3669093" y="3836285"/>
                  <a:pt x="4494660" y="3321799"/>
                  <a:pt x="4235732" y="5710218"/>
                </a:cubicBezTo>
                <a:cubicBezTo>
                  <a:pt x="3976805" y="8098637"/>
                  <a:pt x="2070496" y="8034796"/>
                  <a:pt x="1496352" y="7385116"/>
                </a:cubicBezTo>
                <a:cubicBezTo>
                  <a:pt x="925960" y="6731680"/>
                  <a:pt x="1357507" y="6082000"/>
                  <a:pt x="1871609" y="6145842"/>
                </a:cubicBezTo>
                <a:cubicBezTo>
                  <a:pt x="2494537" y="6228460"/>
                  <a:pt x="2224352" y="7058398"/>
                  <a:pt x="1916640" y="7054643"/>
                </a:cubicBezTo>
                <a:cubicBezTo>
                  <a:pt x="1608929" y="7050887"/>
                  <a:pt x="1500104" y="6896917"/>
                  <a:pt x="1515115" y="6784256"/>
                </a:cubicBezTo>
                <a:cubicBezTo>
                  <a:pt x="1533878" y="6675350"/>
                  <a:pt x="1556393" y="6543911"/>
                  <a:pt x="1470084" y="6769234"/>
                </a:cubicBezTo>
                <a:cubicBezTo>
                  <a:pt x="1383775" y="6990801"/>
                  <a:pt x="1927898" y="7989731"/>
                  <a:pt x="2967361" y="7509043"/>
                </a:cubicBezTo>
                <a:cubicBezTo>
                  <a:pt x="4006825" y="7032110"/>
                  <a:pt x="3954289" y="5999382"/>
                  <a:pt x="3905505" y="5315903"/>
                </a:cubicBezTo>
                <a:cubicBezTo>
                  <a:pt x="3856722" y="4628669"/>
                  <a:pt x="2899815" y="3712358"/>
                  <a:pt x="2235609" y="3701092"/>
                </a:cubicBezTo>
                <a:cubicBezTo>
                  <a:pt x="1571403" y="3689826"/>
                  <a:pt x="1346249" y="3261712"/>
                  <a:pt x="2303156" y="3438215"/>
                </a:cubicBezTo>
                <a:cubicBezTo>
                  <a:pt x="3260063" y="3614718"/>
                  <a:pt x="4074371" y="4906567"/>
                  <a:pt x="4014330" y="5383500"/>
                </a:cubicBezTo>
                <a:cubicBezTo>
                  <a:pt x="3950537" y="5856678"/>
                  <a:pt x="4081877" y="5819124"/>
                  <a:pt x="4149423" y="5383500"/>
                </a:cubicBezTo>
                <a:cubicBezTo>
                  <a:pt x="4216969" y="4947876"/>
                  <a:pt x="4059361" y="3945192"/>
                  <a:pt x="3819196" y="3393151"/>
                </a:cubicBezTo>
                <a:cubicBezTo>
                  <a:pt x="3575279" y="2844866"/>
                  <a:pt x="3684103" y="2409243"/>
                  <a:pt x="3759155" y="2044971"/>
                </a:cubicBezTo>
                <a:cubicBezTo>
                  <a:pt x="3812629" y="1774584"/>
                  <a:pt x="3958980" y="1582356"/>
                  <a:pt x="4079473" y="1560175"/>
                </a:cubicBezTo>
                <a:close/>
                <a:moveTo>
                  <a:pt x="2719041" y="1443418"/>
                </a:moveTo>
                <a:cubicBezTo>
                  <a:pt x="2698873" y="1443242"/>
                  <a:pt x="2678704" y="1448170"/>
                  <a:pt x="2659943" y="1459436"/>
                </a:cubicBezTo>
                <a:cubicBezTo>
                  <a:pt x="2581145" y="1500742"/>
                  <a:pt x="2554879" y="1594620"/>
                  <a:pt x="2569888" y="1680988"/>
                </a:cubicBezTo>
                <a:cubicBezTo>
                  <a:pt x="2573640" y="1711029"/>
                  <a:pt x="2618667" y="1711029"/>
                  <a:pt x="2618667" y="1677233"/>
                </a:cubicBezTo>
                <a:cubicBezTo>
                  <a:pt x="2622420" y="1628416"/>
                  <a:pt x="2644933" y="1564579"/>
                  <a:pt x="2682456" y="1530783"/>
                </a:cubicBezTo>
                <a:cubicBezTo>
                  <a:pt x="2738740" y="1485721"/>
                  <a:pt x="2776263" y="1549558"/>
                  <a:pt x="2810033" y="1583355"/>
                </a:cubicBezTo>
                <a:cubicBezTo>
                  <a:pt x="2832547" y="1602130"/>
                  <a:pt x="2870070" y="1579599"/>
                  <a:pt x="2862565" y="1549558"/>
                </a:cubicBezTo>
                <a:cubicBezTo>
                  <a:pt x="2840052" y="1490415"/>
                  <a:pt x="2779546" y="1443946"/>
                  <a:pt x="2719041" y="1443418"/>
                </a:cubicBezTo>
                <a:close/>
                <a:moveTo>
                  <a:pt x="5383078" y="1312992"/>
                </a:moveTo>
                <a:cubicBezTo>
                  <a:pt x="5424800" y="1320034"/>
                  <a:pt x="5445427" y="1390450"/>
                  <a:pt x="5421050" y="1493727"/>
                </a:cubicBezTo>
                <a:cubicBezTo>
                  <a:pt x="5421050" y="1493727"/>
                  <a:pt x="5424800" y="1493727"/>
                  <a:pt x="5424800" y="1493727"/>
                </a:cubicBezTo>
                <a:cubicBezTo>
                  <a:pt x="5526059" y="1294684"/>
                  <a:pt x="5676071" y="1373550"/>
                  <a:pt x="5593564" y="1527527"/>
                </a:cubicBezTo>
                <a:cubicBezTo>
                  <a:pt x="5601065" y="1527527"/>
                  <a:pt x="5608565" y="1531283"/>
                  <a:pt x="5616066" y="1535038"/>
                </a:cubicBezTo>
                <a:cubicBezTo>
                  <a:pt x="5796081" y="1452416"/>
                  <a:pt x="5919842" y="1598882"/>
                  <a:pt x="5758578" y="1681504"/>
                </a:cubicBezTo>
                <a:cubicBezTo>
                  <a:pt x="5758578" y="1692771"/>
                  <a:pt x="5762328" y="1700282"/>
                  <a:pt x="5762328" y="1707793"/>
                </a:cubicBezTo>
                <a:cubicBezTo>
                  <a:pt x="5994848" y="1782904"/>
                  <a:pt x="5889839" y="1914347"/>
                  <a:pt x="5724825" y="1888059"/>
                </a:cubicBezTo>
                <a:cubicBezTo>
                  <a:pt x="5717325" y="1895570"/>
                  <a:pt x="5713574" y="1906836"/>
                  <a:pt x="5706074" y="1914347"/>
                </a:cubicBezTo>
                <a:cubicBezTo>
                  <a:pt x="5766079" y="2034525"/>
                  <a:pt x="5627317" y="2087102"/>
                  <a:pt x="5503557" y="2027014"/>
                </a:cubicBezTo>
                <a:cubicBezTo>
                  <a:pt x="5499806" y="2027014"/>
                  <a:pt x="5492306" y="2027014"/>
                  <a:pt x="5488555" y="2030769"/>
                </a:cubicBezTo>
                <a:cubicBezTo>
                  <a:pt x="5608565" y="2226057"/>
                  <a:pt x="5447302" y="2218546"/>
                  <a:pt x="5248535" y="2132169"/>
                </a:cubicBezTo>
                <a:cubicBezTo>
                  <a:pt x="5244785" y="2132169"/>
                  <a:pt x="5237284" y="2135924"/>
                  <a:pt x="5233534" y="2135924"/>
                </a:cubicBezTo>
                <a:cubicBezTo>
                  <a:pt x="5372295" y="2304923"/>
                  <a:pt x="5162278" y="2383790"/>
                  <a:pt x="4952260" y="2312434"/>
                </a:cubicBezTo>
                <a:cubicBezTo>
                  <a:pt x="4952260" y="2312434"/>
                  <a:pt x="4948510" y="2312434"/>
                  <a:pt x="4948510" y="2316190"/>
                </a:cubicBezTo>
                <a:cubicBezTo>
                  <a:pt x="5177279" y="2485189"/>
                  <a:pt x="4937259" y="2564055"/>
                  <a:pt x="4753493" y="2466411"/>
                </a:cubicBezTo>
                <a:cubicBezTo>
                  <a:pt x="4753493" y="2466411"/>
                  <a:pt x="4753493" y="2466411"/>
                  <a:pt x="4749743" y="2466411"/>
                </a:cubicBezTo>
                <a:cubicBezTo>
                  <a:pt x="4929758" y="2616633"/>
                  <a:pt x="4745993" y="2695499"/>
                  <a:pt x="4584729" y="2616633"/>
                </a:cubicBezTo>
                <a:cubicBezTo>
                  <a:pt x="4584729" y="2616633"/>
                  <a:pt x="4580979" y="2620388"/>
                  <a:pt x="4580979" y="2620388"/>
                </a:cubicBezTo>
                <a:cubicBezTo>
                  <a:pt x="4708490" y="2748076"/>
                  <a:pt x="4603481" y="2856987"/>
                  <a:pt x="4460969" y="2755587"/>
                </a:cubicBezTo>
                <a:cubicBezTo>
                  <a:pt x="4247201" y="3093586"/>
                  <a:pt x="4295955" y="3709494"/>
                  <a:pt x="4303456" y="3859715"/>
                </a:cubicBezTo>
                <a:cubicBezTo>
                  <a:pt x="4307206" y="4028714"/>
                  <a:pt x="4329708" y="4036225"/>
                  <a:pt x="4247201" y="3855960"/>
                </a:cubicBezTo>
                <a:cubicBezTo>
                  <a:pt x="4108439" y="3566784"/>
                  <a:pt x="4059685" y="2890787"/>
                  <a:pt x="4179695" y="2571566"/>
                </a:cubicBezTo>
                <a:cubicBezTo>
                  <a:pt x="4190946" y="2545277"/>
                  <a:pt x="4202197" y="2515233"/>
                  <a:pt x="4217198" y="2481433"/>
                </a:cubicBezTo>
                <a:cubicBezTo>
                  <a:pt x="4160944" y="2402567"/>
                  <a:pt x="4190946" y="2241079"/>
                  <a:pt x="4299705" y="2312434"/>
                </a:cubicBezTo>
                <a:cubicBezTo>
                  <a:pt x="4303456" y="2308679"/>
                  <a:pt x="4303456" y="2304923"/>
                  <a:pt x="4307206" y="2297412"/>
                </a:cubicBezTo>
                <a:cubicBezTo>
                  <a:pt x="4205947" y="2113391"/>
                  <a:pt x="4299705" y="2068325"/>
                  <a:pt x="4385962" y="2162213"/>
                </a:cubicBezTo>
                <a:cubicBezTo>
                  <a:pt x="4389713" y="2158457"/>
                  <a:pt x="4393463" y="2150946"/>
                  <a:pt x="4397213" y="2147191"/>
                </a:cubicBezTo>
                <a:cubicBezTo>
                  <a:pt x="4325957" y="1876792"/>
                  <a:pt x="4442217" y="1850503"/>
                  <a:pt x="4524724" y="1970681"/>
                </a:cubicBezTo>
                <a:cubicBezTo>
                  <a:pt x="4532225" y="1963170"/>
                  <a:pt x="4535975" y="1955658"/>
                  <a:pt x="4543476" y="1948147"/>
                </a:cubicBezTo>
                <a:cubicBezTo>
                  <a:pt x="4543476" y="1752859"/>
                  <a:pt x="4610981" y="1643949"/>
                  <a:pt x="4682237" y="1801681"/>
                </a:cubicBezTo>
                <a:cubicBezTo>
                  <a:pt x="4689738" y="1794170"/>
                  <a:pt x="4700989" y="1782904"/>
                  <a:pt x="4712240" y="1775393"/>
                </a:cubicBezTo>
                <a:cubicBezTo>
                  <a:pt x="4753493" y="1512505"/>
                  <a:pt x="4832250" y="1471194"/>
                  <a:pt x="4907256" y="1632682"/>
                </a:cubicBezTo>
                <a:cubicBezTo>
                  <a:pt x="4907256" y="1632682"/>
                  <a:pt x="4911007" y="1628927"/>
                  <a:pt x="4911007" y="1628927"/>
                </a:cubicBezTo>
                <a:cubicBezTo>
                  <a:pt x="4982263" y="1287173"/>
                  <a:pt x="5211032" y="1320973"/>
                  <a:pt x="5207282" y="1516261"/>
                </a:cubicBezTo>
                <a:cubicBezTo>
                  <a:pt x="5211032" y="1512505"/>
                  <a:pt x="5214782" y="1512505"/>
                  <a:pt x="5218533" y="1512505"/>
                </a:cubicBezTo>
                <a:cubicBezTo>
                  <a:pt x="5278538" y="1362284"/>
                  <a:pt x="5341356" y="1305951"/>
                  <a:pt x="5383078" y="1312992"/>
                </a:cubicBezTo>
                <a:close/>
                <a:moveTo>
                  <a:pt x="2591405" y="1238177"/>
                </a:moveTo>
                <a:cubicBezTo>
                  <a:pt x="2571295" y="1238822"/>
                  <a:pt x="2552064" y="1242577"/>
                  <a:pt x="2536117" y="1249149"/>
                </a:cubicBezTo>
                <a:cubicBezTo>
                  <a:pt x="2453567" y="1282945"/>
                  <a:pt x="2442311" y="1391843"/>
                  <a:pt x="2449815" y="1470701"/>
                </a:cubicBezTo>
                <a:cubicBezTo>
                  <a:pt x="2453567" y="1500742"/>
                  <a:pt x="2498595" y="1496987"/>
                  <a:pt x="2498595" y="1466946"/>
                </a:cubicBezTo>
                <a:cubicBezTo>
                  <a:pt x="2498595" y="1418129"/>
                  <a:pt x="2502347" y="1354292"/>
                  <a:pt x="2547374" y="1320496"/>
                </a:cubicBezTo>
                <a:cubicBezTo>
                  <a:pt x="2569888" y="1305476"/>
                  <a:pt x="2592401" y="1301721"/>
                  <a:pt x="2618667" y="1309231"/>
                </a:cubicBezTo>
                <a:cubicBezTo>
                  <a:pt x="2648686" y="1312986"/>
                  <a:pt x="2659943" y="1335517"/>
                  <a:pt x="2682456" y="1354292"/>
                </a:cubicBezTo>
                <a:cubicBezTo>
                  <a:pt x="2708722" y="1373068"/>
                  <a:pt x="2738740" y="1354292"/>
                  <a:pt x="2731236" y="1324251"/>
                </a:cubicBezTo>
                <a:cubicBezTo>
                  <a:pt x="2719979" y="1262292"/>
                  <a:pt x="2651735" y="1236241"/>
                  <a:pt x="2591405" y="1238177"/>
                </a:cubicBezTo>
                <a:close/>
                <a:moveTo>
                  <a:pt x="2462597" y="1026012"/>
                </a:moveTo>
                <a:cubicBezTo>
                  <a:pt x="2349676" y="1013515"/>
                  <a:pt x="2229370" y="1134618"/>
                  <a:pt x="2288468" y="1264169"/>
                </a:cubicBezTo>
                <a:cubicBezTo>
                  <a:pt x="2303477" y="1294210"/>
                  <a:pt x="2344752" y="1279190"/>
                  <a:pt x="2337247" y="1249149"/>
                </a:cubicBezTo>
                <a:cubicBezTo>
                  <a:pt x="2329743" y="1200332"/>
                  <a:pt x="2344752" y="1147761"/>
                  <a:pt x="2382274" y="1117720"/>
                </a:cubicBezTo>
                <a:cubicBezTo>
                  <a:pt x="2427302" y="1083924"/>
                  <a:pt x="2476081" y="1098944"/>
                  <a:pt x="2517356" y="1128985"/>
                </a:cubicBezTo>
                <a:cubicBezTo>
                  <a:pt x="2543622" y="1151516"/>
                  <a:pt x="2592401" y="1121475"/>
                  <a:pt x="2566136" y="1087679"/>
                </a:cubicBezTo>
                <a:cubicBezTo>
                  <a:pt x="2537056" y="1049189"/>
                  <a:pt x="2500237" y="1030178"/>
                  <a:pt x="2462597" y="1026012"/>
                </a:cubicBezTo>
                <a:close/>
                <a:moveTo>
                  <a:pt x="2294096" y="784922"/>
                </a:moveTo>
                <a:cubicBezTo>
                  <a:pt x="2253759" y="779759"/>
                  <a:pt x="2211546" y="787269"/>
                  <a:pt x="2175899" y="806045"/>
                </a:cubicBezTo>
                <a:cubicBezTo>
                  <a:pt x="2097102" y="847351"/>
                  <a:pt x="2078340" y="944984"/>
                  <a:pt x="2115863" y="1020086"/>
                </a:cubicBezTo>
                <a:cubicBezTo>
                  <a:pt x="2130872" y="1050127"/>
                  <a:pt x="2172147" y="1038862"/>
                  <a:pt x="2164643" y="1005066"/>
                </a:cubicBezTo>
                <a:cubicBezTo>
                  <a:pt x="2153386" y="952494"/>
                  <a:pt x="2168395" y="896167"/>
                  <a:pt x="2217174" y="869882"/>
                </a:cubicBezTo>
                <a:cubicBezTo>
                  <a:pt x="2265954" y="836086"/>
                  <a:pt x="2318486" y="869882"/>
                  <a:pt x="2359761" y="896167"/>
                </a:cubicBezTo>
                <a:cubicBezTo>
                  <a:pt x="2397283" y="922453"/>
                  <a:pt x="2423549" y="869882"/>
                  <a:pt x="2401036" y="839841"/>
                </a:cubicBezTo>
                <a:cubicBezTo>
                  <a:pt x="2372894" y="807922"/>
                  <a:pt x="2334433" y="790085"/>
                  <a:pt x="2294096" y="784922"/>
                </a:cubicBezTo>
                <a:close/>
                <a:moveTo>
                  <a:pt x="2135094" y="540839"/>
                </a:moveTo>
                <a:cubicBezTo>
                  <a:pt x="2113049" y="543186"/>
                  <a:pt x="2091474" y="550696"/>
                  <a:pt x="2074588" y="561962"/>
                </a:cubicBezTo>
                <a:cubicBezTo>
                  <a:pt x="1992038" y="614533"/>
                  <a:pt x="1984534" y="708411"/>
                  <a:pt x="1984534" y="798534"/>
                </a:cubicBezTo>
                <a:cubicBezTo>
                  <a:pt x="1984534" y="824820"/>
                  <a:pt x="2033313" y="828575"/>
                  <a:pt x="2037065" y="802289"/>
                </a:cubicBezTo>
                <a:cubicBezTo>
                  <a:pt x="2044570" y="745963"/>
                  <a:pt x="2055827" y="670860"/>
                  <a:pt x="2104606" y="633309"/>
                </a:cubicBezTo>
                <a:cubicBezTo>
                  <a:pt x="2134624" y="610778"/>
                  <a:pt x="2164643" y="614533"/>
                  <a:pt x="2190909" y="637064"/>
                </a:cubicBezTo>
                <a:cubicBezTo>
                  <a:pt x="2213422" y="655840"/>
                  <a:pt x="2239688" y="667105"/>
                  <a:pt x="2269706" y="674615"/>
                </a:cubicBezTo>
                <a:cubicBezTo>
                  <a:pt x="2295972" y="682126"/>
                  <a:pt x="2307229" y="648329"/>
                  <a:pt x="2292220" y="629554"/>
                </a:cubicBezTo>
                <a:cubicBezTo>
                  <a:pt x="2262202" y="599513"/>
                  <a:pt x="2239688" y="569472"/>
                  <a:pt x="2198413" y="550696"/>
                </a:cubicBezTo>
                <a:cubicBezTo>
                  <a:pt x="2179652" y="541309"/>
                  <a:pt x="2157138" y="538492"/>
                  <a:pt x="2135094" y="540839"/>
                </a:cubicBezTo>
                <a:close/>
                <a:moveTo>
                  <a:pt x="2007985" y="317879"/>
                </a:moveTo>
                <a:cubicBezTo>
                  <a:pt x="1970462" y="320695"/>
                  <a:pt x="1933878" y="334777"/>
                  <a:pt x="1905736" y="359185"/>
                </a:cubicBezTo>
                <a:cubicBezTo>
                  <a:pt x="1841947" y="415512"/>
                  <a:pt x="1830690" y="501880"/>
                  <a:pt x="1838195" y="584492"/>
                </a:cubicBezTo>
                <a:cubicBezTo>
                  <a:pt x="1838195" y="625799"/>
                  <a:pt x="1901984" y="622044"/>
                  <a:pt x="1905736" y="580737"/>
                </a:cubicBezTo>
                <a:cubicBezTo>
                  <a:pt x="1905736" y="528166"/>
                  <a:pt x="1916993" y="471839"/>
                  <a:pt x="1950763" y="426777"/>
                </a:cubicBezTo>
                <a:cubicBezTo>
                  <a:pt x="1988286" y="374206"/>
                  <a:pt x="2048322" y="392981"/>
                  <a:pt x="2100854" y="396736"/>
                </a:cubicBezTo>
                <a:cubicBezTo>
                  <a:pt x="2134624" y="400492"/>
                  <a:pt x="2134624" y="355430"/>
                  <a:pt x="2115863" y="344165"/>
                </a:cubicBezTo>
                <a:cubicBezTo>
                  <a:pt x="2083969" y="323512"/>
                  <a:pt x="2045508" y="315062"/>
                  <a:pt x="2007985" y="317879"/>
                </a:cubicBezTo>
                <a:close/>
                <a:moveTo>
                  <a:pt x="1970932" y="571"/>
                </a:moveTo>
                <a:cubicBezTo>
                  <a:pt x="2025809" y="-6000"/>
                  <a:pt x="2087721" y="43755"/>
                  <a:pt x="2115863" y="167674"/>
                </a:cubicBezTo>
                <a:cubicBezTo>
                  <a:pt x="2119615" y="167674"/>
                  <a:pt x="2127120" y="171429"/>
                  <a:pt x="2130872" y="175184"/>
                </a:cubicBezTo>
                <a:cubicBezTo>
                  <a:pt x="2198413" y="-5062"/>
                  <a:pt x="2446063" y="88816"/>
                  <a:pt x="2348504" y="374206"/>
                </a:cubicBezTo>
                <a:cubicBezTo>
                  <a:pt x="2352256" y="377961"/>
                  <a:pt x="2352256" y="381716"/>
                  <a:pt x="2356008" y="381716"/>
                </a:cubicBezTo>
                <a:cubicBezTo>
                  <a:pt x="2476081" y="254042"/>
                  <a:pt x="2671199" y="362940"/>
                  <a:pt x="2543622" y="659595"/>
                </a:cubicBezTo>
                <a:cubicBezTo>
                  <a:pt x="2547374" y="663350"/>
                  <a:pt x="2551127" y="670860"/>
                  <a:pt x="2554879" y="674615"/>
                </a:cubicBezTo>
                <a:cubicBezTo>
                  <a:pt x="2671199" y="599513"/>
                  <a:pt x="2832547" y="637064"/>
                  <a:pt x="2693713" y="914943"/>
                </a:cubicBezTo>
                <a:cubicBezTo>
                  <a:pt x="2697465" y="918698"/>
                  <a:pt x="2701217" y="926208"/>
                  <a:pt x="2704970" y="929964"/>
                </a:cubicBezTo>
                <a:cubicBezTo>
                  <a:pt x="2810033" y="862371"/>
                  <a:pt x="2986390" y="881147"/>
                  <a:pt x="2832547" y="1174046"/>
                </a:cubicBezTo>
                <a:cubicBezTo>
                  <a:pt x="2836299" y="1177802"/>
                  <a:pt x="2836299" y="1177802"/>
                  <a:pt x="2836299" y="1181557"/>
                </a:cubicBezTo>
                <a:cubicBezTo>
                  <a:pt x="3008904" y="1001311"/>
                  <a:pt x="3121472" y="1155271"/>
                  <a:pt x="2963877" y="1451925"/>
                </a:cubicBezTo>
                <a:cubicBezTo>
                  <a:pt x="2967629" y="1455680"/>
                  <a:pt x="2967629" y="1455680"/>
                  <a:pt x="2967629" y="1459436"/>
                </a:cubicBezTo>
                <a:cubicBezTo>
                  <a:pt x="3091454" y="1331761"/>
                  <a:pt x="3158995" y="1399354"/>
                  <a:pt x="3038922" y="1620906"/>
                </a:cubicBezTo>
                <a:cubicBezTo>
                  <a:pt x="3038922" y="1624661"/>
                  <a:pt x="3042674" y="1628416"/>
                  <a:pt x="3042674" y="1635926"/>
                </a:cubicBezTo>
                <a:cubicBezTo>
                  <a:pt x="3147738" y="1553314"/>
                  <a:pt x="3271563" y="1643436"/>
                  <a:pt x="3128977" y="1849968"/>
                </a:cubicBezTo>
                <a:cubicBezTo>
                  <a:pt x="3132729" y="1857478"/>
                  <a:pt x="3132729" y="1861233"/>
                  <a:pt x="3136481" y="1868744"/>
                </a:cubicBezTo>
                <a:cubicBezTo>
                  <a:pt x="3271563" y="1797396"/>
                  <a:pt x="3357865" y="1898785"/>
                  <a:pt x="3219031" y="2082786"/>
                </a:cubicBezTo>
                <a:cubicBezTo>
                  <a:pt x="3219031" y="2086541"/>
                  <a:pt x="3222783" y="2090296"/>
                  <a:pt x="3222783" y="2097806"/>
                </a:cubicBezTo>
                <a:cubicBezTo>
                  <a:pt x="3369122" y="2018949"/>
                  <a:pt x="3440415" y="2225480"/>
                  <a:pt x="3320343" y="2371930"/>
                </a:cubicBezTo>
                <a:cubicBezTo>
                  <a:pt x="3391636" y="2563441"/>
                  <a:pt x="3455424" y="2758708"/>
                  <a:pt x="3515461" y="2946464"/>
                </a:cubicBezTo>
                <a:cubicBezTo>
                  <a:pt x="3320343" y="1838703"/>
                  <a:pt x="3736845" y="1192822"/>
                  <a:pt x="3943220" y="956249"/>
                </a:cubicBezTo>
                <a:cubicBezTo>
                  <a:pt x="4153347" y="715922"/>
                  <a:pt x="4359722" y="937474"/>
                  <a:pt x="4097063" y="1196577"/>
                </a:cubicBezTo>
                <a:cubicBezTo>
                  <a:pt x="3931963" y="1361802"/>
                  <a:pt x="3789377" y="1485721"/>
                  <a:pt x="3635533" y="1962622"/>
                </a:cubicBezTo>
                <a:cubicBezTo>
                  <a:pt x="3500451" y="2371930"/>
                  <a:pt x="3541727" y="2875116"/>
                  <a:pt x="3601763" y="3220587"/>
                </a:cubicBezTo>
                <a:cubicBezTo>
                  <a:pt x="3785624" y="3798876"/>
                  <a:pt x="3916954" y="4275776"/>
                  <a:pt x="3954477" y="4399695"/>
                </a:cubicBezTo>
                <a:cubicBezTo>
                  <a:pt x="4033274" y="4677574"/>
                  <a:pt x="3958229" y="4613737"/>
                  <a:pt x="3909449" y="4433491"/>
                </a:cubicBezTo>
                <a:cubicBezTo>
                  <a:pt x="3718083" y="3735039"/>
                  <a:pt x="3380379" y="3107934"/>
                  <a:pt x="3005151" y="2544666"/>
                </a:cubicBezTo>
                <a:cubicBezTo>
                  <a:pt x="2900088" y="2582217"/>
                  <a:pt x="2806281" y="2510869"/>
                  <a:pt x="2915097" y="2416991"/>
                </a:cubicBezTo>
                <a:cubicBezTo>
                  <a:pt x="2911345" y="2409481"/>
                  <a:pt x="2907593" y="2405726"/>
                  <a:pt x="2903840" y="2401971"/>
                </a:cubicBezTo>
                <a:cubicBezTo>
                  <a:pt x="2731236" y="2409481"/>
                  <a:pt x="2641181" y="2304338"/>
                  <a:pt x="2749997" y="2184174"/>
                </a:cubicBezTo>
                <a:cubicBezTo>
                  <a:pt x="2746245" y="2180419"/>
                  <a:pt x="2742493" y="2172909"/>
                  <a:pt x="2738740" y="2169153"/>
                </a:cubicBezTo>
                <a:cubicBezTo>
                  <a:pt x="2584897" y="2206705"/>
                  <a:pt x="2479833" y="2094051"/>
                  <a:pt x="2596154" y="1981397"/>
                </a:cubicBezTo>
                <a:cubicBezTo>
                  <a:pt x="2596154" y="1977642"/>
                  <a:pt x="2592401" y="1977642"/>
                  <a:pt x="2592401" y="1973887"/>
                </a:cubicBezTo>
                <a:cubicBezTo>
                  <a:pt x="2386027" y="2056500"/>
                  <a:pt x="2250945" y="1891274"/>
                  <a:pt x="2412292" y="1744825"/>
                </a:cubicBezTo>
                <a:cubicBezTo>
                  <a:pt x="2408540" y="1737315"/>
                  <a:pt x="2404788" y="1733559"/>
                  <a:pt x="2401036" y="1729804"/>
                </a:cubicBezTo>
                <a:cubicBezTo>
                  <a:pt x="2205918" y="1763600"/>
                  <a:pt x="2093349" y="1650947"/>
                  <a:pt x="2232184" y="1515762"/>
                </a:cubicBezTo>
                <a:cubicBezTo>
                  <a:pt x="2228431" y="1515762"/>
                  <a:pt x="2228431" y="1512007"/>
                  <a:pt x="2228431" y="1512007"/>
                </a:cubicBezTo>
                <a:cubicBezTo>
                  <a:pt x="2007047" y="1575844"/>
                  <a:pt x="1864461" y="1478211"/>
                  <a:pt x="2040818" y="1271680"/>
                </a:cubicBezTo>
                <a:cubicBezTo>
                  <a:pt x="2037065" y="1267925"/>
                  <a:pt x="2037065" y="1264169"/>
                  <a:pt x="2033313" y="1260414"/>
                </a:cubicBezTo>
                <a:cubicBezTo>
                  <a:pt x="1849452" y="1286700"/>
                  <a:pt x="1654334" y="1215353"/>
                  <a:pt x="1860709" y="1012576"/>
                </a:cubicBezTo>
                <a:cubicBezTo>
                  <a:pt x="1856956" y="1005066"/>
                  <a:pt x="1853204" y="997556"/>
                  <a:pt x="1849452" y="993801"/>
                </a:cubicBezTo>
                <a:cubicBezTo>
                  <a:pt x="1628068" y="993801"/>
                  <a:pt x="1549270" y="862371"/>
                  <a:pt x="1710618" y="734697"/>
                </a:cubicBezTo>
                <a:cubicBezTo>
                  <a:pt x="1706865" y="730942"/>
                  <a:pt x="1703113" y="723432"/>
                  <a:pt x="1703113" y="719677"/>
                </a:cubicBezTo>
                <a:cubicBezTo>
                  <a:pt x="1470472" y="704656"/>
                  <a:pt x="1477977" y="546941"/>
                  <a:pt x="1643077" y="449308"/>
                </a:cubicBezTo>
                <a:cubicBezTo>
                  <a:pt x="1643077" y="441798"/>
                  <a:pt x="1643077" y="438043"/>
                  <a:pt x="1643077" y="430533"/>
                </a:cubicBezTo>
                <a:cubicBezTo>
                  <a:pt x="1492986" y="377961"/>
                  <a:pt x="1489234" y="239021"/>
                  <a:pt x="1718122" y="269062"/>
                </a:cubicBezTo>
                <a:cubicBezTo>
                  <a:pt x="1721875" y="265307"/>
                  <a:pt x="1725627" y="265307"/>
                  <a:pt x="1729379" y="261552"/>
                </a:cubicBezTo>
                <a:cubicBezTo>
                  <a:pt x="1654334" y="148898"/>
                  <a:pt x="1703113" y="-1306"/>
                  <a:pt x="1853204" y="178939"/>
                </a:cubicBezTo>
                <a:cubicBezTo>
                  <a:pt x="1856956" y="175184"/>
                  <a:pt x="1864461" y="171429"/>
                  <a:pt x="1868213" y="171429"/>
                </a:cubicBezTo>
                <a:cubicBezTo>
                  <a:pt x="1868213" y="70041"/>
                  <a:pt x="1916055" y="7143"/>
                  <a:pt x="1970932" y="5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innerShdw blurRad="25400" dist="38100" dir="13500000">
              <a:prstClr val="black">
                <a:alpha val="50000"/>
              </a:prstClr>
            </a:innerShdw>
          </a:effectLst>
        </p:spPr>
        <p:txBody>
          <a:bodyPr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44563" y="2050098"/>
            <a:ext cx="4967288" cy="45212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99213" y="2059623"/>
            <a:ext cx="2436813" cy="222408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03975" y="4396423"/>
            <a:ext cx="2438400" cy="222408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50325" y="2064385"/>
            <a:ext cx="2436813" cy="222408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55088" y="4401185"/>
            <a:ext cx="2436813" cy="222408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4050" y="5580698"/>
            <a:ext cx="3932238" cy="989013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57" name="文本框 22"/>
          <p:cNvSpPr txBox="1"/>
          <p:nvPr/>
        </p:nvSpPr>
        <p:spPr>
          <a:xfrm flipH="1">
            <a:off x="714375" y="5691823"/>
            <a:ext cx="3733800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sp>
        <p:nvSpPr>
          <p:cNvPr id="10" name="矩形 9"/>
          <p:cNvSpPr/>
          <p:nvPr/>
        </p:nvSpPr>
        <p:spPr>
          <a:xfrm>
            <a:off x="4560888" y="4853623"/>
            <a:ext cx="1357313" cy="731838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59" name="文本框 20"/>
          <p:cNvSpPr txBox="1"/>
          <p:nvPr/>
        </p:nvSpPr>
        <p:spPr>
          <a:xfrm flipH="1">
            <a:off x="4254500" y="5040948"/>
            <a:ext cx="1997075" cy="38576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5" name="矩形 14"/>
          <p:cNvSpPr/>
          <p:nvPr/>
        </p:nvSpPr>
        <p:spPr>
          <a:xfrm>
            <a:off x="6378575" y="3807460"/>
            <a:ext cx="1358900" cy="457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61" name="文本框 20"/>
          <p:cNvSpPr txBox="1"/>
          <p:nvPr/>
        </p:nvSpPr>
        <p:spPr>
          <a:xfrm flipH="1">
            <a:off x="6072188" y="3842385"/>
            <a:ext cx="1998662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20" name="矩形 19"/>
          <p:cNvSpPr/>
          <p:nvPr/>
        </p:nvSpPr>
        <p:spPr>
          <a:xfrm>
            <a:off x="6415088" y="6128385"/>
            <a:ext cx="1357313" cy="457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63" name="文本框 20"/>
          <p:cNvSpPr txBox="1"/>
          <p:nvPr/>
        </p:nvSpPr>
        <p:spPr>
          <a:xfrm flipH="1">
            <a:off x="6108700" y="6163310"/>
            <a:ext cx="1997075" cy="385763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23" name="矩形 22"/>
          <p:cNvSpPr/>
          <p:nvPr/>
        </p:nvSpPr>
        <p:spPr>
          <a:xfrm>
            <a:off x="10031413" y="3848735"/>
            <a:ext cx="1357313" cy="457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65" name="文本框 24"/>
          <p:cNvSpPr txBox="1"/>
          <p:nvPr/>
        </p:nvSpPr>
        <p:spPr>
          <a:xfrm flipH="1">
            <a:off x="9725025" y="3883660"/>
            <a:ext cx="1998663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26" name="矩形 25"/>
          <p:cNvSpPr/>
          <p:nvPr/>
        </p:nvSpPr>
        <p:spPr>
          <a:xfrm>
            <a:off x="10036175" y="6139498"/>
            <a:ext cx="1358900" cy="4572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167" name="文本框 27"/>
          <p:cNvSpPr txBox="1"/>
          <p:nvPr/>
        </p:nvSpPr>
        <p:spPr>
          <a:xfrm flipH="1">
            <a:off x="9729788" y="6174423"/>
            <a:ext cx="1998662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6168" name="文本框 22"/>
          <p:cNvSpPr txBox="1"/>
          <p:nvPr/>
        </p:nvSpPr>
        <p:spPr>
          <a:xfrm flipH="1">
            <a:off x="1171893" y="1226185"/>
            <a:ext cx="9848215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 rot="20760000">
            <a:off x="846138" y="1930400"/>
            <a:ext cx="2981325" cy="2617788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5613" y="1447800"/>
            <a:ext cx="3660775" cy="3217863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556" name="文本框 22"/>
          <p:cNvSpPr txBox="1"/>
          <p:nvPr/>
        </p:nvSpPr>
        <p:spPr>
          <a:xfrm flipH="1">
            <a:off x="1217613" y="5472113"/>
            <a:ext cx="3117850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23557" name="文本框 20"/>
          <p:cNvSpPr txBox="1"/>
          <p:nvPr/>
        </p:nvSpPr>
        <p:spPr>
          <a:xfrm flipH="1">
            <a:off x="1277938" y="4972050"/>
            <a:ext cx="1739900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3558" name="文本框 22"/>
          <p:cNvSpPr txBox="1"/>
          <p:nvPr/>
        </p:nvSpPr>
        <p:spPr>
          <a:xfrm flipH="1">
            <a:off x="4527550" y="5475288"/>
            <a:ext cx="3116263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23559" name="文本框 22"/>
          <p:cNvSpPr txBox="1"/>
          <p:nvPr/>
        </p:nvSpPr>
        <p:spPr>
          <a:xfrm flipH="1">
            <a:off x="7850188" y="5467350"/>
            <a:ext cx="3116262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23560" name="文本框 20"/>
          <p:cNvSpPr txBox="1"/>
          <p:nvPr/>
        </p:nvSpPr>
        <p:spPr>
          <a:xfrm flipH="1">
            <a:off x="4681538" y="4976813"/>
            <a:ext cx="1739900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3561" name="文本框 20"/>
          <p:cNvSpPr txBox="1"/>
          <p:nvPr/>
        </p:nvSpPr>
        <p:spPr>
          <a:xfrm flipH="1">
            <a:off x="7948613" y="4979988"/>
            <a:ext cx="1739900" cy="38576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" name="矩形 4"/>
          <p:cNvSpPr/>
          <p:nvPr/>
        </p:nvSpPr>
        <p:spPr>
          <a:xfrm rot="840000" flipH="1">
            <a:off x="8394700" y="1890713"/>
            <a:ext cx="2979738" cy="2617788"/>
          </a:xfrm>
          <a:prstGeom prst="heart">
            <a:avLst/>
          </a:prstGeom>
          <a:blipFill rotWithShape="0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心形 6"/>
          <p:cNvSpPr/>
          <p:nvPr/>
        </p:nvSpPr>
        <p:spPr>
          <a:xfrm>
            <a:off x="2611438" y="1422400"/>
            <a:ext cx="990600" cy="760413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10" name="心形 9"/>
          <p:cNvSpPr/>
          <p:nvPr/>
        </p:nvSpPr>
        <p:spPr>
          <a:xfrm>
            <a:off x="7053263" y="3321050"/>
            <a:ext cx="987425" cy="7620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15" name="心形 14"/>
          <p:cNvSpPr/>
          <p:nvPr/>
        </p:nvSpPr>
        <p:spPr>
          <a:xfrm>
            <a:off x="8586788" y="1300163"/>
            <a:ext cx="989013" cy="762000"/>
          </a:xfrm>
          <a:prstGeom prst="heart">
            <a:avLst/>
          </a:prstGeom>
          <a:solidFill>
            <a:schemeClr val="bg1">
              <a:alpha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5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6838" y="1271588"/>
            <a:ext cx="11985625" cy="5461000"/>
          </a:xfrm>
          <a:prstGeom prst="rect">
            <a:avLst/>
          </a:prstGeom>
          <a:solidFill>
            <a:schemeClr val="bg1">
              <a:alpha val="1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96520" y="1271693"/>
            <a:ext cx="6538807" cy="5461847"/>
          </a:xfrm>
          <a:custGeom>
            <a:avLst/>
            <a:gdLst>
              <a:gd name="connsiteX0" fmla="*/ 0 w 7723"/>
              <a:gd name="connsiteY0" fmla="*/ 0 h 6451"/>
              <a:gd name="connsiteX1" fmla="*/ 5342 w 7723"/>
              <a:gd name="connsiteY1" fmla="*/ 16 h 6451"/>
              <a:gd name="connsiteX2" fmla="*/ 7723 w 7723"/>
              <a:gd name="connsiteY2" fmla="*/ 3654 h 6451"/>
              <a:gd name="connsiteX3" fmla="*/ 5773 w 7723"/>
              <a:gd name="connsiteY3" fmla="*/ 6448 h 6451"/>
              <a:gd name="connsiteX4" fmla="*/ 0 w 7723"/>
              <a:gd name="connsiteY4" fmla="*/ 6451 h 6451"/>
              <a:gd name="connsiteX5" fmla="*/ 0 w 7723"/>
              <a:gd name="connsiteY5" fmla="*/ 0 h 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3" h="6451">
                <a:moveTo>
                  <a:pt x="0" y="0"/>
                </a:moveTo>
                <a:lnTo>
                  <a:pt x="5342" y="16"/>
                </a:lnTo>
                <a:lnTo>
                  <a:pt x="7723" y="3654"/>
                </a:lnTo>
                <a:lnTo>
                  <a:pt x="5773" y="6448"/>
                </a:lnTo>
                <a:lnTo>
                  <a:pt x="0" y="64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 b="-4000"/>
            </a:stretch>
          </a:blip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40964" name="文本框 20"/>
          <p:cNvSpPr txBox="1"/>
          <p:nvPr/>
        </p:nvSpPr>
        <p:spPr>
          <a:xfrm flipH="1">
            <a:off x="7783513" y="3141663"/>
            <a:ext cx="1993900" cy="3952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654" name="文本框 22"/>
          <p:cNvSpPr txBox="1"/>
          <p:nvPr/>
        </p:nvSpPr>
        <p:spPr>
          <a:xfrm flipH="1">
            <a:off x="7816850" y="3738563"/>
            <a:ext cx="4095750" cy="132715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778750" y="3614738"/>
            <a:ext cx="27305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心形 22"/>
          <p:cNvSpPr/>
          <p:nvPr/>
        </p:nvSpPr>
        <p:spPr>
          <a:xfrm>
            <a:off x="6902450" y="3136900"/>
            <a:ext cx="611188" cy="482600"/>
          </a:xfrm>
          <a:prstGeom prst="heart">
            <a:avLst/>
          </a:prstGeom>
          <a:solidFill>
            <a:schemeClr val="bg1">
              <a:alpha val="1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95350" y="1757363"/>
            <a:ext cx="2525713" cy="227965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1713" y="1757363"/>
            <a:ext cx="2525713" cy="281781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8075" y="1757363"/>
            <a:ext cx="2525713" cy="191293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5128" name="文本框 20"/>
          <p:cNvSpPr txBox="1"/>
          <p:nvPr/>
        </p:nvSpPr>
        <p:spPr>
          <a:xfrm flipH="1">
            <a:off x="1176338" y="1322388"/>
            <a:ext cx="1997075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29" name="文本框 20"/>
          <p:cNvSpPr txBox="1"/>
          <p:nvPr/>
        </p:nvSpPr>
        <p:spPr>
          <a:xfrm flipH="1">
            <a:off x="3802063" y="1327150"/>
            <a:ext cx="1998662" cy="385763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0" name="文本框 20"/>
          <p:cNvSpPr txBox="1"/>
          <p:nvPr/>
        </p:nvSpPr>
        <p:spPr>
          <a:xfrm flipH="1">
            <a:off x="6453188" y="1327150"/>
            <a:ext cx="1998662" cy="385763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9" name="矩形 28"/>
          <p:cNvSpPr/>
          <p:nvPr/>
        </p:nvSpPr>
        <p:spPr>
          <a:xfrm>
            <a:off x="8829675" y="1746250"/>
            <a:ext cx="2525713" cy="261461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5133" name="文本框 20"/>
          <p:cNvSpPr txBox="1"/>
          <p:nvPr/>
        </p:nvSpPr>
        <p:spPr>
          <a:xfrm flipH="1">
            <a:off x="9094788" y="1317625"/>
            <a:ext cx="1998662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4" name="文本框 22"/>
          <p:cNvSpPr txBox="1"/>
          <p:nvPr/>
        </p:nvSpPr>
        <p:spPr>
          <a:xfrm flipH="1">
            <a:off x="820738" y="4716463"/>
            <a:ext cx="2513012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5" name="文本框 20"/>
          <p:cNvSpPr txBox="1"/>
          <p:nvPr/>
        </p:nvSpPr>
        <p:spPr>
          <a:xfrm flipH="1">
            <a:off x="842963" y="433387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6" name="文本框 22"/>
          <p:cNvSpPr txBox="1"/>
          <p:nvPr/>
        </p:nvSpPr>
        <p:spPr>
          <a:xfrm flipH="1">
            <a:off x="3448050" y="527050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7" name="文本框 20"/>
          <p:cNvSpPr txBox="1"/>
          <p:nvPr/>
        </p:nvSpPr>
        <p:spPr>
          <a:xfrm flipH="1">
            <a:off x="3468688" y="4887913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8" name="文本框 22"/>
          <p:cNvSpPr txBox="1"/>
          <p:nvPr/>
        </p:nvSpPr>
        <p:spPr>
          <a:xfrm flipH="1">
            <a:off x="6149975" y="440690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9" name="文本框 20"/>
          <p:cNvSpPr txBox="1"/>
          <p:nvPr/>
        </p:nvSpPr>
        <p:spPr>
          <a:xfrm flipH="1">
            <a:off x="6172200" y="40243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40" name="文本框 22"/>
          <p:cNvSpPr txBox="1"/>
          <p:nvPr/>
        </p:nvSpPr>
        <p:spPr>
          <a:xfrm flipH="1">
            <a:off x="8791575" y="506730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41" name="文本框 20"/>
          <p:cNvSpPr txBox="1"/>
          <p:nvPr/>
        </p:nvSpPr>
        <p:spPr>
          <a:xfrm flipH="1">
            <a:off x="8813800" y="46847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591435" y="1897380"/>
            <a:ext cx="2099310" cy="2052000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444500" y="1897380"/>
            <a:ext cx="2099310" cy="4268470"/>
          </a:xfrm>
          <a:prstGeom prst="rect">
            <a:avLst/>
          </a:prstGeom>
          <a:blipFill rotWithShape="1">
            <a:blip r:embed="rId2"/>
            <a:stretch>
              <a:fillRect l="-111000" r="-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2591435" y="4037965"/>
            <a:ext cx="2099310" cy="2052000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2709" name="Freeform 136"/>
          <p:cNvSpPr/>
          <p:nvPr/>
        </p:nvSpPr>
        <p:spPr>
          <a:xfrm>
            <a:off x="3305810" y="2525395"/>
            <a:ext cx="807720" cy="792480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rect l="0" t="0" r="0" b="0"/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2710" name="文本框 22"/>
          <p:cNvSpPr txBox="1"/>
          <p:nvPr/>
        </p:nvSpPr>
        <p:spPr>
          <a:xfrm flipH="1">
            <a:off x="2656205" y="4340225"/>
            <a:ext cx="1932940" cy="1172845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2711" name="文本框 22"/>
          <p:cNvSpPr txBox="1"/>
          <p:nvPr/>
        </p:nvSpPr>
        <p:spPr>
          <a:xfrm flipH="1">
            <a:off x="5561013" y="1846263"/>
            <a:ext cx="6416675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72712" name="文本框 22"/>
          <p:cNvSpPr txBox="1"/>
          <p:nvPr/>
        </p:nvSpPr>
        <p:spPr>
          <a:xfrm flipH="1">
            <a:off x="6362700" y="3389313"/>
            <a:ext cx="5008563" cy="53181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2713" name="文本框 20"/>
          <p:cNvSpPr txBox="1"/>
          <p:nvPr/>
        </p:nvSpPr>
        <p:spPr>
          <a:xfrm flipH="1">
            <a:off x="6408738" y="3059113"/>
            <a:ext cx="1993900" cy="3190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椭圆 9"/>
          <p:cNvSpPr/>
          <p:nvPr/>
        </p:nvSpPr>
        <p:spPr>
          <a:xfrm>
            <a:off x="5935663" y="3448050"/>
            <a:ext cx="200025" cy="2016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2715" name="文本框 20"/>
          <p:cNvSpPr txBox="1"/>
          <p:nvPr/>
        </p:nvSpPr>
        <p:spPr>
          <a:xfrm flipH="1">
            <a:off x="5635625" y="1403350"/>
            <a:ext cx="1993900" cy="3841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2716" name="文本框 22"/>
          <p:cNvSpPr txBox="1"/>
          <p:nvPr/>
        </p:nvSpPr>
        <p:spPr>
          <a:xfrm flipH="1">
            <a:off x="6367463" y="4430713"/>
            <a:ext cx="5008562" cy="53181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2717" name="文本框 20"/>
          <p:cNvSpPr txBox="1"/>
          <p:nvPr/>
        </p:nvSpPr>
        <p:spPr>
          <a:xfrm flipH="1">
            <a:off x="6413500" y="4100513"/>
            <a:ext cx="1993900" cy="3190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2" name="椭圆 21"/>
          <p:cNvSpPr/>
          <p:nvPr/>
        </p:nvSpPr>
        <p:spPr>
          <a:xfrm>
            <a:off x="5940425" y="4489450"/>
            <a:ext cx="200025" cy="2016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2719" name="文本框 22"/>
          <p:cNvSpPr txBox="1"/>
          <p:nvPr/>
        </p:nvSpPr>
        <p:spPr>
          <a:xfrm flipH="1">
            <a:off x="6356350" y="5518150"/>
            <a:ext cx="5010150" cy="531813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2720" name="文本框 20"/>
          <p:cNvSpPr txBox="1"/>
          <p:nvPr/>
        </p:nvSpPr>
        <p:spPr>
          <a:xfrm flipH="1">
            <a:off x="6403975" y="5187950"/>
            <a:ext cx="1993900" cy="3190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5" name="椭圆 24"/>
          <p:cNvSpPr/>
          <p:nvPr/>
        </p:nvSpPr>
        <p:spPr>
          <a:xfrm>
            <a:off x="5930900" y="5576888"/>
            <a:ext cx="200025" cy="2016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5"/>
          <p:cNvSpPr/>
          <p:nvPr/>
        </p:nvSpPr>
        <p:spPr>
          <a:xfrm>
            <a:off x="3904615" y="453771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318706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2" charset="0"/>
                <a:ea typeface="微软雅黑" panose="020B0503020204020204" charset="-122"/>
              </a:rPr>
              <a:t>PART 6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93763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598545" y="3121025"/>
            <a:ext cx="49942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599180" y="2989580"/>
            <a:ext cx="4994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304030" y="1651635"/>
            <a:ext cx="3582670" cy="1473200"/>
            <a:chOff x="5783" y="1338"/>
            <a:chExt cx="3050" cy="1254"/>
          </a:xfrm>
        </p:grpSpPr>
        <p:sp>
          <p:nvSpPr>
            <p:cNvPr id="3" name="花纹"/>
            <p:cNvSpPr/>
            <p:nvPr/>
          </p:nvSpPr>
          <p:spPr bwMode="auto">
            <a:xfrm rot="6660000" flipV="1">
              <a:off x="590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21" name="花纹"/>
            <p:cNvSpPr/>
            <p:nvPr/>
          </p:nvSpPr>
          <p:spPr bwMode="auto">
            <a:xfrm rot="14940000" flipH="1" flipV="1">
              <a:off x="7456" y="1215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4925" y="871538"/>
            <a:ext cx="2638425" cy="252888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925" y="3436938"/>
            <a:ext cx="5399088" cy="19812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79713" y="871538"/>
            <a:ext cx="2640013" cy="252888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64175" y="3436938"/>
            <a:ext cx="6696075" cy="1981200"/>
          </a:xfrm>
          <a:prstGeom prst="rect">
            <a:avLst/>
          </a:prstGeom>
          <a:blipFill rotWithShape="1">
            <a:blip r:embed="rId5"/>
            <a:stretch>
              <a:fillRect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70525" y="865188"/>
            <a:ext cx="2195513" cy="2530475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15250" y="865188"/>
            <a:ext cx="2195513" cy="253047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958388" y="865188"/>
            <a:ext cx="2197100" cy="2530475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99375" y="3436938"/>
            <a:ext cx="2232025" cy="1979613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9225" name="组合 17"/>
          <p:cNvGrpSpPr/>
          <p:nvPr/>
        </p:nvGrpSpPr>
        <p:grpSpPr>
          <a:xfrm>
            <a:off x="5530850" y="1082675"/>
            <a:ext cx="2068513" cy="1289050"/>
            <a:chOff x="10877" y="1457"/>
            <a:chExt cx="3257" cy="2031"/>
          </a:xfrm>
        </p:grpSpPr>
        <p:sp>
          <p:nvSpPr>
            <p:cNvPr id="9226" name="文本框 22"/>
            <p:cNvSpPr txBox="1"/>
            <p:nvPr/>
          </p:nvSpPr>
          <p:spPr>
            <a:xfrm flipH="1">
              <a:off x="10877" y="1977"/>
              <a:ext cx="3257" cy="1511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9227" name="文本框 20"/>
            <p:cNvSpPr txBox="1"/>
            <p:nvPr/>
          </p:nvSpPr>
          <p:spPr>
            <a:xfrm flipH="1">
              <a:off x="10926" y="1457"/>
              <a:ext cx="3140" cy="50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9228" name="组合 17"/>
          <p:cNvGrpSpPr/>
          <p:nvPr/>
        </p:nvGrpSpPr>
        <p:grpSpPr>
          <a:xfrm>
            <a:off x="7805738" y="3784600"/>
            <a:ext cx="2068512" cy="1290638"/>
            <a:chOff x="10877" y="1457"/>
            <a:chExt cx="3257" cy="2031"/>
          </a:xfrm>
        </p:grpSpPr>
        <p:sp>
          <p:nvSpPr>
            <p:cNvPr id="9229" name="文本框 22"/>
            <p:cNvSpPr txBox="1"/>
            <p:nvPr/>
          </p:nvSpPr>
          <p:spPr>
            <a:xfrm flipH="1">
              <a:off x="10877" y="1977"/>
              <a:ext cx="3257" cy="1511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9230" name="文本框 20"/>
            <p:cNvSpPr txBox="1"/>
            <p:nvPr/>
          </p:nvSpPr>
          <p:spPr>
            <a:xfrm flipH="1">
              <a:off x="10926" y="1457"/>
              <a:ext cx="3140" cy="50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9231" name="组合 17"/>
          <p:cNvGrpSpPr/>
          <p:nvPr/>
        </p:nvGrpSpPr>
        <p:grpSpPr>
          <a:xfrm>
            <a:off x="10021888" y="1062038"/>
            <a:ext cx="2068512" cy="1290637"/>
            <a:chOff x="10877" y="1457"/>
            <a:chExt cx="3257" cy="2031"/>
          </a:xfrm>
        </p:grpSpPr>
        <p:sp>
          <p:nvSpPr>
            <p:cNvPr id="9232" name="文本框 22"/>
            <p:cNvSpPr txBox="1"/>
            <p:nvPr/>
          </p:nvSpPr>
          <p:spPr>
            <a:xfrm flipH="1">
              <a:off x="10877" y="1977"/>
              <a:ext cx="3257" cy="1511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9233" name="文本框 20"/>
            <p:cNvSpPr txBox="1"/>
            <p:nvPr/>
          </p:nvSpPr>
          <p:spPr>
            <a:xfrm flipH="1">
              <a:off x="10926" y="1457"/>
              <a:ext cx="3140" cy="50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2767013" y="2771775"/>
            <a:ext cx="1846263" cy="457200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575" y="2776538"/>
            <a:ext cx="1846263" cy="457200"/>
          </a:xfrm>
          <a:prstGeom prst="rect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9238" name="组合 22"/>
          <p:cNvGrpSpPr/>
          <p:nvPr/>
        </p:nvGrpSpPr>
        <p:grpSpPr>
          <a:xfrm>
            <a:off x="169863" y="5700713"/>
            <a:ext cx="5421312" cy="862012"/>
            <a:chOff x="10877" y="1457"/>
            <a:chExt cx="8536" cy="1359"/>
          </a:xfrm>
        </p:grpSpPr>
        <p:sp>
          <p:nvSpPr>
            <p:cNvPr id="9239" name="文本框 22"/>
            <p:cNvSpPr txBox="1"/>
            <p:nvPr/>
          </p:nvSpPr>
          <p:spPr>
            <a:xfrm flipH="1">
              <a:off x="10877" y="1977"/>
              <a:ext cx="8536" cy="839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9240" name="文本框 24"/>
            <p:cNvSpPr txBox="1"/>
            <p:nvPr/>
          </p:nvSpPr>
          <p:spPr>
            <a:xfrm flipH="1">
              <a:off x="10926" y="1457"/>
              <a:ext cx="3140" cy="50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9242" name="文本框 22"/>
          <p:cNvSpPr txBox="1"/>
          <p:nvPr/>
        </p:nvSpPr>
        <p:spPr>
          <a:xfrm flipH="1">
            <a:off x="6173788" y="6102350"/>
            <a:ext cx="1998662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244" name="文本框 24"/>
          <p:cNvSpPr txBox="1"/>
          <p:nvPr/>
        </p:nvSpPr>
        <p:spPr>
          <a:xfrm flipH="1">
            <a:off x="8205788" y="6102350"/>
            <a:ext cx="1998662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246" name="文本框 26"/>
          <p:cNvSpPr txBox="1"/>
          <p:nvPr/>
        </p:nvSpPr>
        <p:spPr>
          <a:xfrm flipH="1">
            <a:off x="10191750" y="6102350"/>
            <a:ext cx="1998663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8" name="文本框 20"/>
          <p:cNvSpPr txBox="1"/>
          <p:nvPr/>
        </p:nvSpPr>
        <p:spPr>
          <a:xfrm flipH="1">
            <a:off x="34613" y="2846070"/>
            <a:ext cx="1994206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" name="文本框 20"/>
          <p:cNvSpPr txBox="1"/>
          <p:nvPr/>
        </p:nvSpPr>
        <p:spPr>
          <a:xfrm flipH="1">
            <a:off x="2767018" y="2807970"/>
            <a:ext cx="1994206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79413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432175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84938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477375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12763" y="1938020"/>
            <a:ext cx="2120900" cy="2122488"/>
          </a:xfrm>
          <a:prstGeom prst="ellipse">
            <a:avLst/>
          </a:prstGeom>
          <a:blipFill rotWithShape="1">
            <a:blip r:embed="rId2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9602788" y="1934845"/>
            <a:ext cx="2122488" cy="2122488"/>
          </a:xfrm>
          <a:prstGeom prst="ellipse">
            <a:avLst/>
          </a:prstGeom>
          <a:blipFill rotWithShape="1">
            <a:blip r:embed="rId3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541713" y="1936433"/>
            <a:ext cx="2122488" cy="2122488"/>
          </a:xfrm>
          <a:prstGeom prst="ellipse">
            <a:avLst/>
          </a:prstGeom>
          <a:blipFill rotWithShape="1">
            <a:blip r:embed="rId4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572250" y="1936433"/>
            <a:ext cx="2122488" cy="2120900"/>
          </a:xfrm>
          <a:prstGeom prst="ellipse">
            <a:avLst/>
          </a:prstGeom>
          <a:blipFill rotWithShape="1">
            <a:blip r:embed="rId5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7425" name="文本框 22"/>
          <p:cNvSpPr txBox="1"/>
          <p:nvPr/>
        </p:nvSpPr>
        <p:spPr>
          <a:xfrm flipH="1">
            <a:off x="273050" y="5395595"/>
            <a:ext cx="2800350" cy="7467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7426" name="文本框 20"/>
          <p:cNvSpPr txBox="1"/>
          <p:nvPr/>
        </p:nvSpPr>
        <p:spPr>
          <a:xfrm flipH="1">
            <a:off x="318770" y="4912995"/>
            <a:ext cx="199453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30" name="文本框 22"/>
          <p:cNvSpPr txBox="1"/>
          <p:nvPr/>
        </p:nvSpPr>
        <p:spPr>
          <a:xfrm flipH="1">
            <a:off x="3292475" y="5395595"/>
            <a:ext cx="2800350" cy="7467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7431" name="文本框 20"/>
          <p:cNvSpPr txBox="1"/>
          <p:nvPr/>
        </p:nvSpPr>
        <p:spPr>
          <a:xfrm flipH="1">
            <a:off x="3338830" y="4912995"/>
            <a:ext cx="199453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35" name="文本框 22"/>
          <p:cNvSpPr txBox="1"/>
          <p:nvPr/>
        </p:nvSpPr>
        <p:spPr>
          <a:xfrm flipH="1">
            <a:off x="6311900" y="5395595"/>
            <a:ext cx="2800350" cy="7467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7436" name="文本框 20"/>
          <p:cNvSpPr txBox="1"/>
          <p:nvPr/>
        </p:nvSpPr>
        <p:spPr>
          <a:xfrm flipH="1">
            <a:off x="6358255" y="4912995"/>
            <a:ext cx="199453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40" name="文本框 22"/>
          <p:cNvSpPr txBox="1"/>
          <p:nvPr/>
        </p:nvSpPr>
        <p:spPr>
          <a:xfrm flipH="1">
            <a:off x="9331325" y="5395595"/>
            <a:ext cx="2800350" cy="7467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7441" name="文本框 20"/>
          <p:cNvSpPr txBox="1"/>
          <p:nvPr/>
        </p:nvSpPr>
        <p:spPr>
          <a:xfrm flipH="1">
            <a:off x="9377680" y="4912995"/>
            <a:ext cx="1994535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303338" y="1620838"/>
            <a:ext cx="4541838" cy="263048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9" name="矩形 18"/>
          <p:cNvSpPr/>
          <p:nvPr/>
        </p:nvSpPr>
        <p:spPr>
          <a:xfrm>
            <a:off x="6438900" y="1620838"/>
            <a:ext cx="4543425" cy="263048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任意多边形 14"/>
          <p:cNvSpPr/>
          <p:nvPr/>
        </p:nvSpPr>
        <p:spPr>
          <a:xfrm>
            <a:off x="1331913" y="4957763"/>
            <a:ext cx="5191125" cy="1238250"/>
          </a:xfrm>
          <a:custGeom>
            <a:avLst/>
            <a:gdLst>
              <a:gd name="connsiteX0" fmla="*/ 0 w 7225"/>
              <a:gd name="connsiteY0" fmla="*/ 0 h 1950"/>
              <a:gd name="connsiteX1" fmla="*/ 5875 w 7225"/>
              <a:gd name="connsiteY1" fmla="*/ 0 h 1950"/>
              <a:gd name="connsiteX2" fmla="*/ 7225 w 7225"/>
              <a:gd name="connsiteY2" fmla="*/ 1950 h 1950"/>
              <a:gd name="connsiteX3" fmla="*/ 0 w 7225"/>
              <a:gd name="connsiteY3" fmla="*/ 1950 h 1950"/>
              <a:gd name="connsiteX4" fmla="*/ 0 w 7225"/>
              <a:gd name="connsiteY4" fmla="*/ 0 h 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5" h="1950">
                <a:moveTo>
                  <a:pt x="0" y="0"/>
                </a:moveTo>
                <a:lnTo>
                  <a:pt x="5875" y="0"/>
                </a:lnTo>
                <a:lnTo>
                  <a:pt x="7225" y="1950"/>
                </a:lnTo>
                <a:lnTo>
                  <a:pt x="0" y="19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8" name="任意多边形 17"/>
          <p:cNvSpPr/>
          <p:nvPr/>
        </p:nvSpPr>
        <p:spPr>
          <a:xfrm flipH="1" flipV="1">
            <a:off x="5838825" y="4957763"/>
            <a:ext cx="5191125" cy="1238250"/>
          </a:xfrm>
          <a:custGeom>
            <a:avLst/>
            <a:gdLst>
              <a:gd name="connsiteX0" fmla="*/ 0 w 7225"/>
              <a:gd name="connsiteY0" fmla="*/ 0 h 1950"/>
              <a:gd name="connsiteX1" fmla="*/ 5875 w 7225"/>
              <a:gd name="connsiteY1" fmla="*/ 0 h 1950"/>
              <a:gd name="connsiteX2" fmla="*/ 7225 w 7225"/>
              <a:gd name="connsiteY2" fmla="*/ 1950 h 1950"/>
              <a:gd name="connsiteX3" fmla="*/ 0 w 7225"/>
              <a:gd name="connsiteY3" fmla="*/ 1950 h 1950"/>
              <a:gd name="connsiteX4" fmla="*/ 0 w 7225"/>
              <a:gd name="connsiteY4" fmla="*/ 0 h 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5" h="1950">
                <a:moveTo>
                  <a:pt x="0" y="0"/>
                </a:moveTo>
                <a:lnTo>
                  <a:pt x="5875" y="0"/>
                </a:lnTo>
                <a:lnTo>
                  <a:pt x="7225" y="1950"/>
                </a:lnTo>
                <a:lnTo>
                  <a:pt x="0" y="19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5785" name="文本框 22"/>
          <p:cNvSpPr txBox="1"/>
          <p:nvPr/>
        </p:nvSpPr>
        <p:spPr>
          <a:xfrm flipH="1">
            <a:off x="1393825" y="5494338"/>
            <a:ext cx="3590925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5786" name="文本框 20"/>
          <p:cNvSpPr txBox="1"/>
          <p:nvPr/>
        </p:nvSpPr>
        <p:spPr>
          <a:xfrm flipH="1">
            <a:off x="1439863" y="50117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5787" name="文本框 22"/>
          <p:cNvSpPr txBox="1"/>
          <p:nvPr/>
        </p:nvSpPr>
        <p:spPr>
          <a:xfrm flipH="1">
            <a:off x="6950075" y="5492750"/>
            <a:ext cx="3590925" cy="7461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75788" name="文本框 20"/>
          <p:cNvSpPr txBox="1"/>
          <p:nvPr/>
        </p:nvSpPr>
        <p:spPr>
          <a:xfrm flipH="1">
            <a:off x="6996113" y="5010150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flipH="1">
            <a:off x="8898255" y="1519555"/>
            <a:ext cx="3194050" cy="5292725"/>
          </a:xfrm>
          <a:custGeom>
            <a:avLst/>
            <a:gdLst>
              <a:gd name="connsiteX0" fmla="*/ 0 w 3772"/>
              <a:gd name="connsiteY0" fmla="*/ 7066 h 7092"/>
              <a:gd name="connsiteX1" fmla="*/ 0 w 3772"/>
              <a:gd name="connsiteY1" fmla="*/ 0 h 7092"/>
              <a:gd name="connsiteX2" fmla="*/ 3772 w 3772"/>
              <a:gd name="connsiteY2" fmla="*/ 7092 h 7092"/>
              <a:gd name="connsiteX3" fmla="*/ 0 w 3772"/>
              <a:gd name="connsiteY3" fmla="*/ 7066 h 7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" h="7092">
                <a:moveTo>
                  <a:pt x="0" y="7066"/>
                </a:moveTo>
                <a:lnTo>
                  <a:pt x="0" y="0"/>
                </a:lnTo>
                <a:lnTo>
                  <a:pt x="3772" y="7092"/>
                </a:lnTo>
                <a:lnTo>
                  <a:pt x="0" y="7066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1859280" y="1424305"/>
            <a:ext cx="6581775" cy="5383530"/>
          </a:xfrm>
          <a:prstGeom prst="triangl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 flipV="1">
            <a:off x="5353050" y="1471930"/>
            <a:ext cx="6583680" cy="5381625"/>
          </a:xfrm>
          <a:prstGeom prst="triangle">
            <a:avLst/>
          </a:prstGeom>
          <a:blipFill rotWithShape="0">
            <a:blip r:embed="rId2"/>
            <a:stretch>
              <a:fillRect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>
              <a:solidFill>
                <a:schemeClr val="bg1"/>
              </a:solidFill>
              <a:sym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 rot="16200000" flipV="1">
            <a:off x="-130175" y="1706880"/>
            <a:ext cx="5328285" cy="4826000"/>
          </a:xfrm>
          <a:custGeom>
            <a:avLst/>
            <a:gdLst>
              <a:gd name="connsiteX0" fmla="*/ 0 w 7931"/>
              <a:gd name="connsiteY0" fmla="*/ 3938 h 5871"/>
              <a:gd name="connsiteX1" fmla="*/ 7931 w 7931"/>
              <a:gd name="connsiteY1" fmla="*/ 0 h 5871"/>
              <a:gd name="connsiteX2" fmla="*/ 7931 w 7931"/>
              <a:gd name="connsiteY2" fmla="*/ 5871 h 5871"/>
              <a:gd name="connsiteX3" fmla="*/ 0 w 7931"/>
              <a:gd name="connsiteY3" fmla="*/ 5871 h 5871"/>
              <a:gd name="connsiteX4" fmla="*/ 0 w 7931"/>
              <a:gd name="connsiteY4" fmla="*/ 3938 h 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1" h="5871">
                <a:moveTo>
                  <a:pt x="0" y="3938"/>
                </a:moveTo>
                <a:lnTo>
                  <a:pt x="7931" y="0"/>
                </a:lnTo>
                <a:lnTo>
                  <a:pt x="7931" y="5871"/>
                </a:lnTo>
                <a:lnTo>
                  <a:pt x="0" y="5871"/>
                </a:lnTo>
                <a:lnTo>
                  <a:pt x="0" y="3938"/>
                </a:lnTo>
                <a:close/>
              </a:path>
            </a:pathLst>
          </a:custGeom>
          <a:blipFill rotWithShape="0">
            <a:blip r:embed="rId3"/>
            <a:stretch>
              <a:fillRect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8196" name="文本框 39"/>
          <p:cNvSpPr txBox="1"/>
          <p:nvPr/>
        </p:nvSpPr>
        <p:spPr>
          <a:xfrm>
            <a:off x="3313113" y="4613593"/>
            <a:ext cx="3654425" cy="22396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.</a:t>
            </a:r>
            <a:r>
              <a:rPr lang="zh-CN" altLang="en-US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.</a:t>
            </a:r>
            <a:r>
              <a:rPr lang="zh-CN" altLang="en-US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.</a:t>
            </a:r>
          </a:p>
          <a:p>
            <a:pPr lvl="0" fontAlgn="base"/>
            <a:endParaRPr lang="en-US" altLang="zh-CN" sz="1400" strike="noStrike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  <a:p>
            <a:pPr lvl="0" fontAlgn="base"/>
            <a:endParaRPr lang="en-US" altLang="zh-CN" sz="1400" strike="noStrike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  <a:p>
            <a:pPr lvl="0" fontAlgn="base"/>
            <a:endParaRPr lang="en-US" altLang="zh-CN" sz="14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97" name="文本框 6"/>
          <p:cNvSpPr txBox="1"/>
          <p:nvPr/>
        </p:nvSpPr>
        <p:spPr>
          <a:xfrm>
            <a:off x="4041458" y="3945573"/>
            <a:ext cx="1952625" cy="439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2135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</a:t>
            </a:r>
          </a:p>
        </p:txBody>
      </p:sp>
      <p:sp>
        <p:nvSpPr>
          <p:cNvPr id="8200" name="文本框 6"/>
          <p:cNvSpPr txBox="1"/>
          <p:nvPr/>
        </p:nvSpPr>
        <p:spPr>
          <a:xfrm>
            <a:off x="9982200" y="6130925"/>
            <a:ext cx="1954213" cy="439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2135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</a:t>
            </a:r>
          </a:p>
        </p:txBody>
      </p:sp>
      <p:grpSp>
        <p:nvGrpSpPr>
          <p:cNvPr id="14" name="组合 13"/>
          <p:cNvGrpSpPr/>
          <p:nvPr/>
        </p:nvGrpSpPr>
        <p:grpSpPr>
          <a:xfrm flipH="1" flipV="1">
            <a:off x="10052050" y="86360"/>
            <a:ext cx="2113280" cy="1510030"/>
            <a:chOff x="11836" y="259"/>
            <a:chExt cx="2508" cy="1792"/>
          </a:xfrm>
        </p:grpSpPr>
        <p:sp>
          <p:nvSpPr>
            <p:cNvPr id="12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13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flipV="1">
            <a:off x="30480" y="86360"/>
            <a:ext cx="2113280" cy="1510030"/>
            <a:chOff x="11836" y="259"/>
            <a:chExt cx="2508" cy="1792"/>
          </a:xfrm>
        </p:grpSpPr>
        <p:sp>
          <p:nvSpPr>
            <p:cNvPr id="3" name="花纹"/>
            <p:cNvSpPr/>
            <p:nvPr/>
          </p:nvSpPr>
          <p:spPr bwMode="auto">
            <a:xfrm rot="2940000" flipH="1">
              <a:off x="12967" y="674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  <p:sp>
          <p:nvSpPr>
            <p:cNvPr id="4" name="花纹"/>
            <p:cNvSpPr/>
            <p:nvPr/>
          </p:nvSpPr>
          <p:spPr bwMode="auto">
            <a:xfrm rot="18660000">
              <a:off x="11959" y="136"/>
              <a:ext cx="1254" cy="1501"/>
            </a:xfrm>
            <a:custGeom>
              <a:avLst/>
              <a:gdLst/>
              <a:ahLst/>
              <a:cxnLst/>
              <a:rect l="0" t="0" r="r" b="b"/>
              <a:pathLst>
                <a:path w="5897258" h="7772033">
                  <a:moveTo>
                    <a:pt x="1625171" y="6657101"/>
                  </a:moveTo>
                  <a:cubicBezTo>
                    <a:pt x="1609867" y="6656573"/>
                    <a:pt x="1592981" y="6673472"/>
                    <a:pt x="1601424" y="6690371"/>
                  </a:cubicBezTo>
                  <a:cubicBezTo>
                    <a:pt x="1631445" y="6776745"/>
                    <a:pt x="1638950" y="6866874"/>
                    <a:pt x="1740269" y="6900672"/>
                  </a:cubicBezTo>
                  <a:cubicBezTo>
                    <a:pt x="1837836" y="6934471"/>
                    <a:pt x="1924145" y="6878140"/>
                    <a:pt x="1972929" y="6795522"/>
                  </a:cubicBezTo>
                  <a:cubicBezTo>
                    <a:pt x="1987939" y="6765479"/>
                    <a:pt x="1946661" y="6735436"/>
                    <a:pt x="1924145" y="6757968"/>
                  </a:cubicBezTo>
                  <a:cubicBezTo>
                    <a:pt x="1867857" y="6818054"/>
                    <a:pt x="1815321" y="6848097"/>
                    <a:pt x="1736517" y="6810543"/>
                  </a:cubicBezTo>
                  <a:cubicBezTo>
                    <a:pt x="1706496" y="6795522"/>
                    <a:pt x="1695238" y="6754213"/>
                    <a:pt x="1683981" y="6727925"/>
                  </a:cubicBezTo>
                  <a:cubicBezTo>
                    <a:pt x="1672723" y="6701637"/>
                    <a:pt x="1657713" y="6682860"/>
                    <a:pt x="1638950" y="6664083"/>
                  </a:cubicBezTo>
                  <a:cubicBezTo>
                    <a:pt x="1635197" y="6659389"/>
                    <a:pt x="1630272" y="6657277"/>
                    <a:pt x="1625171" y="6657101"/>
                  </a:cubicBezTo>
                  <a:close/>
                  <a:moveTo>
                    <a:pt x="1815086" y="6326041"/>
                  </a:moveTo>
                  <a:cubicBezTo>
                    <a:pt x="1747540" y="6325161"/>
                    <a:pt x="1665218" y="6344876"/>
                    <a:pt x="1631445" y="6389941"/>
                  </a:cubicBezTo>
                  <a:cubicBezTo>
                    <a:pt x="1616434" y="6412473"/>
                    <a:pt x="1631445" y="6438761"/>
                    <a:pt x="1657713" y="6431250"/>
                  </a:cubicBezTo>
                  <a:cubicBezTo>
                    <a:pt x="1717754" y="6419984"/>
                    <a:pt x="1766537" y="6404963"/>
                    <a:pt x="1830331" y="6412473"/>
                  </a:cubicBezTo>
                  <a:cubicBezTo>
                    <a:pt x="1856599" y="6419984"/>
                    <a:pt x="1882867" y="6427495"/>
                    <a:pt x="1905383" y="6442516"/>
                  </a:cubicBezTo>
                  <a:cubicBezTo>
                    <a:pt x="1927898" y="6457538"/>
                    <a:pt x="1927898" y="6491336"/>
                    <a:pt x="1950414" y="6510113"/>
                  </a:cubicBezTo>
                  <a:cubicBezTo>
                    <a:pt x="1969176" y="6525135"/>
                    <a:pt x="1991692" y="6517624"/>
                    <a:pt x="2002950" y="6502602"/>
                  </a:cubicBezTo>
                  <a:cubicBezTo>
                    <a:pt x="2055486" y="6419984"/>
                    <a:pt x="1939156" y="6348632"/>
                    <a:pt x="1875362" y="6333610"/>
                  </a:cubicBezTo>
                  <a:cubicBezTo>
                    <a:pt x="1858476" y="6328916"/>
                    <a:pt x="1837602" y="6326334"/>
                    <a:pt x="1815086" y="6326041"/>
                  </a:cubicBezTo>
                  <a:close/>
                  <a:moveTo>
                    <a:pt x="1887707" y="5648505"/>
                  </a:moveTo>
                  <a:cubicBezTo>
                    <a:pt x="1933669" y="5654609"/>
                    <a:pt x="1974941" y="5700627"/>
                    <a:pt x="1965561" y="5788907"/>
                  </a:cubicBezTo>
                  <a:cubicBezTo>
                    <a:pt x="2010585" y="5698749"/>
                    <a:pt x="2134401" y="5698749"/>
                    <a:pt x="2111889" y="5879065"/>
                  </a:cubicBezTo>
                  <a:cubicBezTo>
                    <a:pt x="2160665" y="5792664"/>
                    <a:pt x="2314497" y="5755098"/>
                    <a:pt x="2239457" y="5935414"/>
                  </a:cubicBezTo>
                  <a:cubicBezTo>
                    <a:pt x="2325753" y="5871552"/>
                    <a:pt x="2475833" y="5875309"/>
                    <a:pt x="2337009" y="6036842"/>
                  </a:cubicBezTo>
                  <a:cubicBezTo>
                    <a:pt x="2438313" y="5980493"/>
                    <a:pt x="2614657" y="6093191"/>
                    <a:pt x="2445817" y="6202132"/>
                  </a:cubicBezTo>
                  <a:cubicBezTo>
                    <a:pt x="2588393" y="6175836"/>
                    <a:pt x="2670937" y="6322343"/>
                    <a:pt x="2502097" y="6378692"/>
                  </a:cubicBezTo>
                  <a:cubicBezTo>
                    <a:pt x="2610905" y="6378692"/>
                    <a:pt x="2678441" y="6551495"/>
                    <a:pt x="2505849" y="6566521"/>
                  </a:cubicBezTo>
                  <a:cubicBezTo>
                    <a:pt x="2622161" y="6592817"/>
                    <a:pt x="2614657" y="6750594"/>
                    <a:pt x="2464577" y="6765620"/>
                  </a:cubicBezTo>
                  <a:cubicBezTo>
                    <a:pt x="2569633" y="6784403"/>
                    <a:pt x="2577137" y="6934667"/>
                    <a:pt x="2423305" y="6938423"/>
                  </a:cubicBezTo>
                  <a:cubicBezTo>
                    <a:pt x="2509601" y="6957206"/>
                    <a:pt x="2554625" y="7103713"/>
                    <a:pt x="2359521" y="7051121"/>
                  </a:cubicBezTo>
                  <a:cubicBezTo>
                    <a:pt x="2400793" y="7193871"/>
                    <a:pt x="2145657" y="7223924"/>
                    <a:pt x="2111889" y="7126253"/>
                  </a:cubicBezTo>
                  <a:cubicBezTo>
                    <a:pt x="3019873" y="6607844"/>
                    <a:pt x="1815481" y="5214149"/>
                    <a:pt x="1207656" y="6273507"/>
                  </a:cubicBezTo>
                  <a:cubicBezTo>
                    <a:pt x="1098848" y="6262237"/>
                    <a:pt x="1087592" y="6138270"/>
                    <a:pt x="1200152" y="6115731"/>
                  </a:cubicBezTo>
                  <a:cubicBezTo>
                    <a:pt x="1027560" y="6048112"/>
                    <a:pt x="1128864" y="5894092"/>
                    <a:pt x="1320216" y="5991763"/>
                  </a:cubicBezTo>
                  <a:cubicBezTo>
                    <a:pt x="1196400" y="5826473"/>
                    <a:pt x="1338976" y="5725045"/>
                    <a:pt x="1466544" y="5849013"/>
                  </a:cubicBezTo>
                  <a:cubicBezTo>
                    <a:pt x="1414016" y="5698749"/>
                    <a:pt x="1556592" y="5642400"/>
                    <a:pt x="1627881" y="5777638"/>
                  </a:cubicBezTo>
                  <a:cubicBezTo>
                    <a:pt x="1605369" y="5642400"/>
                    <a:pt x="1762953" y="5586052"/>
                    <a:pt x="1781713" y="5747585"/>
                  </a:cubicBezTo>
                  <a:cubicBezTo>
                    <a:pt x="1791093" y="5676209"/>
                    <a:pt x="1841745" y="5642400"/>
                    <a:pt x="1887707" y="5648505"/>
                  </a:cubicBezTo>
                  <a:close/>
                  <a:moveTo>
                    <a:pt x="2288057" y="4260284"/>
                  </a:moveTo>
                  <a:cubicBezTo>
                    <a:pt x="2320999" y="4259139"/>
                    <a:pt x="2356094" y="4259300"/>
                    <a:pt x="2393373" y="4260942"/>
                  </a:cubicBezTo>
                  <a:cubicBezTo>
                    <a:pt x="2817274" y="4279713"/>
                    <a:pt x="3676330" y="4583810"/>
                    <a:pt x="3792622" y="5469820"/>
                  </a:cubicBezTo>
                  <a:cubicBezTo>
                    <a:pt x="3912665" y="6355829"/>
                    <a:pt x="3533779" y="6896445"/>
                    <a:pt x="3398731" y="7054125"/>
                  </a:cubicBezTo>
                  <a:cubicBezTo>
                    <a:pt x="3263683" y="7208050"/>
                    <a:pt x="3214916" y="7095422"/>
                    <a:pt x="3301197" y="6979039"/>
                  </a:cubicBezTo>
                  <a:cubicBezTo>
                    <a:pt x="4073972" y="5946613"/>
                    <a:pt x="3612557" y="4993026"/>
                    <a:pt x="3087370" y="4966746"/>
                  </a:cubicBezTo>
                  <a:cubicBezTo>
                    <a:pt x="2877295" y="4959238"/>
                    <a:pt x="2622205" y="4944221"/>
                    <a:pt x="2633459" y="4824084"/>
                  </a:cubicBezTo>
                  <a:cubicBezTo>
                    <a:pt x="2644713" y="4703947"/>
                    <a:pt x="2869793" y="4726473"/>
                    <a:pt x="3094873" y="4782787"/>
                  </a:cubicBezTo>
                  <a:cubicBezTo>
                    <a:pt x="3316202" y="4839101"/>
                    <a:pt x="3177402" y="4700193"/>
                    <a:pt x="2929814" y="4651387"/>
                  </a:cubicBezTo>
                  <a:cubicBezTo>
                    <a:pt x="2727242" y="4613844"/>
                    <a:pt x="2554680" y="4621353"/>
                    <a:pt x="2157039" y="4602581"/>
                  </a:cubicBezTo>
                  <a:cubicBezTo>
                    <a:pt x="1784250" y="4588503"/>
                    <a:pt x="1793921" y="4277455"/>
                    <a:pt x="2288057" y="4260284"/>
                  </a:cubicBezTo>
                  <a:close/>
                  <a:moveTo>
                    <a:pt x="2007127" y="3937380"/>
                  </a:moveTo>
                  <a:cubicBezTo>
                    <a:pt x="2821021" y="3948657"/>
                    <a:pt x="3301105" y="4422269"/>
                    <a:pt x="3421127" y="4531276"/>
                  </a:cubicBezTo>
                  <a:cubicBezTo>
                    <a:pt x="3537397" y="4644041"/>
                    <a:pt x="3462384" y="4689147"/>
                    <a:pt x="3368617" y="4580141"/>
                  </a:cubicBezTo>
                  <a:cubicBezTo>
                    <a:pt x="3034808" y="4181704"/>
                    <a:pt x="2348437" y="4072698"/>
                    <a:pt x="2033382" y="4072698"/>
                  </a:cubicBezTo>
                  <a:cubicBezTo>
                    <a:pt x="1718326" y="4072698"/>
                    <a:pt x="1163228" y="4253122"/>
                    <a:pt x="1088215" y="4546312"/>
                  </a:cubicBezTo>
                  <a:cubicBezTo>
                    <a:pt x="1016952" y="4839500"/>
                    <a:pt x="848172" y="4764324"/>
                    <a:pt x="893180" y="4587658"/>
                  </a:cubicBezTo>
                  <a:cubicBezTo>
                    <a:pt x="941939" y="4410993"/>
                    <a:pt x="1189483" y="3929862"/>
                    <a:pt x="2007127" y="3937380"/>
                  </a:cubicBezTo>
                  <a:close/>
                  <a:moveTo>
                    <a:pt x="2616291" y="2864339"/>
                  </a:moveTo>
                  <a:cubicBezTo>
                    <a:pt x="2610429" y="2864457"/>
                    <a:pt x="2604567" y="2866568"/>
                    <a:pt x="2599877" y="2871260"/>
                  </a:cubicBezTo>
                  <a:cubicBezTo>
                    <a:pt x="2554853" y="2912553"/>
                    <a:pt x="2528590" y="2972615"/>
                    <a:pt x="2536094" y="3032678"/>
                  </a:cubicBezTo>
                  <a:cubicBezTo>
                    <a:pt x="2547350" y="3088986"/>
                    <a:pt x="2599877" y="3152802"/>
                    <a:pt x="2663659" y="3134033"/>
                  </a:cubicBezTo>
                  <a:cubicBezTo>
                    <a:pt x="2693675" y="3122771"/>
                    <a:pt x="2693675" y="3088986"/>
                    <a:pt x="2671163" y="3073970"/>
                  </a:cubicBezTo>
                  <a:cubicBezTo>
                    <a:pt x="2652403" y="3062709"/>
                    <a:pt x="2637396" y="3062709"/>
                    <a:pt x="2622388" y="3047693"/>
                  </a:cubicBezTo>
                  <a:cubicBezTo>
                    <a:pt x="2611132" y="3040186"/>
                    <a:pt x="2611132" y="3017662"/>
                    <a:pt x="2611132" y="3006400"/>
                  </a:cubicBezTo>
                  <a:cubicBezTo>
                    <a:pt x="2607380" y="2968862"/>
                    <a:pt x="2614884" y="2931323"/>
                    <a:pt x="2637396" y="2901292"/>
                  </a:cubicBezTo>
                  <a:cubicBezTo>
                    <a:pt x="2651465" y="2881583"/>
                    <a:pt x="2633878" y="2863988"/>
                    <a:pt x="2616291" y="2864339"/>
                  </a:cubicBezTo>
                  <a:close/>
                  <a:moveTo>
                    <a:pt x="2274925" y="2694182"/>
                  </a:moveTo>
                  <a:cubicBezTo>
                    <a:pt x="2270411" y="2695063"/>
                    <a:pt x="2265955" y="2697643"/>
                    <a:pt x="2262203" y="2702336"/>
                  </a:cubicBezTo>
                  <a:cubicBezTo>
                    <a:pt x="2172157" y="2781167"/>
                    <a:pt x="2258452" y="2927569"/>
                    <a:pt x="2344746" y="2972615"/>
                  </a:cubicBezTo>
                  <a:cubicBezTo>
                    <a:pt x="2356001" y="2980124"/>
                    <a:pt x="2374761" y="2980124"/>
                    <a:pt x="2389769" y="2968862"/>
                  </a:cubicBezTo>
                  <a:cubicBezTo>
                    <a:pt x="2389769" y="2968862"/>
                    <a:pt x="2393521" y="2968862"/>
                    <a:pt x="2393521" y="2968862"/>
                  </a:cubicBezTo>
                  <a:cubicBezTo>
                    <a:pt x="2404776" y="2961354"/>
                    <a:pt x="2412280" y="2946338"/>
                    <a:pt x="2412280" y="2935077"/>
                  </a:cubicBezTo>
                  <a:cubicBezTo>
                    <a:pt x="2404776" y="2893784"/>
                    <a:pt x="2356001" y="2875014"/>
                    <a:pt x="2329738" y="2841230"/>
                  </a:cubicBezTo>
                  <a:cubicBezTo>
                    <a:pt x="2303475" y="2803691"/>
                    <a:pt x="2295971" y="2769905"/>
                    <a:pt x="2299723" y="2721105"/>
                  </a:cubicBezTo>
                  <a:cubicBezTo>
                    <a:pt x="2301599" y="2709844"/>
                    <a:pt x="2295971" y="2700458"/>
                    <a:pt x="2287998" y="2696236"/>
                  </a:cubicBezTo>
                  <a:cubicBezTo>
                    <a:pt x="2284012" y="2694124"/>
                    <a:pt x="2279439" y="2693303"/>
                    <a:pt x="2274925" y="2694182"/>
                  </a:cubicBezTo>
                  <a:close/>
                  <a:moveTo>
                    <a:pt x="5271059" y="2655259"/>
                  </a:moveTo>
                  <a:cubicBezTo>
                    <a:pt x="5376141" y="2662374"/>
                    <a:pt x="5402238" y="2742476"/>
                    <a:pt x="5139514" y="2897398"/>
                  </a:cubicBezTo>
                  <a:cubicBezTo>
                    <a:pt x="4715403" y="3149030"/>
                    <a:pt x="4497718" y="3532110"/>
                    <a:pt x="4463939" y="3776230"/>
                  </a:cubicBezTo>
                  <a:cubicBezTo>
                    <a:pt x="4430160" y="4020350"/>
                    <a:pt x="4385122" y="3851345"/>
                    <a:pt x="4403888" y="3723651"/>
                  </a:cubicBezTo>
                  <a:cubicBezTo>
                    <a:pt x="4497718" y="3043870"/>
                    <a:pt x="4843012" y="2848574"/>
                    <a:pt x="5041931" y="2720881"/>
                  </a:cubicBezTo>
                  <a:cubicBezTo>
                    <a:pt x="5116526" y="2672996"/>
                    <a:pt x="5208010" y="2650990"/>
                    <a:pt x="5271059" y="2655259"/>
                  </a:cubicBezTo>
                  <a:close/>
                  <a:moveTo>
                    <a:pt x="2093601" y="2547487"/>
                  </a:moveTo>
                  <a:cubicBezTo>
                    <a:pt x="2087739" y="2546314"/>
                    <a:pt x="2081173" y="2547487"/>
                    <a:pt x="2074607" y="2552180"/>
                  </a:cubicBezTo>
                  <a:cubicBezTo>
                    <a:pt x="2018328" y="2593473"/>
                    <a:pt x="1992065" y="2661042"/>
                    <a:pt x="1988313" y="2732367"/>
                  </a:cubicBezTo>
                  <a:cubicBezTo>
                    <a:pt x="1988313" y="2792428"/>
                    <a:pt x="2022080" y="2890030"/>
                    <a:pt x="2093367" y="2893784"/>
                  </a:cubicBezTo>
                  <a:cubicBezTo>
                    <a:pt x="2115878" y="2893784"/>
                    <a:pt x="2130886" y="2867506"/>
                    <a:pt x="2123382" y="2848737"/>
                  </a:cubicBezTo>
                  <a:cubicBezTo>
                    <a:pt x="2115878" y="2826214"/>
                    <a:pt x="2104623" y="2818706"/>
                    <a:pt x="2089615" y="2803691"/>
                  </a:cubicBezTo>
                  <a:cubicBezTo>
                    <a:pt x="2074607" y="2781167"/>
                    <a:pt x="2067103" y="2754890"/>
                    <a:pt x="2063351" y="2728613"/>
                  </a:cubicBezTo>
                  <a:cubicBezTo>
                    <a:pt x="2059599" y="2676058"/>
                    <a:pt x="2070855" y="2627258"/>
                    <a:pt x="2108375" y="2589718"/>
                  </a:cubicBezTo>
                  <a:cubicBezTo>
                    <a:pt x="2122444" y="2575642"/>
                    <a:pt x="2111189" y="2551007"/>
                    <a:pt x="2093601" y="2547487"/>
                  </a:cubicBezTo>
                  <a:close/>
                  <a:moveTo>
                    <a:pt x="1885663" y="2455752"/>
                  </a:moveTo>
                  <a:cubicBezTo>
                    <a:pt x="1879976" y="2455517"/>
                    <a:pt x="1873879" y="2457394"/>
                    <a:pt x="1868251" y="2462086"/>
                  </a:cubicBezTo>
                  <a:cubicBezTo>
                    <a:pt x="1811972" y="2514640"/>
                    <a:pt x="1774453" y="2582211"/>
                    <a:pt x="1763197" y="2661042"/>
                  </a:cubicBezTo>
                  <a:cubicBezTo>
                    <a:pt x="1751942" y="2732367"/>
                    <a:pt x="1781957" y="2829968"/>
                    <a:pt x="1856996" y="2848737"/>
                  </a:cubicBezTo>
                  <a:cubicBezTo>
                    <a:pt x="1883259" y="2856245"/>
                    <a:pt x="1909522" y="2826214"/>
                    <a:pt x="1898267" y="2799936"/>
                  </a:cubicBezTo>
                  <a:cubicBezTo>
                    <a:pt x="1883259" y="2751136"/>
                    <a:pt x="1849492" y="2724859"/>
                    <a:pt x="1841988" y="2668550"/>
                  </a:cubicBezTo>
                  <a:cubicBezTo>
                    <a:pt x="1838236" y="2604734"/>
                    <a:pt x="1864499" y="2540918"/>
                    <a:pt x="1902019" y="2495871"/>
                  </a:cubicBezTo>
                  <a:cubicBezTo>
                    <a:pt x="1916088" y="2476164"/>
                    <a:pt x="1902722" y="2456456"/>
                    <a:pt x="1885663" y="2455752"/>
                  </a:cubicBezTo>
                  <a:close/>
                  <a:moveTo>
                    <a:pt x="3214810" y="2429665"/>
                  </a:moveTo>
                  <a:cubicBezTo>
                    <a:pt x="3192765" y="2425440"/>
                    <a:pt x="3168375" y="2430134"/>
                    <a:pt x="3147738" y="2443277"/>
                  </a:cubicBezTo>
                  <a:cubicBezTo>
                    <a:pt x="3110215" y="2465808"/>
                    <a:pt x="3087701" y="2518380"/>
                    <a:pt x="3102711" y="2563441"/>
                  </a:cubicBezTo>
                  <a:cubicBezTo>
                    <a:pt x="3113967" y="2589727"/>
                    <a:pt x="3155243" y="2578462"/>
                    <a:pt x="3147738" y="2548421"/>
                  </a:cubicBezTo>
                  <a:cubicBezTo>
                    <a:pt x="3140233" y="2525890"/>
                    <a:pt x="3155243" y="2507115"/>
                    <a:pt x="3170251" y="2492094"/>
                  </a:cubicBezTo>
                  <a:cubicBezTo>
                    <a:pt x="3189013" y="2477073"/>
                    <a:pt x="3204022" y="2480828"/>
                    <a:pt x="3219031" y="2499604"/>
                  </a:cubicBezTo>
                  <a:cubicBezTo>
                    <a:pt x="3241545" y="2529645"/>
                    <a:pt x="3282820" y="2503359"/>
                    <a:pt x="3267811" y="2469563"/>
                  </a:cubicBezTo>
                  <a:cubicBezTo>
                    <a:pt x="3256554" y="2447032"/>
                    <a:pt x="3236855" y="2433889"/>
                    <a:pt x="3214810" y="2429665"/>
                  </a:cubicBezTo>
                  <a:close/>
                  <a:moveTo>
                    <a:pt x="1640791" y="2406306"/>
                  </a:moveTo>
                  <a:cubicBezTo>
                    <a:pt x="1634929" y="2406482"/>
                    <a:pt x="1629066" y="2408594"/>
                    <a:pt x="1624376" y="2413286"/>
                  </a:cubicBezTo>
                  <a:cubicBezTo>
                    <a:pt x="1541834" y="2495871"/>
                    <a:pt x="1436780" y="2683566"/>
                    <a:pt x="1571849" y="2773659"/>
                  </a:cubicBezTo>
                  <a:cubicBezTo>
                    <a:pt x="1601865" y="2792428"/>
                    <a:pt x="1631880" y="2758644"/>
                    <a:pt x="1624376" y="2728613"/>
                  </a:cubicBezTo>
                  <a:cubicBezTo>
                    <a:pt x="1613120" y="2676058"/>
                    <a:pt x="1590609" y="2646027"/>
                    <a:pt x="1601865" y="2589718"/>
                  </a:cubicBezTo>
                  <a:cubicBezTo>
                    <a:pt x="1613120" y="2537164"/>
                    <a:pt x="1631880" y="2488363"/>
                    <a:pt x="1661895" y="2439563"/>
                  </a:cubicBezTo>
                  <a:cubicBezTo>
                    <a:pt x="1675965" y="2422671"/>
                    <a:pt x="1658378" y="2405778"/>
                    <a:pt x="1640791" y="2406306"/>
                  </a:cubicBezTo>
                  <a:close/>
                  <a:moveTo>
                    <a:pt x="1428866" y="2353869"/>
                  </a:moveTo>
                  <a:cubicBezTo>
                    <a:pt x="1423414" y="2352520"/>
                    <a:pt x="1417082" y="2353224"/>
                    <a:pt x="1410516" y="2356978"/>
                  </a:cubicBezTo>
                  <a:cubicBezTo>
                    <a:pt x="1354238" y="2390763"/>
                    <a:pt x="1324222" y="2450825"/>
                    <a:pt x="1316718" y="2514640"/>
                  </a:cubicBezTo>
                  <a:cubicBezTo>
                    <a:pt x="1309214" y="2570949"/>
                    <a:pt x="1316718" y="2653535"/>
                    <a:pt x="1365493" y="2691073"/>
                  </a:cubicBezTo>
                  <a:cubicBezTo>
                    <a:pt x="1388005" y="2702336"/>
                    <a:pt x="1414268" y="2683566"/>
                    <a:pt x="1414268" y="2661042"/>
                  </a:cubicBezTo>
                  <a:cubicBezTo>
                    <a:pt x="1410516" y="2619750"/>
                    <a:pt x="1388005" y="2578457"/>
                    <a:pt x="1384253" y="2537164"/>
                  </a:cubicBezTo>
                  <a:cubicBezTo>
                    <a:pt x="1380501" y="2484609"/>
                    <a:pt x="1395509" y="2428301"/>
                    <a:pt x="1436780" y="2394517"/>
                  </a:cubicBezTo>
                  <a:cubicBezTo>
                    <a:pt x="1453663" y="2380440"/>
                    <a:pt x="1445222" y="2357916"/>
                    <a:pt x="1428866" y="2353869"/>
                  </a:cubicBezTo>
                  <a:close/>
                  <a:moveTo>
                    <a:pt x="4349338" y="2320473"/>
                  </a:moveTo>
                  <a:cubicBezTo>
                    <a:pt x="4343772" y="2320650"/>
                    <a:pt x="4338146" y="2322762"/>
                    <a:pt x="4333458" y="2327456"/>
                  </a:cubicBezTo>
                  <a:cubicBezTo>
                    <a:pt x="4299705" y="2365012"/>
                    <a:pt x="4284704" y="2413834"/>
                    <a:pt x="4288454" y="2462656"/>
                  </a:cubicBezTo>
                  <a:cubicBezTo>
                    <a:pt x="4295955" y="2511478"/>
                    <a:pt x="4340959" y="2575322"/>
                    <a:pt x="4393463" y="2564055"/>
                  </a:cubicBezTo>
                  <a:cubicBezTo>
                    <a:pt x="4415965" y="2564055"/>
                    <a:pt x="4434717" y="2534011"/>
                    <a:pt x="4412215" y="2515233"/>
                  </a:cubicBezTo>
                  <a:cubicBezTo>
                    <a:pt x="4385962" y="2492700"/>
                    <a:pt x="4363461" y="2488945"/>
                    <a:pt x="4352210" y="2451389"/>
                  </a:cubicBezTo>
                  <a:cubicBezTo>
                    <a:pt x="4340959" y="2421345"/>
                    <a:pt x="4352210" y="2383790"/>
                    <a:pt x="4370961" y="2353745"/>
                  </a:cubicBezTo>
                  <a:cubicBezTo>
                    <a:pt x="4382212" y="2336845"/>
                    <a:pt x="4366039" y="2319945"/>
                    <a:pt x="4349338" y="2320473"/>
                  </a:cubicBezTo>
                  <a:close/>
                  <a:moveTo>
                    <a:pt x="1212485" y="2288997"/>
                  </a:moveTo>
                  <a:cubicBezTo>
                    <a:pt x="1206271" y="2288938"/>
                    <a:pt x="1199471" y="2291285"/>
                    <a:pt x="1192905" y="2296915"/>
                  </a:cubicBezTo>
                  <a:cubicBezTo>
                    <a:pt x="1117866" y="2364485"/>
                    <a:pt x="1050332" y="2529656"/>
                    <a:pt x="1117866" y="2623503"/>
                  </a:cubicBezTo>
                  <a:cubicBezTo>
                    <a:pt x="1136626" y="2653535"/>
                    <a:pt x="1185401" y="2638519"/>
                    <a:pt x="1181649" y="2604734"/>
                  </a:cubicBezTo>
                  <a:cubicBezTo>
                    <a:pt x="1181649" y="2555933"/>
                    <a:pt x="1170393" y="2514640"/>
                    <a:pt x="1174145" y="2465841"/>
                  </a:cubicBezTo>
                  <a:cubicBezTo>
                    <a:pt x="1181649" y="2417040"/>
                    <a:pt x="1196657" y="2368239"/>
                    <a:pt x="1230424" y="2330700"/>
                  </a:cubicBezTo>
                  <a:cubicBezTo>
                    <a:pt x="1244494" y="2310992"/>
                    <a:pt x="1231128" y="2289173"/>
                    <a:pt x="1212485" y="2288997"/>
                  </a:cubicBezTo>
                  <a:close/>
                  <a:moveTo>
                    <a:pt x="3077500" y="2222429"/>
                  </a:moveTo>
                  <a:cubicBezTo>
                    <a:pt x="3059091" y="2224307"/>
                    <a:pt x="3040798" y="2230174"/>
                    <a:pt x="3023913" y="2240501"/>
                  </a:cubicBezTo>
                  <a:cubicBezTo>
                    <a:pt x="2952620" y="2285562"/>
                    <a:pt x="2963877" y="2368175"/>
                    <a:pt x="3012656" y="2424502"/>
                  </a:cubicBezTo>
                  <a:cubicBezTo>
                    <a:pt x="3031417" y="2443277"/>
                    <a:pt x="3065188" y="2413236"/>
                    <a:pt x="3050179" y="2390706"/>
                  </a:cubicBezTo>
                  <a:cubicBezTo>
                    <a:pt x="3031417" y="2360665"/>
                    <a:pt x="3023913" y="2319358"/>
                    <a:pt x="3057683" y="2296828"/>
                  </a:cubicBezTo>
                  <a:cubicBezTo>
                    <a:pt x="3098958" y="2270542"/>
                    <a:pt x="3136481" y="2308093"/>
                    <a:pt x="3166499" y="2330624"/>
                  </a:cubicBezTo>
                  <a:cubicBezTo>
                    <a:pt x="3185261" y="2349399"/>
                    <a:pt x="3226536" y="2330624"/>
                    <a:pt x="3211527" y="2300583"/>
                  </a:cubicBezTo>
                  <a:cubicBezTo>
                    <a:pt x="3189013" y="2247072"/>
                    <a:pt x="3132729" y="2216797"/>
                    <a:pt x="3077500" y="2222429"/>
                  </a:cubicBezTo>
                  <a:close/>
                  <a:moveTo>
                    <a:pt x="4497124" y="2095787"/>
                  </a:moveTo>
                  <a:cubicBezTo>
                    <a:pt x="4491440" y="2095552"/>
                    <a:pt x="4485345" y="2097430"/>
                    <a:pt x="4479720" y="2102124"/>
                  </a:cubicBezTo>
                  <a:cubicBezTo>
                    <a:pt x="4430966" y="2147191"/>
                    <a:pt x="4408464" y="2218546"/>
                    <a:pt x="4415965" y="2282390"/>
                  </a:cubicBezTo>
                  <a:cubicBezTo>
                    <a:pt x="4427216" y="2346234"/>
                    <a:pt x="4475970" y="2410078"/>
                    <a:pt x="4543476" y="2406323"/>
                  </a:cubicBezTo>
                  <a:cubicBezTo>
                    <a:pt x="4573478" y="2406323"/>
                    <a:pt x="4584729" y="2361256"/>
                    <a:pt x="4558477" y="2346234"/>
                  </a:cubicBezTo>
                  <a:cubicBezTo>
                    <a:pt x="4509723" y="2331212"/>
                    <a:pt x="4487221" y="2312434"/>
                    <a:pt x="4483471" y="2259857"/>
                  </a:cubicBezTo>
                  <a:cubicBezTo>
                    <a:pt x="4475970" y="2214790"/>
                    <a:pt x="4487221" y="2169724"/>
                    <a:pt x="4513473" y="2135924"/>
                  </a:cubicBezTo>
                  <a:cubicBezTo>
                    <a:pt x="4527537" y="2116207"/>
                    <a:pt x="4514176" y="2096491"/>
                    <a:pt x="4497124" y="2095787"/>
                  </a:cubicBezTo>
                  <a:close/>
                  <a:moveTo>
                    <a:pt x="1108772" y="2030558"/>
                  </a:moveTo>
                  <a:cubicBezTo>
                    <a:pt x="1146475" y="2033791"/>
                    <a:pt x="1195719" y="2066520"/>
                    <a:pt x="1249184" y="2146760"/>
                  </a:cubicBezTo>
                  <a:cubicBezTo>
                    <a:pt x="1256687" y="2146760"/>
                    <a:pt x="1260439" y="2146760"/>
                    <a:pt x="1267943" y="2146760"/>
                  </a:cubicBezTo>
                  <a:cubicBezTo>
                    <a:pt x="1316718" y="2022881"/>
                    <a:pt x="1489307" y="1966573"/>
                    <a:pt x="1545586" y="2218084"/>
                  </a:cubicBezTo>
                  <a:cubicBezTo>
                    <a:pt x="1553090" y="2221838"/>
                    <a:pt x="1556842" y="2221838"/>
                    <a:pt x="1564345" y="2225591"/>
                  </a:cubicBezTo>
                  <a:cubicBezTo>
                    <a:pt x="1628128" y="2097959"/>
                    <a:pt x="1815724" y="2097959"/>
                    <a:pt x="1838236" y="2334454"/>
                  </a:cubicBezTo>
                  <a:cubicBezTo>
                    <a:pt x="1841988" y="2334454"/>
                    <a:pt x="1845740" y="2338208"/>
                    <a:pt x="1849492" y="2338208"/>
                  </a:cubicBezTo>
                  <a:cubicBezTo>
                    <a:pt x="1909522" y="2165529"/>
                    <a:pt x="2074607" y="2229345"/>
                    <a:pt x="2085863" y="2447071"/>
                  </a:cubicBezTo>
                  <a:cubicBezTo>
                    <a:pt x="2089615" y="2447071"/>
                    <a:pt x="2089615" y="2447071"/>
                    <a:pt x="2089615" y="2450825"/>
                  </a:cubicBezTo>
                  <a:cubicBezTo>
                    <a:pt x="2142142" y="2278146"/>
                    <a:pt x="2322234" y="2353224"/>
                    <a:pt x="2325986" y="2567196"/>
                  </a:cubicBezTo>
                  <a:cubicBezTo>
                    <a:pt x="2329738" y="2567196"/>
                    <a:pt x="2337242" y="2570949"/>
                    <a:pt x="2340994" y="2574703"/>
                  </a:cubicBezTo>
                  <a:cubicBezTo>
                    <a:pt x="2401025" y="2484609"/>
                    <a:pt x="2528590" y="2514640"/>
                    <a:pt x="2528590" y="2679812"/>
                  </a:cubicBezTo>
                  <a:cubicBezTo>
                    <a:pt x="2532342" y="2683566"/>
                    <a:pt x="2536094" y="2687320"/>
                    <a:pt x="2536094" y="2687320"/>
                  </a:cubicBezTo>
                  <a:cubicBezTo>
                    <a:pt x="2599877" y="2593473"/>
                    <a:pt x="2772465" y="2694828"/>
                    <a:pt x="2761209" y="2848737"/>
                  </a:cubicBezTo>
                  <a:cubicBezTo>
                    <a:pt x="3470323" y="3411821"/>
                    <a:pt x="3729206" y="4196385"/>
                    <a:pt x="3777981" y="4380325"/>
                  </a:cubicBezTo>
                  <a:cubicBezTo>
                    <a:pt x="3834260" y="4601804"/>
                    <a:pt x="3800493" y="4609312"/>
                    <a:pt x="3717950" y="4425372"/>
                  </a:cubicBezTo>
                  <a:cubicBezTo>
                    <a:pt x="3477827" y="3896073"/>
                    <a:pt x="3035100" y="3483146"/>
                    <a:pt x="2644900" y="3212864"/>
                  </a:cubicBezTo>
                  <a:cubicBezTo>
                    <a:pt x="2562357" y="3306712"/>
                    <a:pt x="2446048" y="3284188"/>
                    <a:pt x="2479815" y="3107756"/>
                  </a:cubicBezTo>
                  <a:cubicBezTo>
                    <a:pt x="2476063" y="3107756"/>
                    <a:pt x="2472311" y="3104002"/>
                    <a:pt x="2468559" y="3100248"/>
                  </a:cubicBezTo>
                  <a:cubicBezTo>
                    <a:pt x="2378513" y="3190342"/>
                    <a:pt x="2235940" y="3212864"/>
                    <a:pt x="2269707" y="2987631"/>
                  </a:cubicBezTo>
                  <a:cubicBezTo>
                    <a:pt x="2265955" y="2983878"/>
                    <a:pt x="2262203" y="2983878"/>
                    <a:pt x="2258452" y="2983878"/>
                  </a:cubicBezTo>
                  <a:cubicBezTo>
                    <a:pt x="2119630" y="3164064"/>
                    <a:pt x="1965801" y="3126525"/>
                    <a:pt x="1999569" y="2867506"/>
                  </a:cubicBezTo>
                  <a:cubicBezTo>
                    <a:pt x="1995817" y="2867506"/>
                    <a:pt x="1992065" y="2863753"/>
                    <a:pt x="1988313" y="2863753"/>
                  </a:cubicBezTo>
                  <a:cubicBezTo>
                    <a:pt x="1868251" y="3040186"/>
                    <a:pt x="1725678" y="2968862"/>
                    <a:pt x="1721926" y="2796183"/>
                  </a:cubicBezTo>
                  <a:cubicBezTo>
                    <a:pt x="1721926" y="2796183"/>
                    <a:pt x="1721926" y="2796183"/>
                    <a:pt x="1710670" y="2792428"/>
                  </a:cubicBezTo>
                  <a:cubicBezTo>
                    <a:pt x="1613120" y="2972615"/>
                    <a:pt x="1425524" y="2927569"/>
                    <a:pt x="1451788" y="2736121"/>
                  </a:cubicBezTo>
                  <a:cubicBezTo>
                    <a:pt x="1451788" y="2732367"/>
                    <a:pt x="1448036" y="2732367"/>
                    <a:pt x="1448036" y="2732367"/>
                  </a:cubicBezTo>
                  <a:cubicBezTo>
                    <a:pt x="1320470" y="2852491"/>
                    <a:pt x="1166641" y="2844983"/>
                    <a:pt x="1207912" y="2664796"/>
                  </a:cubicBezTo>
                  <a:cubicBezTo>
                    <a:pt x="1204161" y="2661042"/>
                    <a:pt x="1196657" y="2661042"/>
                    <a:pt x="1192905" y="2657289"/>
                  </a:cubicBezTo>
                  <a:cubicBezTo>
                    <a:pt x="1024068" y="2781167"/>
                    <a:pt x="873991" y="2694828"/>
                    <a:pt x="979045" y="2544672"/>
                  </a:cubicBezTo>
                  <a:cubicBezTo>
                    <a:pt x="975293" y="2540918"/>
                    <a:pt x="971541" y="2537164"/>
                    <a:pt x="967789" y="2533410"/>
                  </a:cubicBezTo>
                  <a:cubicBezTo>
                    <a:pt x="787697" y="2597227"/>
                    <a:pt x="716410" y="2428301"/>
                    <a:pt x="934022" y="2353224"/>
                  </a:cubicBezTo>
                  <a:cubicBezTo>
                    <a:pt x="934022" y="2345716"/>
                    <a:pt x="937774" y="2338208"/>
                    <a:pt x="941526" y="2330700"/>
                  </a:cubicBezTo>
                  <a:cubicBezTo>
                    <a:pt x="761433" y="2274392"/>
                    <a:pt x="825216" y="2127990"/>
                    <a:pt x="1031572" y="2191806"/>
                  </a:cubicBezTo>
                  <a:cubicBezTo>
                    <a:pt x="1039076" y="2184299"/>
                    <a:pt x="1042828" y="2180545"/>
                    <a:pt x="1050332" y="2176791"/>
                  </a:cubicBezTo>
                  <a:cubicBezTo>
                    <a:pt x="1015157" y="2101713"/>
                    <a:pt x="1045935" y="2025169"/>
                    <a:pt x="1108772" y="2030558"/>
                  </a:cubicBezTo>
                  <a:close/>
                  <a:moveTo>
                    <a:pt x="2981231" y="1962622"/>
                  </a:moveTo>
                  <a:cubicBezTo>
                    <a:pt x="2964815" y="1965438"/>
                    <a:pt x="2948868" y="1972010"/>
                    <a:pt x="2933858" y="1981397"/>
                  </a:cubicBezTo>
                  <a:cubicBezTo>
                    <a:pt x="2870070" y="2015194"/>
                    <a:pt x="2832547" y="2105316"/>
                    <a:pt x="2877574" y="2169153"/>
                  </a:cubicBezTo>
                  <a:cubicBezTo>
                    <a:pt x="2896336" y="2195439"/>
                    <a:pt x="2933858" y="2169153"/>
                    <a:pt x="2918849" y="2142868"/>
                  </a:cubicBezTo>
                  <a:cubicBezTo>
                    <a:pt x="2900088" y="2101561"/>
                    <a:pt x="2930106" y="2064010"/>
                    <a:pt x="2960124" y="2041479"/>
                  </a:cubicBezTo>
                  <a:cubicBezTo>
                    <a:pt x="2975133" y="2033969"/>
                    <a:pt x="2990143" y="2026459"/>
                    <a:pt x="3005151" y="2030214"/>
                  </a:cubicBezTo>
                  <a:cubicBezTo>
                    <a:pt x="3023913" y="2030214"/>
                    <a:pt x="3027665" y="2060255"/>
                    <a:pt x="3038922" y="2071520"/>
                  </a:cubicBezTo>
                  <a:cubicBezTo>
                    <a:pt x="3057683" y="2086541"/>
                    <a:pt x="3080197" y="2079031"/>
                    <a:pt x="3087701" y="2056500"/>
                  </a:cubicBezTo>
                  <a:cubicBezTo>
                    <a:pt x="3098958" y="2022704"/>
                    <a:pt x="3065188" y="1977642"/>
                    <a:pt x="3031417" y="1966377"/>
                  </a:cubicBezTo>
                  <a:cubicBezTo>
                    <a:pt x="3014532" y="1960744"/>
                    <a:pt x="2997647" y="1959806"/>
                    <a:pt x="2981231" y="1962622"/>
                  </a:cubicBezTo>
                  <a:close/>
                  <a:moveTo>
                    <a:pt x="4680890" y="1881193"/>
                  </a:moveTo>
                  <a:cubicBezTo>
                    <a:pt x="4675206" y="1879843"/>
                    <a:pt x="4669112" y="1880547"/>
                    <a:pt x="4663486" y="1884303"/>
                  </a:cubicBezTo>
                  <a:cubicBezTo>
                    <a:pt x="4599731" y="1936881"/>
                    <a:pt x="4554727" y="2011991"/>
                    <a:pt x="4569728" y="2098369"/>
                  </a:cubicBezTo>
                  <a:cubicBezTo>
                    <a:pt x="4584729" y="2173480"/>
                    <a:pt x="4663486" y="2259857"/>
                    <a:pt x="4742243" y="2237324"/>
                  </a:cubicBezTo>
                  <a:cubicBezTo>
                    <a:pt x="4764744" y="2233568"/>
                    <a:pt x="4772245" y="2199768"/>
                    <a:pt x="4757244" y="2188502"/>
                  </a:cubicBezTo>
                  <a:cubicBezTo>
                    <a:pt x="4734742" y="2169724"/>
                    <a:pt x="4712240" y="2165968"/>
                    <a:pt x="4685988" y="2150946"/>
                  </a:cubicBezTo>
                  <a:cubicBezTo>
                    <a:pt x="4663486" y="2135924"/>
                    <a:pt x="4648485" y="2109635"/>
                    <a:pt x="4640984" y="2087102"/>
                  </a:cubicBezTo>
                  <a:cubicBezTo>
                    <a:pt x="4618482" y="2027014"/>
                    <a:pt x="4655985" y="1963170"/>
                    <a:pt x="4697239" y="1921858"/>
                  </a:cubicBezTo>
                  <a:cubicBezTo>
                    <a:pt x="4711302" y="1907775"/>
                    <a:pt x="4697942" y="1885242"/>
                    <a:pt x="4680890" y="1881193"/>
                  </a:cubicBezTo>
                  <a:close/>
                  <a:moveTo>
                    <a:pt x="2863034" y="1728396"/>
                  </a:moveTo>
                  <a:cubicBezTo>
                    <a:pt x="2841928" y="1729804"/>
                    <a:pt x="2821290" y="1735437"/>
                    <a:pt x="2802529" y="1744825"/>
                  </a:cubicBezTo>
                  <a:cubicBezTo>
                    <a:pt x="2712474" y="1789886"/>
                    <a:pt x="2689961" y="1891274"/>
                    <a:pt x="2753749" y="1966377"/>
                  </a:cubicBezTo>
                  <a:cubicBezTo>
                    <a:pt x="2776263" y="1988908"/>
                    <a:pt x="2802529" y="1958867"/>
                    <a:pt x="2791272" y="1936336"/>
                  </a:cubicBezTo>
                  <a:cubicBezTo>
                    <a:pt x="2768758" y="1887519"/>
                    <a:pt x="2795024" y="1838703"/>
                    <a:pt x="2836299" y="1812417"/>
                  </a:cubicBezTo>
                  <a:cubicBezTo>
                    <a:pt x="2855061" y="1801152"/>
                    <a:pt x="2877574" y="1801152"/>
                    <a:pt x="2896336" y="1808662"/>
                  </a:cubicBezTo>
                  <a:cubicBezTo>
                    <a:pt x="2926354" y="1816172"/>
                    <a:pt x="2926354" y="1853723"/>
                    <a:pt x="2952620" y="1864989"/>
                  </a:cubicBezTo>
                  <a:cubicBezTo>
                    <a:pt x="2967629" y="1872499"/>
                    <a:pt x="2990143" y="1868744"/>
                    <a:pt x="2997647" y="1849968"/>
                  </a:cubicBezTo>
                  <a:cubicBezTo>
                    <a:pt x="3012656" y="1804907"/>
                    <a:pt x="2967629" y="1756090"/>
                    <a:pt x="2926354" y="1737315"/>
                  </a:cubicBezTo>
                  <a:cubicBezTo>
                    <a:pt x="2905717" y="1729804"/>
                    <a:pt x="2884141" y="1726988"/>
                    <a:pt x="2863034" y="1728396"/>
                  </a:cubicBezTo>
                  <a:close/>
                  <a:moveTo>
                    <a:pt x="4941244" y="1694414"/>
                  </a:moveTo>
                  <a:cubicBezTo>
                    <a:pt x="4936087" y="1693944"/>
                    <a:pt x="4930696" y="1695587"/>
                    <a:pt x="4926008" y="1700282"/>
                  </a:cubicBezTo>
                  <a:cubicBezTo>
                    <a:pt x="4851002" y="1767881"/>
                    <a:pt x="4805998" y="1869281"/>
                    <a:pt x="4805998" y="1966925"/>
                  </a:cubicBezTo>
                  <a:cubicBezTo>
                    <a:pt x="4809748" y="2060813"/>
                    <a:pt x="4888505" y="2158457"/>
                    <a:pt x="4989763" y="2135924"/>
                  </a:cubicBezTo>
                  <a:cubicBezTo>
                    <a:pt x="5019766" y="2128413"/>
                    <a:pt x="5019766" y="2083347"/>
                    <a:pt x="4993514" y="2072080"/>
                  </a:cubicBezTo>
                  <a:cubicBezTo>
                    <a:pt x="4963511" y="2053302"/>
                    <a:pt x="4929758" y="2057058"/>
                    <a:pt x="4903506" y="2027014"/>
                  </a:cubicBezTo>
                  <a:cubicBezTo>
                    <a:pt x="4884755" y="2000725"/>
                    <a:pt x="4881004" y="1966925"/>
                    <a:pt x="4881004" y="1936881"/>
                  </a:cubicBezTo>
                  <a:cubicBezTo>
                    <a:pt x="4881004" y="1861770"/>
                    <a:pt x="4911007" y="1786659"/>
                    <a:pt x="4956011" y="1730326"/>
                  </a:cubicBezTo>
                  <a:cubicBezTo>
                    <a:pt x="4970074" y="1716243"/>
                    <a:pt x="4956714" y="1695822"/>
                    <a:pt x="4941244" y="1694414"/>
                  </a:cubicBezTo>
                  <a:close/>
                  <a:moveTo>
                    <a:pt x="5278538" y="1625171"/>
                  </a:moveTo>
                  <a:cubicBezTo>
                    <a:pt x="5181029" y="1628927"/>
                    <a:pt x="5113524" y="1726570"/>
                    <a:pt x="5102273" y="1816703"/>
                  </a:cubicBezTo>
                  <a:cubicBezTo>
                    <a:pt x="5094772" y="1903081"/>
                    <a:pt x="5166028" y="2038280"/>
                    <a:pt x="5267287" y="1981947"/>
                  </a:cubicBezTo>
                  <a:cubicBezTo>
                    <a:pt x="5293539" y="1970681"/>
                    <a:pt x="5289789" y="1933125"/>
                    <a:pt x="5267287" y="1918103"/>
                  </a:cubicBezTo>
                  <a:cubicBezTo>
                    <a:pt x="5244785" y="1906836"/>
                    <a:pt x="5214782" y="1910592"/>
                    <a:pt x="5199781" y="1891814"/>
                  </a:cubicBezTo>
                  <a:cubicBezTo>
                    <a:pt x="5181029" y="1873036"/>
                    <a:pt x="5181029" y="1839237"/>
                    <a:pt x="5184780" y="1812948"/>
                  </a:cubicBezTo>
                  <a:cubicBezTo>
                    <a:pt x="5192280" y="1752859"/>
                    <a:pt x="5222283" y="1681504"/>
                    <a:pt x="5286038" y="1666482"/>
                  </a:cubicBezTo>
                  <a:cubicBezTo>
                    <a:pt x="5312291" y="1662726"/>
                    <a:pt x="5301039" y="1625171"/>
                    <a:pt x="5278538" y="1625171"/>
                  </a:cubicBezTo>
                  <a:close/>
                  <a:moveTo>
                    <a:pt x="627600" y="1575630"/>
                  </a:moveTo>
                  <a:cubicBezTo>
                    <a:pt x="883165" y="1577977"/>
                    <a:pt x="1196407" y="1624922"/>
                    <a:pt x="1507773" y="1748857"/>
                  </a:cubicBezTo>
                  <a:cubicBezTo>
                    <a:pt x="2134258" y="1992971"/>
                    <a:pt x="2820764" y="2612644"/>
                    <a:pt x="2933306" y="2732823"/>
                  </a:cubicBezTo>
                  <a:cubicBezTo>
                    <a:pt x="3042097" y="2849246"/>
                    <a:pt x="3023340" y="2969426"/>
                    <a:pt x="2895792" y="2796668"/>
                  </a:cubicBezTo>
                  <a:cubicBezTo>
                    <a:pt x="2531906" y="2297174"/>
                    <a:pt x="1766620" y="1977948"/>
                    <a:pt x="1489016" y="1880303"/>
                  </a:cubicBezTo>
                  <a:cubicBezTo>
                    <a:pt x="1207661" y="1782657"/>
                    <a:pt x="521154" y="1778901"/>
                    <a:pt x="247302" y="1876547"/>
                  </a:cubicBezTo>
                  <a:cubicBezTo>
                    <a:pt x="-22799" y="1974193"/>
                    <a:pt x="-67816" y="1778901"/>
                    <a:pt x="93494" y="1669989"/>
                  </a:cubicBezTo>
                  <a:cubicBezTo>
                    <a:pt x="174149" y="1615533"/>
                    <a:pt x="372036" y="1573282"/>
                    <a:pt x="627600" y="1575630"/>
                  </a:cubicBezTo>
                  <a:close/>
                  <a:moveTo>
                    <a:pt x="4079473" y="1560175"/>
                  </a:moveTo>
                  <a:cubicBezTo>
                    <a:pt x="4119637" y="1552782"/>
                    <a:pt x="4156928" y="1564283"/>
                    <a:pt x="4186949" y="1598081"/>
                  </a:cubicBezTo>
                  <a:cubicBezTo>
                    <a:pt x="4307031" y="1733275"/>
                    <a:pt x="4111897" y="1782095"/>
                    <a:pt x="4029341" y="2086280"/>
                  </a:cubicBezTo>
                  <a:cubicBezTo>
                    <a:pt x="3669093" y="3836285"/>
                    <a:pt x="4494660" y="3321799"/>
                    <a:pt x="4235732" y="5710218"/>
                  </a:cubicBezTo>
                  <a:cubicBezTo>
                    <a:pt x="3976805" y="8098637"/>
                    <a:pt x="2070496" y="8034796"/>
                    <a:pt x="1496352" y="7385116"/>
                  </a:cubicBezTo>
                  <a:cubicBezTo>
                    <a:pt x="925960" y="6731680"/>
                    <a:pt x="1357507" y="6082000"/>
                    <a:pt x="1871609" y="6145842"/>
                  </a:cubicBezTo>
                  <a:cubicBezTo>
                    <a:pt x="2494537" y="6228460"/>
                    <a:pt x="2224352" y="7058398"/>
                    <a:pt x="1916640" y="7054643"/>
                  </a:cubicBezTo>
                  <a:cubicBezTo>
                    <a:pt x="1608929" y="7050887"/>
                    <a:pt x="1500104" y="6896917"/>
                    <a:pt x="1515115" y="6784256"/>
                  </a:cubicBezTo>
                  <a:cubicBezTo>
                    <a:pt x="1533878" y="6675350"/>
                    <a:pt x="1556393" y="6543911"/>
                    <a:pt x="1470084" y="6769234"/>
                  </a:cubicBezTo>
                  <a:cubicBezTo>
                    <a:pt x="1383775" y="6990801"/>
                    <a:pt x="1927898" y="7989731"/>
                    <a:pt x="2967361" y="7509043"/>
                  </a:cubicBezTo>
                  <a:cubicBezTo>
                    <a:pt x="4006825" y="7032110"/>
                    <a:pt x="3954289" y="5999382"/>
                    <a:pt x="3905505" y="5315903"/>
                  </a:cubicBezTo>
                  <a:cubicBezTo>
                    <a:pt x="3856722" y="4628669"/>
                    <a:pt x="2899815" y="3712358"/>
                    <a:pt x="2235609" y="3701092"/>
                  </a:cubicBezTo>
                  <a:cubicBezTo>
                    <a:pt x="1571403" y="3689826"/>
                    <a:pt x="1346249" y="3261712"/>
                    <a:pt x="2303156" y="3438215"/>
                  </a:cubicBezTo>
                  <a:cubicBezTo>
                    <a:pt x="3260063" y="3614718"/>
                    <a:pt x="4074371" y="4906567"/>
                    <a:pt x="4014330" y="5383500"/>
                  </a:cubicBezTo>
                  <a:cubicBezTo>
                    <a:pt x="3950537" y="5856678"/>
                    <a:pt x="4081877" y="5819124"/>
                    <a:pt x="4149423" y="5383500"/>
                  </a:cubicBezTo>
                  <a:cubicBezTo>
                    <a:pt x="4216969" y="4947876"/>
                    <a:pt x="4059361" y="3945192"/>
                    <a:pt x="3819196" y="3393151"/>
                  </a:cubicBezTo>
                  <a:cubicBezTo>
                    <a:pt x="3575279" y="2844866"/>
                    <a:pt x="3684103" y="2409243"/>
                    <a:pt x="3759155" y="2044971"/>
                  </a:cubicBezTo>
                  <a:cubicBezTo>
                    <a:pt x="3812629" y="1774584"/>
                    <a:pt x="3958980" y="1582356"/>
                    <a:pt x="4079473" y="1560175"/>
                  </a:cubicBezTo>
                  <a:close/>
                  <a:moveTo>
                    <a:pt x="2719041" y="1443418"/>
                  </a:moveTo>
                  <a:cubicBezTo>
                    <a:pt x="2698873" y="1443242"/>
                    <a:pt x="2678704" y="1448170"/>
                    <a:pt x="2659943" y="1459436"/>
                  </a:cubicBezTo>
                  <a:cubicBezTo>
                    <a:pt x="2581145" y="1500742"/>
                    <a:pt x="2554879" y="1594620"/>
                    <a:pt x="2569888" y="1680988"/>
                  </a:cubicBezTo>
                  <a:cubicBezTo>
                    <a:pt x="2573640" y="1711029"/>
                    <a:pt x="2618667" y="1711029"/>
                    <a:pt x="2618667" y="1677233"/>
                  </a:cubicBezTo>
                  <a:cubicBezTo>
                    <a:pt x="2622420" y="1628416"/>
                    <a:pt x="2644933" y="1564579"/>
                    <a:pt x="2682456" y="1530783"/>
                  </a:cubicBezTo>
                  <a:cubicBezTo>
                    <a:pt x="2738740" y="1485721"/>
                    <a:pt x="2776263" y="1549558"/>
                    <a:pt x="2810033" y="1583355"/>
                  </a:cubicBezTo>
                  <a:cubicBezTo>
                    <a:pt x="2832547" y="1602130"/>
                    <a:pt x="2870070" y="1579599"/>
                    <a:pt x="2862565" y="1549558"/>
                  </a:cubicBezTo>
                  <a:cubicBezTo>
                    <a:pt x="2840052" y="1490415"/>
                    <a:pt x="2779546" y="1443946"/>
                    <a:pt x="2719041" y="1443418"/>
                  </a:cubicBezTo>
                  <a:close/>
                  <a:moveTo>
                    <a:pt x="5383078" y="1312992"/>
                  </a:moveTo>
                  <a:cubicBezTo>
                    <a:pt x="5424800" y="1320034"/>
                    <a:pt x="5445427" y="1390450"/>
                    <a:pt x="5421050" y="1493727"/>
                  </a:cubicBezTo>
                  <a:cubicBezTo>
                    <a:pt x="5421050" y="1493727"/>
                    <a:pt x="5424800" y="1493727"/>
                    <a:pt x="5424800" y="1493727"/>
                  </a:cubicBezTo>
                  <a:cubicBezTo>
                    <a:pt x="5526059" y="1294684"/>
                    <a:pt x="5676071" y="1373550"/>
                    <a:pt x="5593564" y="1527527"/>
                  </a:cubicBezTo>
                  <a:cubicBezTo>
                    <a:pt x="5601065" y="1527527"/>
                    <a:pt x="5608565" y="1531283"/>
                    <a:pt x="5616066" y="1535038"/>
                  </a:cubicBezTo>
                  <a:cubicBezTo>
                    <a:pt x="5796081" y="1452416"/>
                    <a:pt x="5919842" y="1598882"/>
                    <a:pt x="5758578" y="1681504"/>
                  </a:cubicBezTo>
                  <a:cubicBezTo>
                    <a:pt x="5758578" y="1692771"/>
                    <a:pt x="5762328" y="1700282"/>
                    <a:pt x="5762328" y="1707793"/>
                  </a:cubicBezTo>
                  <a:cubicBezTo>
                    <a:pt x="5994848" y="1782904"/>
                    <a:pt x="5889839" y="1914347"/>
                    <a:pt x="5724825" y="1888059"/>
                  </a:cubicBezTo>
                  <a:cubicBezTo>
                    <a:pt x="5717325" y="1895570"/>
                    <a:pt x="5713574" y="1906836"/>
                    <a:pt x="5706074" y="1914347"/>
                  </a:cubicBezTo>
                  <a:cubicBezTo>
                    <a:pt x="5766079" y="2034525"/>
                    <a:pt x="5627317" y="2087102"/>
                    <a:pt x="5503557" y="2027014"/>
                  </a:cubicBezTo>
                  <a:cubicBezTo>
                    <a:pt x="5499806" y="2027014"/>
                    <a:pt x="5492306" y="2027014"/>
                    <a:pt x="5488555" y="2030769"/>
                  </a:cubicBezTo>
                  <a:cubicBezTo>
                    <a:pt x="5608565" y="2226057"/>
                    <a:pt x="5447302" y="2218546"/>
                    <a:pt x="5248535" y="2132169"/>
                  </a:cubicBezTo>
                  <a:cubicBezTo>
                    <a:pt x="5244785" y="2132169"/>
                    <a:pt x="5237284" y="2135924"/>
                    <a:pt x="5233534" y="2135924"/>
                  </a:cubicBezTo>
                  <a:cubicBezTo>
                    <a:pt x="5372295" y="2304923"/>
                    <a:pt x="5162278" y="2383790"/>
                    <a:pt x="4952260" y="2312434"/>
                  </a:cubicBezTo>
                  <a:cubicBezTo>
                    <a:pt x="4952260" y="2312434"/>
                    <a:pt x="4948510" y="2312434"/>
                    <a:pt x="4948510" y="2316190"/>
                  </a:cubicBezTo>
                  <a:cubicBezTo>
                    <a:pt x="5177279" y="2485189"/>
                    <a:pt x="4937259" y="2564055"/>
                    <a:pt x="4753493" y="2466411"/>
                  </a:cubicBezTo>
                  <a:cubicBezTo>
                    <a:pt x="4753493" y="2466411"/>
                    <a:pt x="4753493" y="2466411"/>
                    <a:pt x="4749743" y="2466411"/>
                  </a:cubicBezTo>
                  <a:cubicBezTo>
                    <a:pt x="4929758" y="2616633"/>
                    <a:pt x="4745993" y="2695499"/>
                    <a:pt x="4584729" y="2616633"/>
                  </a:cubicBezTo>
                  <a:cubicBezTo>
                    <a:pt x="4584729" y="2616633"/>
                    <a:pt x="4580979" y="2620388"/>
                    <a:pt x="4580979" y="2620388"/>
                  </a:cubicBezTo>
                  <a:cubicBezTo>
                    <a:pt x="4708490" y="2748076"/>
                    <a:pt x="4603481" y="2856987"/>
                    <a:pt x="4460969" y="2755587"/>
                  </a:cubicBezTo>
                  <a:cubicBezTo>
                    <a:pt x="4247201" y="3093586"/>
                    <a:pt x="4295955" y="3709494"/>
                    <a:pt x="4303456" y="3859715"/>
                  </a:cubicBezTo>
                  <a:cubicBezTo>
                    <a:pt x="4307206" y="4028714"/>
                    <a:pt x="4329708" y="4036225"/>
                    <a:pt x="4247201" y="3855960"/>
                  </a:cubicBezTo>
                  <a:cubicBezTo>
                    <a:pt x="4108439" y="3566784"/>
                    <a:pt x="4059685" y="2890787"/>
                    <a:pt x="4179695" y="2571566"/>
                  </a:cubicBezTo>
                  <a:cubicBezTo>
                    <a:pt x="4190946" y="2545277"/>
                    <a:pt x="4202197" y="2515233"/>
                    <a:pt x="4217198" y="2481433"/>
                  </a:cubicBezTo>
                  <a:cubicBezTo>
                    <a:pt x="4160944" y="2402567"/>
                    <a:pt x="4190946" y="2241079"/>
                    <a:pt x="4299705" y="2312434"/>
                  </a:cubicBezTo>
                  <a:cubicBezTo>
                    <a:pt x="4303456" y="2308679"/>
                    <a:pt x="4303456" y="2304923"/>
                    <a:pt x="4307206" y="2297412"/>
                  </a:cubicBezTo>
                  <a:cubicBezTo>
                    <a:pt x="4205947" y="2113391"/>
                    <a:pt x="4299705" y="2068325"/>
                    <a:pt x="4385962" y="2162213"/>
                  </a:cubicBezTo>
                  <a:cubicBezTo>
                    <a:pt x="4389713" y="2158457"/>
                    <a:pt x="4393463" y="2150946"/>
                    <a:pt x="4397213" y="2147191"/>
                  </a:cubicBezTo>
                  <a:cubicBezTo>
                    <a:pt x="4325957" y="1876792"/>
                    <a:pt x="4442217" y="1850503"/>
                    <a:pt x="4524724" y="1970681"/>
                  </a:cubicBezTo>
                  <a:cubicBezTo>
                    <a:pt x="4532225" y="1963170"/>
                    <a:pt x="4535975" y="1955658"/>
                    <a:pt x="4543476" y="1948147"/>
                  </a:cubicBezTo>
                  <a:cubicBezTo>
                    <a:pt x="4543476" y="1752859"/>
                    <a:pt x="4610981" y="1643949"/>
                    <a:pt x="4682237" y="1801681"/>
                  </a:cubicBezTo>
                  <a:cubicBezTo>
                    <a:pt x="4689738" y="1794170"/>
                    <a:pt x="4700989" y="1782904"/>
                    <a:pt x="4712240" y="1775393"/>
                  </a:cubicBezTo>
                  <a:cubicBezTo>
                    <a:pt x="4753493" y="1512505"/>
                    <a:pt x="4832250" y="1471194"/>
                    <a:pt x="4907256" y="1632682"/>
                  </a:cubicBezTo>
                  <a:cubicBezTo>
                    <a:pt x="4907256" y="1632682"/>
                    <a:pt x="4911007" y="1628927"/>
                    <a:pt x="4911007" y="1628927"/>
                  </a:cubicBezTo>
                  <a:cubicBezTo>
                    <a:pt x="4982263" y="1287173"/>
                    <a:pt x="5211032" y="1320973"/>
                    <a:pt x="5207282" y="1516261"/>
                  </a:cubicBezTo>
                  <a:cubicBezTo>
                    <a:pt x="5211032" y="1512505"/>
                    <a:pt x="5214782" y="1512505"/>
                    <a:pt x="5218533" y="1512505"/>
                  </a:cubicBezTo>
                  <a:cubicBezTo>
                    <a:pt x="5278538" y="1362284"/>
                    <a:pt x="5341356" y="1305951"/>
                    <a:pt x="5383078" y="1312992"/>
                  </a:cubicBezTo>
                  <a:close/>
                  <a:moveTo>
                    <a:pt x="2591405" y="1238177"/>
                  </a:moveTo>
                  <a:cubicBezTo>
                    <a:pt x="2571295" y="1238822"/>
                    <a:pt x="2552064" y="1242577"/>
                    <a:pt x="2536117" y="1249149"/>
                  </a:cubicBezTo>
                  <a:cubicBezTo>
                    <a:pt x="2453567" y="1282945"/>
                    <a:pt x="2442311" y="1391843"/>
                    <a:pt x="2449815" y="1470701"/>
                  </a:cubicBezTo>
                  <a:cubicBezTo>
                    <a:pt x="2453567" y="1500742"/>
                    <a:pt x="2498595" y="1496987"/>
                    <a:pt x="2498595" y="1466946"/>
                  </a:cubicBezTo>
                  <a:cubicBezTo>
                    <a:pt x="2498595" y="1418129"/>
                    <a:pt x="2502347" y="1354292"/>
                    <a:pt x="2547374" y="1320496"/>
                  </a:cubicBezTo>
                  <a:cubicBezTo>
                    <a:pt x="2569888" y="1305476"/>
                    <a:pt x="2592401" y="1301721"/>
                    <a:pt x="2618667" y="1309231"/>
                  </a:cubicBezTo>
                  <a:cubicBezTo>
                    <a:pt x="2648686" y="1312986"/>
                    <a:pt x="2659943" y="1335517"/>
                    <a:pt x="2682456" y="1354292"/>
                  </a:cubicBezTo>
                  <a:cubicBezTo>
                    <a:pt x="2708722" y="1373068"/>
                    <a:pt x="2738740" y="1354292"/>
                    <a:pt x="2731236" y="1324251"/>
                  </a:cubicBezTo>
                  <a:cubicBezTo>
                    <a:pt x="2719979" y="1262292"/>
                    <a:pt x="2651735" y="1236241"/>
                    <a:pt x="2591405" y="1238177"/>
                  </a:cubicBezTo>
                  <a:close/>
                  <a:moveTo>
                    <a:pt x="2462597" y="1026012"/>
                  </a:moveTo>
                  <a:cubicBezTo>
                    <a:pt x="2349676" y="1013515"/>
                    <a:pt x="2229370" y="1134618"/>
                    <a:pt x="2288468" y="1264169"/>
                  </a:cubicBezTo>
                  <a:cubicBezTo>
                    <a:pt x="2303477" y="1294210"/>
                    <a:pt x="2344752" y="1279190"/>
                    <a:pt x="2337247" y="1249149"/>
                  </a:cubicBezTo>
                  <a:cubicBezTo>
                    <a:pt x="2329743" y="1200332"/>
                    <a:pt x="2344752" y="1147761"/>
                    <a:pt x="2382274" y="1117720"/>
                  </a:cubicBezTo>
                  <a:cubicBezTo>
                    <a:pt x="2427302" y="1083924"/>
                    <a:pt x="2476081" y="1098944"/>
                    <a:pt x="2517356" y="1128985"/>
                  </a:cubicBezTo>
                  <a:cubicBezTo>
                    <a:pt x="2543622" y="1151516"/>
                    <a:pt x="2592401" y="1121475"/>
                    <a:pt x="2566136" y="1087679"/>
                  </a:cubicBezTo>
                  <a:cubicBezTo>
                    <a:pt x="2537056" y="1049189"/>
                    <a:pt x="2500237" y="1030178"/>
                    <a:pt x="2462597" y="1026012"/>
                  </a:cubicBezTo>
                  <a:close/>
                  <a:moveTo>
                    <a:pt x="2294096" y="784922"/>
                  </a:moveTo>
                  <a:cubicBezTo>
                    <a:pt x="2253759" y="779759"/>
                    <a:pt x="2211546" y="787269"/>
                    <a:pt x="2175899" y="806045"/>
                  </a:cubicBezTo>
                  <a:cubicBezTo>
                    <a:pt x="2097102" y="847351"/>
                    <a:pt x="2078340" y="944984"/>
                    <a:pt x="2115863" y="1020086"/>
                  </a:cubicBezTo>
                  <a:cubicBezTo>
                    <a:pt x="2130872" y="1050127"/>
                    <a:pt x="2172147" y="1038862"/>
                    <a:pt x="2164643" y="1005066"/>
                  </a:cubicBezTo>
                  <a:cubicBezTo>
                    <a:pt x="2153386" y="952494"/>
                    <a:pt x="2168395" y="896167"/>
                    <a:pt x="2217174" y="869882"/>
                  </a:cubicBezTo>
                  <a:cubicBezTo>
                    <a:pt x="2265954" y="836086"/>
                    <a:pt x="2318486" y="869882"/>
                    <a:pt x="2359761" y="896167"/>
                  </a:cubicBezTo>
                  <a:cubicBezTo>
                    <a:pt x="2397283" y="922453"/>
                    <a:pt x="2423549" y="869882"/>
                    <a:pt x="2401036" y="839841"/>
                  </a:cubicBezTo>
                  <a:cubicBezTo>
                    <a:pt x="2372894" y="807922"/>
                    <a:pt x="2334433" y="790085"/>
                    <a:pt x="2294096" y="784922"/>
                  </a:cubicBezTo>
                  <a:close/>
                  <a:moveTo>
                    <a:pt x="2135094" y="540839"/>
                  </a:moveTo>
                  <a:cubicBezTo>
                    <a:pt x="2113049" y="543186"/>
                    <a:pt x="2091474" y="550696"/>
                    <a:pt x="2074588" y="561962"/>
                  </a:cubicBezTo>
                  <a:cubicBezTo>
                    <a:pt x="1992038" y="614533"/>
                    <a:pt x="1984534" y="708411"/>
                    <a:pt x="1984534" y="798534"/>
                  </a:cubicBezTo>
                  <a:cubicBezTo>
                    <a:pt x="1984534" y="824820"/>
                    <a:pt x="2033313" y="828575"/>
                    <a:pt x="2037065" y="802289"/>
                  </a:cubicBezTo>
                  <a:cubicBezTo>
                    <a:pt x="2044570" y="745963"/>
                    <a:pt x="2055827" y="670860"/>
                    <a:pt x="2104606" y="633309"/>
                  </a:cubicBezTo>
                  <a:cubicBezTo>
                    <a:pt x="2134624" y="610778"/>
                    <a:pt x="2164643" y="614533"/>
                    <a:pt x="2190909" y="637064"/>
                  </a:cubicBezTo>
                  <a:cubicBezTo>
                    <a:pt x="2213422" y="655840"/>
                    <a:pt x="2239688" y="667105"/>
                    <a:pt x="2269706" y="674615"/>
                  </a:cubicBezTo>
                  <a:cubicBezTo>
                    <a:pt x="2295972" y="682126"/>
                    <a:pt x="2307229" y="648329"/>
                    <a:pt x="2292220" y="629554"/>
                  </a:cubicBezTo>
                  <a:cubicBezTo>
                    <a:pt x="2262202" y="599513"/>
                    <a:pt x="2239688" y="569472"/>
                    <a:pt x="2198413" y="550696"/>
                  </a:cubicBezTo>
                  <a:cubicBezTo>
                    <a:pt x="2179652" y="541309"/>
                    <a:pt x="2157138" y="538492"/>
                    <a:pt x="2135094" y="540839"/>
                  </a:cubicBezTo>
                  <a:close/>
                  <a:moveTo>
                    <a:pt x="2007985" y="317879"/>
                  </a:moveTo>
                  <a:cubicBezTo>
                    <a:pt x="1970462" y="320695"/>
                    <a:pt x="1933878" y="334777"/>
                    <a:pt x="1905736" y="359185"/>
                  </a:cubicBezTo>
                  <a:cubicBezTo>
                    <a:pt x="1841947" y="415512"/>
                    <a:pt x="1830690" y="501880"/>
                    <a:pt x="1838195" y="584492"/>
                  </a:cubicBezTo>
                  <a:cubicBezTo>
                    <a:pt x="1838195" y="625799"/>
                    <a:pt x="1901984" y="622044"/>
                    <a:pt x="1905736" y="580737"/>
                  </a:cubicBezTo>
                  <a:cubicBezTo>
                    <a:pt x="1905736" y="528166"/>
                    <a:pt x="1916993" y="471839"/>
                    <a:pt x="1950763" y="426777"/>
                  </a:cubicBezTo>
                  <a:cubicBezTo>
                    <a:pt x="1988286" y="374206"/>
                    <a:pt x="2048322" y="392981"/>
                    <a:pt x="2100854" y="396736"/>
                  </a:cubicBezTo>
                  <a:cubicBezTo>
                    <a:pt x="2134624" y="400492"/>
                    <a:pt x="2134624" y="355430"/>
                    <a:pt x="2115863" y="344165"/>
                  </a:cubicBezTo>
                  <a:cubicBezTo>
                    <a:pt x="2083969" y="323512"/>
                    <a:pt x="2045508" y="315062"/>
                    <a:pt x="2007985" y="317879"/>
                  </a:cubicBezTo>
                  <a:close/>
                  <a:moveTo>
                    <a:pt x="1970932" y="571"/>
                  </a:moveTo>
                  <a:cubicBezTo>
                    <a:pt x="2025809" y="-6000"/>
                    <a:pt x="2087721" y="43755"/>
                    <a:pt x="2115863" y="167674"/>
                  </a:cubicBezTo>
                  <a:cubicBezTo>
                    <a:pt x="2119615" y="167674"/>
                    <a:pt x="2127120" y="171429"/>
                    <a:pt x="2130872" y="175184"/>
                  </a:cubicBezTo>
                  <a:cubicBezTo>
                    <a:pt x="2198413" y="-5062"/>
                    <a:pt x="2446063" y="88816"/>
                    <a:pt x="2348504" y="374206"/>
                  </a:cubicBezTo>
                  <a:cubicBezTo>
                    <a:pt x="2352256" y="377961"/>
                    <a:pt x="2352256" y="381716"/>
                    <a:pt x="2356008" y="381716"/>
                  </a:cubicBezTo>
                  <a:cubicBezTo>
                    <a:pt x="2476081" y="254042"/>
                    <a:pt x="2671199" y="362940"/>
                    <a:pt x="2543622" y="659595"/>
                  </a:cubicBezTo>
                  <a:cubicBezTo>
                    <a:pt x="2547374" y="663350"/>
                    <a:pt x="2551127" y="670860"/>
                    <a:pt x="2554879" y="674615"/>
                  </a:cubicBezTo>
                  <a:cubicBezTo>
                    <a:pt x="2671199" y="599513"/>
                    <a:pt x="2832547" y="637064"/>
                    <a:pt x="2693713" y="914943"/>
                  </a:cubicBezTo>
                  <a:cubicBezTo>
                    <a:pt x="2697465" y="918698"/>
                    <a:pt x="2701217" y="926208"/>
                    <a:pt x="2704970" y="929964"/>
                  </a:cubicBezTo>
                  <a:cubicBezTo>
                    <a:pt x="2810033" y="862371"/>
                    <a:pt x="2986390" y="881147"/>
                    <a:pt x="2832547" y="1174046"/>
                  </a:cubicBezTo>
                  <a:cubicBezTo>
                    <a:pt x="2836299" y="1177802"/>
                    <a:pt x="2836299" y="1177802"/>
                    <a:pt x="2836299" y="1181557"/>
                  </a:cubicBezTo>
                  <a:cubicBezTo>
                    <a:pt x="3008904" y="1001311"/>
                    <a:pt x="3121472" y="1155271"/>
                    <a:pt x="2963877" y="1451925"/>
                  </a:cubicBezTo>
                  <a:cubicBezTo>
                    <a:pt x="2967629" y="1455680"/>
                    <a:pt x="2967629" y="1455680"/>
                    <a:pt x="2967629" y="1459436"/>
                  </a:cubicBezTo>
                  <a:cubicBezTo>
                    <a:pt x="3091454" y="1331761"/>
                    <a:pt x="3158995" y="1399354"/>
                    <a:pt x="3038922" y="1620906"/>
                  </a:cubicBezTo>
                  <a:cubicBezTo>
                    <a:pt x="3038922" y="1624661"/>
                    <a:pt x="3042674" y="1628416"/>
                    <a:pt x="3042674" y="1635926"/>
                  </a:cubicBezTo>
                  <a:cubicBezTo>
                    <a:pt x="3147738" y="1553314"/>
                    <a:pt x="3271563" y="1643436"/>
                    <a:pt x="3128977" y="1849968"/>
                  </a:cubicBezTo>
                  <a:cubicBezTo>
                    <a:pt x="3132729" y="1857478"/>
                    <a:pt x="3132729" y="1861233"/>
                    <a:pt x="3136481" y="1868744"/>
                  </a:cubicBezTo>
                  <a:cubicBezTo>
                    <a:pt x="3271563" y="1797396"/>
                    <a:pt x="3357865" y="1898785"/>
                    <a:pt x="3219031" y="2082786"/>
                  </a:cubicBezTo>
                  <a:cubicBezTo>
                    <a:pt x="3219031" y="2086541"/>
                    <a:pt x="3222783" y="2090296"/>
                    <a:pt x="3222783" y="2097806"/>
                  </a:cubicBezTo>
                  <a:cubicBezTo>
                    <a:pt x="3369122" y="2018949"/>
                    <a:pt x="3440415" y="2225480"/>
                    <a:pt x="3320343" y="2371930"/>
                  </a:cubicBezTo>
                  <a:cubicBezTo>
                    <a:pt x="3391636" y="2563441"/>
                    <a:pt x="3455424" y="2758708"/>
                    <a:pt x="3515461" y="2946464"/>
                  </a:cubicBezTo>
                  <a:cubicBezTo>
                    <a:pt x="3320343" y="1838703"/>
                    <a:pt x="3736845" y="1192822"/>
                    <a:pt x="3943220" y="956249"/>
                  </a:cubicBezTo>
                  <a:cubicBezTo>
                    <a:pt x="4153347" y="715922"/>
                    <a:pt x="4359722" y="937474"/>
                    <a:pt x="4097063" y="1196577"/>
                  </a:cubicBezTo>
                  <a:cubicBezTo>
                    <a:pt x="3931963" y="1361802"/>
                    <a:pt x="3789377" y="1485721"/>
                    <a:pt x="3635533" y="1962622"/>
                  </a:cubicBezTo>
                  <a:cubicBezTo>
                    <a:pt x="3500451" y="2371930"/>
                    <a:pt x="3541727" y="2875116"/>
                    <a:pt x="3601763" y="3220587"/>
                  </a:cubicBezTo>
                  <a:cubicBezTo>
                    <a:pt x="3785624" y="3798876"/>
                    <a:pt x="3916954" y="4275776"/>
                    <a:pt x="3954477" y="4399695"/>
                  </a:cubicBezTo>
                  <a:cubicBezTo>
                    <a:pt x="4033274" y="4677574"/>
                    <a:pt x="3958229" y="4613737"/>
                    <a:pt x="3909449" y="4433491"/>
                  </a:cubicBezTo>
                  <a:cubicBezTo>
                    <a:pt x="3718083" y="3735039"/>
                    <a:pt x="3380379" y="3107934"/>
                    <a:pt x="3005151" y="2544666"/>
                  </a:cubicBezTo>
                  <a:cubicBezTo>
                    <a:pt x="2900088" y="2582217"/>
                    <a:pt x="2806281" y="2510869"/>
                    <a:pt x="2915097" y="2416991"/>
                  </a:cubicBezTo>
                  <a:cubicBezTo>
                    <a:pt x="2911345" y="2409481"/>
                    <a:pt x="2907593" y="2405726"/>
                    <a:pt x="2903840" y="2401971"/>
                  </a:cubicBezTo>
                  <a:cubicBezTo>
                    <a:pt x="2731236" y="2409481"/>
                    <a:pt x="2641181" y="2304338"/>
                    <a:pt x="2749997" y="2184174"/>
                  </a:cubicBezTo>
                  <a:cubicBezTo>
                    <a:pt x="2746245" y="2180419"/>
                    <a:pt x="2742493" y="2172909"/>
                    <a:pt x="2738740" y="2169153"/>
                  </a:cubicBezTo>
                  <a:cubicBezTo>
                    <a:pt x="2584897" y="2206705"/>
                    <a:pt x="2479833" y="2094051"/>
                    <a:pt x="2596154" y="1981397"/>
                  </a:cubicBezTo>
                  <a:cubicBezTo>
                    <a:pt x="2596154" y="1977642"/>
                    <a:pt x="2592401" y="1977642"/>
                    <a:pt x="2592401" y="1973887"/>
                  </a:cubicBezTo>
                  <a:cubicBezTo>
                    <a:pt x="2386027" y="2056500"/>
                    <a:pt x="2250945" y="1891274"/>
                    <a:pt x="2412292" y="1744825"/>
                  </a:cubicBezTo>
                  <a:cubicBezTo>
                    <a:pt x="2408540" y="1737315"/>
                    <a:pt x="2404788" y="1733559"/>
                    <a:pt x="2401036" y="1729804"/>
                  </a:cubicBezTo>
                  <a:cubicBezTo>
                    <a:pt x="2205918" y="1763600"/>
                    <a:pt x="2093349" y="1650947"/>
                    <a:pt x="2232184" y="1515762"/>
                  </a:cubicBezTo>
                  <a:cubicBezTo>
                    <a:pt x="2228431" y="1515762"/>
                    <a:pt x="2228431" y="1512007"/>
                    <a:pt x="2228431" y="1512007"/>
                  </a:cubicBezTo>
                  <a:cubicBezTo>
                    <a:pt x="2007047" y="1575844"/>
                    <a:pt x="1864461" y="1478211"/>
                    <a:pt x="2040818" y="1271680"/>
                  </a:cubicBezTo>
                  <a:cubicBezTo>
                    <a:pt x="2037065" y="1267925"/>
                    <a:pt x="2037065" y="1264169"/>
                    <a:pt x="2033313" y="1260414"/>
                  </a:cubicBezTo>
                  <a:cubicBezTo>
                    <a:pt x="1849452" y="1286700"/>
                    <a:pt x="1654334" y="1215353"/>
                    <a:pt x="1860709" y="1012576"/>
                  </a:cubicBezTo>
                  <a:cubicBezTo>
                    <a:pt x="1856956" y="1005066"/>
                    <a:pt x="1853204" y="997556"/>
                    <a:pt x="1849452" y="993801"/>
                  </a:cubicBezTo>
                  <a:cubicBezTo>
                    <a:pt x="1628068" y="993801"/>
                    <a:pt x="1549270" y="862371"/>
                    <a:pt x="1710618" y="734697"/>
                  </a:cubicBezTo>
                  <a:cubicBezTo>
                    <a:pt x="1706865" y="730942"/>
                    <a:pt x="1703113" y="723432"/>
                    <a:pt x="1703113" y="719677"/>
                  </a:cubicBezTo>
                  <a:cubicBezTo>
                    <a:pt x="1470472" y="704656"/>
                    <a:pt x="1477977" y="546941"/>
                    <a:pt x="1643077" y="449308"/>
                  </a:cubicBezTo>
                  <a:cubicBezTo>
                    <a:pt x="1643077" y="441798"/>
                    <a:pt x="1643077" y="438043"/>
                    <a:pt x="1643077" y="430533"/>
                  </a:cubicBezTo>
                  <a:cubicBezTo>
                    <a:pt x="1492986" y="377961"/>
                    <a:pt x="1489234" y="239021"/>
                    <a:pt x="1718122" y="269062"/>
                  </a:cubicBezTo>
                  <a:cubicBezTo>
                    <a:pt x="1721875" y="265307"/>
                    <a:pt x="1725627" y="265307"/>
                    <a:pt x="1729379" y="261552"/>
                  </a:cubicBezTo>
                  <a:cubicBezTo>
                    <a:pt x="1654334" y="148898"/>
                    <a:pt x="1703113" y="-1306"/>
                    <a:pt x="1853204" y="178939"/>
                  </a:cubicBezTo>
                  <a:cubicBezTo>
                    <a:pt x="1856956" y="175184"/>
                    <a:pt x="1864461" y="171429"/>
                    <a:pt x="1868213" y="171429"/>
                  </a:cubicBezTo>
                  <a:cubicBezTo>
                    <a:pt x="1868213" y="70041"/>
                    <a:pt x="1916055" y="7143"/>
                    <a:pt x="1970932" y="5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 dist="38100" dir="13500000">
                <a:prstClr val="black">
                  <a:alpha val="50000"/>
                </a:prstClr>
              </a:innerShdw>
            </a:effectLst>
          </p:spPr>
          <p:txBody>
            <a:bodyPr anchor="ctr" anchorCtr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lvl="0" algn="l"/>
              <a:endParaRPr lang="zh-CN" altLang="en-US">
                <a:sym typeface="+mn-ea"/>
              </a:endParaRPr>
            </a:p>
          </p:txBody>
        </p:sp>
      </p:grpSp>
      <p:sp>
        <p:nvSpPr>
          <p:cNvPr id="8199" name="文本框 39"/>
          <p:cNvSpPr txBox="1"/>
          <p:nvPr/>
        </p:nvSpPr>
        <p:spPr>
          <a:xfrm>
            <a:off x="10194290" y="4613910"/>
            <a:ext cx="1898015" cy="13862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.</a:t>
            </a:r>
            <a:r>
              <a:rPr lang="zh-CN" altLang="en-US" sz="1400" strike="noStrike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525" y="82550"/>
            <a:ext cx="12151995" cy="6741377"/>
            <a:chOff x="107" y="61"/>
            <a:chExt cx="14255" cy="7908"/>
          </a:xfrm>
        </p:grpSpPr>
        <p:pic>
          <p:nvPicPr>
            <p:cNvPr id="3075" name="图片 32" descr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9" y="5409"/>
              <a:ext cx="7427" cy="9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6" name="矩形 5"/>
            <p:cNvSpPr/>
            <p:nvPr/>
          </p:nvSpPr>
          <p:spPr>
            <a:xfrm>
              <a:off x="5073" y="4710"/>
              <a:ext cx="4255" cy="6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Valentine's day Wedding wedding pr 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 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template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074" y="2932"/>
              <a:ext cx="4252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1" name="矩形 5"/>
            <p:cNvSpPr/>
            <p:nvPr/>
          </p:nvSpPr>
          <p:spPr>
            <a:xfrm>
              <a:off x="3993" y="3474"/>
              <a:ext cx="6415" cy="10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ctr"/>
              <a:r>
                <a:rPr lang="en-US" altLang="zh-CN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THANK YOU!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07" y="3278"/>
              <a:ext cx="3641" cy="4691"/>
              <a:chOff x="107" y="3278"/>
              <a:chExt cx="3641" cy="4691"/>
            </a:xfrm>
          </p:grpSpPr>
          <p:sp>
            <p:nvSpPr>
              <p:cNvPr id="7" name="花纹"/>
              <p:cNvSpPr/>
              <p:nvPr/>
            </p:nvSpPr>
            <p:spPr bwMode="auto">
              <a:xfrm>
                <a:off x="107" y="4635"/>
                <a:ext cx="2788" cy="3334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8" name="花纹"/>
              <p:cNvSpPr/>
              <p:nvPr/>
            </p:nvSpPr>
            <p:spPr bwMode="auto">
              <a:xfrm rot="2940000" flipH="1">
                <a:off x="1956" y="6085"/>
                <a:ext cx="1633" cy="1953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9" name="花纹"/>
              <p:cNvSpPr/>
              <p:nvPr/>
            </p:nvSpPr>
            <p:spPr bwMode="auto">
              <a:xfrm rot="2940000" flipH="1">
                <a:off x="1343" y="3693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10" name="花纹"/>
              <p:cNvSpPr/>
              <p:nvPr/>
            </p:nvSpPr>
            <p:spPr bwMode="auto">
              <a:xfrm rot="18660000">
                <a:off x="335" y="315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 flipV="1">
              <a:off x="11854" y="61"/>
              <a:ext cx="2508" cy="1792"/>
              <a:chOff x="11836" y="259"/>
              <a:chExt cx="2508" cy="1792"/>
            </a:xfrm>
          </p:grpSpPr>
          <p:sp>
            <p:nvSpPr>
              <p:cNvPr id="12" name="花纹"/>
              <p:cNvSpPr/>
              <p:nvPr/>
            </p:nvSpPr>
            <p:spPr bwMode="auto">
              <a:xfrm rot="2940000" flipH="1">
                <a:off x="12967" y="674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13" name="花纹"/>
              <p:cNvSpPr/>
              <p:nvPr/>
            </p:nvSpPr>
            <p:spPr bwMode="auto">
              <a:xfrm rot="18660000">
                <a:off x="11959" y="136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5075" y="2820"/>
              <a:ext cx="4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5675" y="1681"/>
              <a:ext cx="3050" cy="1254"/>
              <a:chOff x="5783" y="1338"/>
              <a:chExt cx="3050" cy="1254"/>
            </a:xfrm>
          </p:grpSpPr>
          <p:sp>
            <p:nvSpPr>
              <p:cNvPr id="19" name="花纹"/>
              <p:cNvSpPr/>
              <p:nvPr/>
            </p:nvSpPr>
            <p:spPr bwMode="auto">
              <a:xfrm rot="6660000" flipV="1">
                <a:off x="5906" y="121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  <p:sp>
            <p:nvSpPr>
              <p:cNvPr id="21" name="花纹"/>
              <p:cNvSpPr/>
              <p:nvPr/>
            </p:nvSpPr>
            <p:spPr bwMode="auto">
              <a:xfrm rot="14940000" flipH="1" flipV="1">
                <a:off x="7456" y="1215"/>
                <a:ext cx="1254" cy="1501"/>
              </a:xfrm>
              <a:custGeom>
                <a:avLst/>
                <a:gdLst/>
                <a:ahLst/>
                <a:cxnLst/>
                <a:rect l="0" t="0" r="r" b="b"/>
                <a:pathLst>
                  <a:path w="5897258" h="7772033">
                    <a:moveTo>
                      <a:pt x="1625171" y="6657101"/>
                    </a:moveTo>
                    <a:cubicBezTo>
                      <a:pt x="1609867" y="6656573"/>
                      <a:pt x="1592981" y="6673472"/>
                      <a:pt x="1601424" y="6690371"/>
                    </a:cubicBezTo>
                    <a:cubicBezTo>
                      <a:pt x="1631445" y="6776745"/>
                      <a:pt x="1638950" y="6866874"/>
                      <a:pt x="1740269" y="6900672"/>
                    </a:cubicBezTo>
                    <a:cubicBezTo>
                      <a:pt x="1837836" y="6934471"/>
                      <a:pt x="1924145" y="6878140"/>
                      <a:pt x="1972929" y="6795522"/>
                    </a:cubicBezTo>
                    <a:cubicBezTo>
                      <a:pt x="1987939" y="6765479"/>
                      <a:pt x="1946661" y="6735436"/>
                      <a:pt x="1924145" y="6757968"/>
                    </a:cubicBezTo>
                    <a:cubicBezTo>
                      <a:pt x="1867857" y="6818054"/>
                      <a:pt x="1815321" y="6848097"/>
                      <a:pt x="1736517" y="6810543"/>
                    </a:cubicBezTo>
                    <a:cubicBezTo>
                      <a:pt x="1706496" y="6795522"/>
                      <a:pt x="1695238" y="6754213"/>
                      <a:pt x="1683981" y="6727925"/>
                    </a:cubicBezTo>
                    <a:cubicBezTo>
                      <a:pt x="1672723" y="6701637"/>
                      <a:pt x="1657713" y="6682860"/>
                      <a:pt x="1638950" y="6664083"/>
                    </a:cubicBezTo>
                    <a:cubicBezTo>
                      <a:pt x="1635197" y="6659389"/>
                      <a:pt x="1630272" y="6657277"/>
                      <a:pt x="1625171" y="6657101"/>
                    </a:cubicBezTo>
                    <a:close/>
                    <a:moveTo>
                      <a:pt x="1815086" y="6326041"/>
                    </a:moveTo>
                    <a:cubicBezTo>
                      <a:pt x="1747540" y="6325161"/>
                      <a:pt x="1665218" y="6344876"/>
                      <a:pt x="1631445" y="6389941"/>
                    </a:cubicBezTo>
                    <a:cubicBezTo>
                      <a:pt x="1616434" y="6412473"/>
                      <a:pt x="1631445" y="6438761"/>
                      <a:pt x="1657713" y="6431250"/>
                    </a:cubicBezTo>
                    <a:cubicBezTo>
                      <a:pt x="1717754" y="6419984"/>
                      <a:pt x="1766537" y="6404963"/>
                      <a:pt x="1830331" y="6412473"/>
                    </a:cubicBezTo>
                    <a:cubicBezTo>
                      <a:pt x="1856599" y="6419984"/>
                      <a:pt x="1882867" y="6427495"/>
                      <a:pt x="1905383" y="6442516"/>
                    </a:cubicBezTo>
                    <a:cubicBezTo>
                      <a:pt x="1927898" y="6457538"/>
                      <a:pt x="1927898" y="6491336"/>
                      <a:pt x="1950414" y="6510113"/>
                    </a:cubicBezTo>
                    <a:cubicBezTo>
                      <a:pt x="1969176" y="6525135"/>
                      <a:pt x="1991692" y="6517624"/>
                      <a:pt x="2002950" y="6502602"/>
                    </a:cubicBezTo>
                    <a:cubicBezTo>
                      <a:pt x="2055486" y="6419984"/>
                      <a:pt x="1939156" y="6348632"/>
                      <a:pt x="1875362" y="6333610"/>
                    </a:cubicBezTo>
                    <a:cubicBezTo>
                      <a:pt x="1858476" y="6328916"/>
                      <a:pt x="1837602" y="6326334"/>
                      <a:pt x="1815086" y="6326041"/>
                    </a:cubicBezTo>
                    <a:close/>
                    <a:moveTo>
                      <a:pt x="1887707" y="5648505"/>
                    </a:moveTo>
                    <a:cubicBezTo>
                      <a:pt x="1933669" y="5654609"/>
                      <a:pt x="1974941" y="5700627"/>
                      <a:pt x="1965561" y="5788907"/>
                    </a:cubicBezTo>
                    <a:cubicBezTo>
                      <a:pt x="2010585" y="5698749"/>
                      <a:pt x="2134401" y="5698749"/>
                      <a:pt x="2111889" y="5879065"/>
                    </a:cubicBezTo>
                    <a:cubicBezTo>
                      <a:pt x="2160665" y="5792664"/>
                      <a:pt x="2314497" y="5755098"/>
                      <a:pt x="2239457" y="5935414"/>
                    </a:cubicBezTo>
                    <a:cubicBezTo>
                      <a:pt x="2325753" y="5871552"/>
                      <a:pt x="2475833" y="5875309"/>
                      <a:pt x="2337009" y="6036842"/>
                    </a:cubicBezTo>
                    <a:cubicBezTo>
                      <a:pt x="2438313" y="5980493"/>
                      <a:pt x="2614657" y="6093191"/>
                      <a:pt x="2445817" y="6202132"/>
                    </a:cubicBezTo>
                    <a:cubicBezTo>
                      <a:pt x="2588393" y="6175836"/>
                      <a:pt x="2670937" y="6322343"/>
                      <a:pt x="2502097" y="6378692"/>
                    </a:cubicBezTo>
                    <a:cubicBezTo>
                      <a:pt x="2610905" y="6378692"/>
                      <a:pt x="2678441" y="6551495"/>
                      <a:pt x="2505849" y="6566521"/>
                    </a:cubicBezTo>
                    <a:cubicBezTo>
                      <a:pt x="2622161" y="6592817"/>
                      <a:pt x="2614657" y="6750594"/>
                      <a:pt x="2464577" y="6765620"/>
                    </a:cubicBezTo>
                    <a:cubicBezTo>
                      <a:pt x="2569633" y="6784403"/>
                      <a:pt x="2577137" y="6934667"/>
                      <a:pt x="2423305" y="6938423"/>
                    </a:cubicBezTo>
                    <a:cubicBezTo>
                      <a:pt x="2509601" y="6957206"/>
                      <a:pt x="2554625" y="7103713"/>
                      <a:pt x="2359521" y="7051121"/>
                    </a:cubicBezTo>
                    <a:cubicBezTo>
                      <a:pt x="2400793" y="7193871"/>
                      <a:pt x="2145657" y="7223924"/>
                      <a:pt x="2111889" y="7126253"/>
                    </a:cubicBezTo>
                    <a:cubicBezTo>
                      <a:pt x="3019873" y="6607844"/>
                      <a:pt x="1815481" y="5214149"/>
                      <a:pt x="1207656" y="6273507"/>
                    </a:cubicBezTo>
                    <a:cubicBezTo>
                      <a:pt x="1098848" y="6262237"/>
                      <a:pt x="1087592" y="6138270"/>
                      <a:pt x="1200152" y="6115731"/>
                    </a:cubicBezTo>
                    <a:cubicBezTo>
                      <a:pt x="1027560" y="6048112"/>
                      <a:pt x="1128864" y="5894092"/>
                      <a:pt x="1320216" y="5991763"/>
                    </a:cubicBezTo>
                    <a:cubicBezTo>
                      <a:pt x="1196400" y="5826473"/>
                      <a:pt x="1338976" y="5725045"/>
                      <a:pt x="1466544" y="5849013"/>
                    </a:cubicBezTo>
                    <a:cubicBezTo>
                      <a:pt x="1414016" y="5698749"/>
                      <a:pt x="1556592" y="5642400"/>
                      <a:pt x="1627881" y="5777638"/>
                    </a:cubicBezTo>
                    <a:cubicBezTo>
                      <a:pt x="1605369" y="5642400"/>
                      <a:pt x="1762953" y="5586052"/>
                      <a:pt x="1781713" y="5747585"/>
                    </a:cubicBezTo>
                    <a:cubicBezTo>
                      <a:pt x="1791093" y="5676209"/>
                      <a:pt x="1841745" y="5642400"/>
                      <a:pt x="1887707" y="5648505"/>
                    </a:cubicBezTo>
                    <a:close/>
                    <a:moveTo>
                      <a:pt x="2288057" y="4260284"/>
                    </a:moveTo>
                    <a:cubicBezTo>
                      <a:pt x="2320999" y="4259139"/>
                      <a:pt x="2356094" y="4259300"/>
                      <a:pt x="2393373" y="4260942"/>
                    </a:cubicBezTo>
                    <a:cubicBezTo>
                      <a:pt x="2817274" y="4279713"/>
                      <a:pt x="3676330" y="4583810"/>
                      <a:pt x="3792622" y="5469820"/>
                    </a:cubicBezTo>
                    <a:cubicBezTo>
                      <a:pt x="3912665" y="6355829"/>
                      <a:pt x="3533779" y="6896445"/>
                      <a:pt x="3398731" y="7054125"/>
                    </a:cubicBezTo>
                    <a:cubicBezTo>
                      <a:pt x="3263683" y="7208050"/>
                      <a:pt x="3214916" y="7095422"/>
                      <a:pt x="3301197" y="6979039"/>
                    </a:cubicBezTo>
                    <a:cubicBezTo>
                      <a:pt x="4073972" y="5946613"/>
                      <a:pt x="3612557" y="4993026"/>
                      <a:pt x="3087370" y="4966746"/>
                    </a:cubicBezTo>
                    <a:cubicBezTo>
                      <a:pt x="2877295" y="4959238"/>
                      <a:pt x="2622205" y="4944221"/>
                      <a:pt x="2633459" y="4824084"/>
                    </a:cubicBezTo>
                    <a:cubicBezTo>
                      <a:pt x="2644713" y="4703947"/>
                      <a:pt x="2869793" y="4726473"/>
                      <a:pt x="3094873" y="4782787"/>
                    </a:cubicBezTo>
                    <a:cubicBezTo>
                      <a:pt x="3316202" y="4839101"/>
                      <a:pt x="3177402" y="4700193"/>
                      <a:pt x="2929814" y="4651387"/>
                    </a:cubicBezTo>
                    <a:cubicBezTo>
                      <a:pt x="2727242" y="4613844"/>
                      <a:pt x="2554680" y="4621353"/>
                      <a:pt x="2157039" y="4602581"/>
                    </a:cubicBezTo>
                    <a:cubicBezTo>
                      <a:pt x="1784250" y="4588503"/>
                      <a:pt x="1793921" y="4277455"/>
                      <a:pt x="2288057" y="4260284"/>
                    </a:cubicBezTo>
                    <a:close/>
                    <a:moveTo>
                      <a:pt x="2007127" y="3937380"/>
                    </a:moveTo>
                    <a:cubicBezTo>
                      <a:pt x="2821021" y="3948657"/>
                      <a:pt x="3301105" y="4422269"/>
                      <a:pt x="3421127" y="4531276"/>
                    </a:cubicBezTo>
                    <a:cubicBezTo>
                      <a:pt x="3537397" y="4644041"/>
                      <a:pt x="3462384" y="4689147"/>
                      <a:pt x="3368617" y="4580141"/>
                    </a:cubicBezTo>
                    <a:cubicBezTo>
                      <a:pt x="3034808" y="4181704"/>
                      <a:pt x="2348437" y="4072698"/>
                      <a:pt x="2033382" y="4072698"/>
                    </a:cubicBezTo>
                    <a:cubicBezTo>
                      <a:pt x="1718326" y="4072698"/>
                      <a:pt x="1163228" y="4253122"/>
                      <a:pt x="1088215" y="4546312"/>
                    </a:cubicBezTo>
                    <a:cubicBezTo>
                      <a:pt x="1016952" y="4839500"/>
                      <a:pt x="848172" y="4764324"/>
                      <a:pt x="893180" y="4587658"/>
                    </a:cubicBezTo>
                    <a:cubicBezTo>
                      <a:pt x="941939" y="4410993"/>
                      <a:pt x="1189483" y="3929862"/>
                      <a:pt x="2007127" y="3937380"/>
                    </a:cubicBezTo>
                    <a:close/>
                    <a:moveTo>
                      <a:pt x="2616291" y="2864339"/>
                    </a:moveTo>
                    <a:cubicBezTo>
                      <a:pt x="2610429" y="2864457"/>
                      <a:pt x="2604567" y="2866568"/>
                      <a:pt x="2599877" y="2871260"/>
                    </a:cubicBezTo>
                    <a:cubicBezTo>
                      <a:pt x="2554853" y="2912553"/>
                      <a:pt x="2528590" y="2972615"/>
                      <a:pt x="2536094" y="3032678"/>
                    </a:cubicBezTo>
                    <a:cubicBezTo>
                      <a:pt x="2547350" y="3088986"/>
                      <a:pt x="2599877" y="3152802"/>
                      <a:pt x="2663659" y="3134033"/>
                    </a:cubicBezTo>
                    <a:cubicBezTo>
                      <a:pt x="2693675" y="3122771"/>
                      <a:pt x="2693675" y="3088986"/>
                      <a:pt x="2671163" y="3073970"/>
                    </a:cubicBezTo>
                    <a:cubicBezTo>
                      <a:pt x="2652403" y="3062709"/>
                      <a:pt x="2637396" y="3062709"/>
                      <a:pt x="2622388" y="3047693"/>
                    </a:cubicBezTo>
                    <a:cubicBezTo>
                      <a:pt x="2611132" y="3040186"/>
                      <a:pt x="2611132" y="3017662"/>
                      <a:pt x="2611132" y="3006400"/>
                    </a:cubicBezTo>
                    <a:cubicBezTo>
                      <a:pt x="2607380" y="2968862"/>
                      <a:pt x="2614884" y="2931323"/>
                      <a:pt x="2637396" y="2901292"/>
                    </a:cubicBezTo>
                    <a:cubicBezTo>
                      <a:pt x="2651465" y="2881583"/>
                      <a:pt x="2633878" y="2863988"/>
                      <a:pt x="2616291" y="2864339"/>
                    </a:cubicBezTo>
                    <a:close/>
                    <a:moveTo>
                      <a:pt x="2274925" y="2694182"/>
                    </a:moveTo>
                    <a:cubicBezTo>
                      <a:pt x="2270411" y="2695063"/>
                      <a:pt x="2265955" y="2697643"/>
                      <a:pt x="2262203" y="2702336"/>
                    </a:cubicBezTo>
                    <a:cubicBezTo>
                      <a:pt x="2172157" y="2781167"/>
                      <a:pt x="2258452" y="2927569"/>
                      <a:pt x="2344746" y="2972615"/>
                    </a:cubicBezTo>
                    <a:cubicBezTo>
                      <a:pt x="2356001" y="2980124"/>
                      <a:pt x="2374761" y="2980124"/>
                      <a:pt x="2389769" y="2968862"/>
                    </a:cubicBezTo>
                    <a:cubicBezTo>
                      <a:pt x="2389769" y="2968862"/>
                      <a:pt x="2393521" y="2968862"/>
                      <a:pt x="2393521" y="2968862"/>
                    </a:cubicBezTo>
                    <a:cubicBezTo>
                      <a:pt x="2404776" y="2961354"/>
                      <a:pt x="2412280" y="2946338"/>
                      <a:pt x="2412280" y="2935077"/>
                    </a:cubicBezTo>
                    <a:cubicBezTo>
                      <a:pt x="2404776" y="2893784"/>
                      <a:pt x="2356001" y="2875014"/>
                      <a:pt x="2329738" y="2841230"/>
                    </a:cubicBezTo>
                    <a:cubicBezTo>
                      <a:pt x="2303475" y="2803691"/>
                      <a:pt x="2295971" y="2769905"/>
                      <a:pt x="2299723" y="2721105"/>
                    </a:cubicBezTo>
                    <a:cubicBezTo>
                      <a:pt x="2301599" y="2709844"/>
                      <a:pt x="2295971" y="2700458"/>
                      <a:pt x="2287998" y="2696236"/>
                    </a:cubicBezTo>
                    <a:cubicBezTo>
                      <a:pt x="2284012" y="2694124"/>
                      <a:pt x="2279439" y="2693303"/>
                      <a:pt x="2274925" y="2694182"/>
                    </a:cubicBezTo>
                    <a:close/>
                    <a:moveTo>
                      <a:pt x="5271059" y="2655259"/>
                    </a:moveTo>
                    <a:cubicBezTo>
                      <a:pt x="5376141" y="2662374"/>
                      <a:pt x="5402238" y="2742476"/>
                      <a:pt x="5139514" y="2897398"/>
                    </a:cubicBezTo>
                    <a:cubicBezTo>
                      <a:pt x="4715403" y="3149030"/>
                      <a:pt x="4497718" y="3532110"/>
                      <a:pt x="4463939" y="3776230"/>
                    </a:cubicBezTo>
                    <a:cubicBezTo>
                      <a:pt x="4430160" y="4020350"/>
                      <a:pt x="4385122" y="3851345"/>
                      <a:pt x="4403888" y="3723651"/>
                    </a:cubicBezTo>
                    <a:cubicBezTo>
                      <a:pt x="4497718" y="3043870"/>
                      <a:pt x="4843012" y="2848574"/>
                      <a:pt x="5041931" y="2720881"/>
                    </a:cubicBezTo>
                    <a:cubicBezTo>
                      <a:pt x="5116526" y="2672996"/>
                      <a:pt x="5208010" y="2650990"/>
                      <a:pt x="5271059" y="2655259"/>
                    </a:cubicBezTo>
                    <a:close/>
                    <a:moveTo>
                      <a:pt x="2093601" y="2547487"/>
                    </a:moveTo>
                    <a:cubicBezTo>
                      <a:pt x="2087739" y="2546314"/>
                      <a:pt x="2081173" y="2547487"/>
                      <a:pt x="2074607" y="2552180"/>
                    </a:cubicBezTo>
                    <a:cubicBezTo>
                      <a:pt x="2018328" y="2593473"/>
                      <a:pt x="1992065" y="2661042"/>
                      <a:pt x="1988313" y="2732367"/>
                    </a:cubicBezTo>
                    <a:cubicBezTo>
                      <a:pt x="1988313" y="2792428"/>
                      <a:pt x="2022080" y="2890030"/>
                      <a:pt x="2093367" y="2893784"/>
                    </a:cubicBezTo>
                    <a:cubicBezTo>
                      <a:pt x="2115878" y="2893784"/>
                      <a:pt x="2130886" y="2867506"/>
                      <a:pt x="2123382" y="2848737"/>
                    </a:cubicBezTo>
                    <a:cubicBezTo>
                      <a:pt x="2115878" y="2826214"/>
                      <a:pt x="2104623" y="2818706"/>
                      <a:pt x="2089615" y="2803691"/>
                    </a:cubicBezTo>
                    <a:cubicBezTo>
                      <a:pt x="2074607" y="2781167"/>
                      <a:pt x="2067103" y="2754890"/>
                      <a:pt x="2063351" y="2728613"/>
                    </a:cubicBezTo>
                    <a:cubicBezTo>
                      <a:pt x="2059599" y="2676058"/>
                      <a:pt x="2070855" y="2627258"/>
                      <a:pt x="2108375" y="2589718"/>
                    </a:cubicBezTo>
                    <a:cubicBezTo>
                      <a:pt x="2122444" y="2575642"/>
                      <a:pt x="2111189" y="2551007"/>
                      <a:pt x="2093601" y="2547487"/>
                    </a:cubicBezTo>
                    <a:close/>
                    <a:moveTo>
                      <a:pt x="1885663" y="2455752"/>
                    </a:moveTo>
                    <a:cubicBezTo>
                      <a:pt x="1879976" y="2455517"/>
                      <a:pt x="1873879" y="2457394"/>
                      <a:pt x="1868251" y="2462086"/>
                    </a:cubicBezTo>
                    <a:cubicBezTo>
                      <a:pt x="1811972" y="2514640"/>
                      <a:pt x="1774453" y="2582211"/>
                      <a:pt x="1763197" y="2661042"/>
                    </a:cubicBezTo>
                    <a:cubicBezTo>
                      <a:pt x="1751942" y="2732367"/>
                      <a:pt x="1781957" y="2829968"/>
                      <a:pt x="1856996" y="2848737"/>
                    </a:cubicBezTo>
                    <a:cubicBezTo>
                      <a:pt x="1883259" y="2856245"/>
                      <a:pt x="1909522" y="2826214"/>
                      <a:pt x="1898267" y="2799936"/>
                    </a:cubicBezTo>
                    <a:cubicBezTo>
                      <a:pt x="1883259" y="2751136"/>
                      <a:pt x="1849492" y="2724859"/>
                      <a:pt x="1841988" y="2668550"/>
                    </a:cubicBezTo>
                    <a:cubicBezTo>
                      <a:pt x="1838236" y="2604734"/>
                      <a:pt x="1864499" y="2540918"/>
                      <a:pt x="1902019" y="2495871"/>
                    </a:cubicBezTo>
                    <a:cubicBezTo>
                      <a:pt x="1916088" y="2476164"/>
                      <a:pt x="1902722" y="2456456"/>
                      <a:pt x="1885663" y="2455752"/>
                    </a:cubicBezTo>
                    <a:close/>
                    <a:moveTo>
                      <a:pt x="3214810" y="2429665"/>
                    </a:moveTo>
                    <a:cubicBezTo>
                      <a:pt x="3192765" y="2425440"/>
                      <a:pt x="3168375" y="2430134"/>
                      <a:pt x="3147738" y="2443277"/>
                    </a:cubicBezTo>
                    <a:cubicBezTo>
                      <a:pt x="3110215" y="2465808"/>
                      <a:pt x="3087701" y="2518380"/>
                      <a:pt x="3102711" y="2563441"/>
                    </a:cubicBezTo>
                    <a:cubicBezTo>
                      <a:pt x="3113967" y="2589727"/>
                      <a:pt x="3155243" y="2578462"/>
                      <a:pt x="3147738" y="2548421"/>
                    </a:cubicBezTo>
                    <a:cubicBezTo>
                      <a:pt x="3140233" y="2525890"/>
                      <a:pt x="3155243" y="2507115"/>
                      <a:pt x="3170251" y="2492094"/>
                    </a:cubicBezTo>
                    <a:cubicBezTo>
                      <a:pt x="3189013" y="2477073"/>
                      <a:pt x="3204022" y="2480828"/>
                      <a:pt x="3219031" y="2499604"/>
                    </a:cubicBezTo>
                    <a:cubicBezTo>
                      <a:pt x="3241545" y="2529645"/>
                      <a:pt x="3282820" y="2503359"/>
                      <a:pt x="3267811" y="2469563"/>
                    </a:cubicBezTo>
                    <a:cubicBezTo>
                      <a:pt x="3256554" y="2447032"/>
                      <a:pt x="3236855" y="2433889"/>
                      <a:pt x="3214810" y="2429665"/>
                    </a:cubicBezTo>
                    <a:close/>
                    <a:moveTo>
                      <a:pt x="1640791" y="2406306"/>
                    </a:moveTo>
                    <a:cubicBezTo>
                      <a:pt x="1634929" y="2406482"/>
                      <a:pt x="1629066" y="2408594"/>
                      <a:pt x="1624376" y="2413286"/>
                    </a:cubicBezTo>
                    <a:cubicBezTo>
                      <a:pt x="1541834" y="2495871"/>
                      <a:pt x="1436780" y="2683566"/>
                      <a:pt x="1571849" y="2773659"/>
                    </a:cubicBezTo>
                    <a:cubicBezTo>
                      <a:pt x="1601865" y="2792428"/>
                      <a:pt x="1631880" y="2758644"/>
                      <a:pt x="1624376" y="2728613"/>
                    </a:cubicBezTo>
                    <a:cubicBezTo>
                      <a:pt x="1613120" y="2676058"/>
                      <a:pt x="1590609" y="2646027"/>
                      <a:pt x="1601865" y="2589718"/>
                    </a:cubicBezTo>
                    <a:cubicBezTo>
                      <a:pt x="1613120" y="2537164"/>
                      <a:pt x="1631880" y="2488363"/>
                      <a:pt x="1661895" y="2439563"/>
                    </a:cubicBezTo>
                    <a:cubicBezTo>
                      <a:pt x="1675965" y="2422671"/>
                      <a:pt x="1658378" y="2405778"/>
                      <a:pt x="1640791" y="2406306"/>
                    </a:cubicBezTo>
                    <a:close/>
                    <a:moveTo>
                      <a:pt x="1428866" y="2353869"/>
                    </a:moveTo>
                    <a:cubicBezTo>
                      <a:pt x="1423414" y="2352520"/>
                      <a:pt x="1417082" y="2353224"/>
                      <a:pt x="1410516" y="2356978"/>
                    </a:cubicBezTo>
                    <a:cubicBezTo>
                      <a:pt x="1354238" y="2390763"/>
                      <a:pt x="1324222" y="2450825"/>
                      <a:pt x="1316718" y="2514640"/>
                    </a:cubicBezTo>
                    <a:cubicBezTo>
                      <a:pt x="1309214" y="2570949"/>
                      <a:pt x="1316718" y="2653535"/>
                      <a:pt x="1365493" y="2691073"/>
                    </a:cubicBezTo>
                    <a:cubicBezTo>
                      <a:pt x="1388005" y="2702336"/>
                      <a:pt x="1414268" y="2683566"/>
                      <a:pt x="1414268" y="2661042"/>
                    </a:cubicBezTo>
                    <a:cubicBezTo>
                      <a:pt x="1410516" y="2619750"/>
                      <a:pt x="1388005" y="2578457"/>
                      <a:pt x="1384253" y="2537164"/>
                    </a:cubicBezTo>
                    <a:cubicBezTo>
                      <a:pt x="1380501" y="2484609"/>
                      <a:pt x="1395509" y="2428301"/>
                      <a:pt x="1436780" y="2394517"/>
                    </a:cubicBezTo>
                    <a:cubicBezTo>
                      <a:pt x="1453663" y="2380440"/>
                      <a:pt x="1445222" y="2357916"/>
                      <a:pt x="1428866" y="2353869"/>
                    </a:cubicBezTo>
                    <a:close/>
                    <a:moveTo>
                      <a:pt x="4349338" y="2320473"/>
                    </a:moveTo>
                    <a:cubicBezTo>
                      <a:pt x="4343772" y="2320650"/>
                      <a:pt x="4338146" y="2322762"/>
                      <a:pt x="4333458" y="2327456"/>
                    </a:cubicBezTo>
                    <a:cubicBezTo>
                      <a:pt x="4299705" y="2365012"/>
                      <a:pt x="4284704" y="2413834"/>
                      <a:pt x="4288454" y="2462656"/>
                    </a:cubicBezTo>
                    <a:cubicBezTo>
                      <a:pt x="4295955" y="2511478"/>
                      <a:pt x="4340959" y="2575322"/>
                      <a:pt x="4393463" y="2564055"/>
                    </a:cubicBezTo>
                    <a:cubicBezTo>
                      <a:pt x="4415965" y="2564055"/>
                      <a:pt x="4434717" y="2534011"/>
                      <a:pt x="4412215" y="2515233"/>
                    </a:cubicBezTo>
                    <a:cubicBezTo>
                      <a:pt x="4385962" y="2492700"/>
                      <a:pt x="4363461" y="2488945"/>
                      <a:pt x="4352210" y="2451389"/>
                    </a:cubicBezTo>
                    <a:cubicBezTo>
                      <a:pt x="4340959" y="2421345"/>
                      <a:pt x="4352210" y="2383790"/>
                      <a:pt x="4370961" y="2353745"/>
                    </a:cubicBezTo>
                    <a:cubicBezTo>
                      <a:pt x="4382212" y="2336845"/>
                      <a:pt x="4366039" y="2319945"/>
                      <a:pt x="4349338" y="2320473"/>
                    </a:cubicBezTo>
                    <a:close/>
                    <a:moveTo>
                      <a:pt x="1212485" y="2288997"/>
                    </a:moveTo>
                    <a:cubicBezTo>
                      <a:pt x="1206271" y="2288938"/>
                      <a:pt x="1199471" y="2291285"/>
                      <a:pt x="1192905" y="2296915"/>
                    </a:cubicBezTo>
                    <a:cubicBezTo>
                      <a:pt x="1117866" y="2364485"/>
                      <a:pt x="1050332" y="2529656"/>
                      <a:pt x="1117866" y="2623503"/>
                    </a:cubicBezTo>
                    <a:cubicBezTo>
                      <a:pt x="1136626" y="2653535"/>
                      <a:pt x="1185401" y="2638519"/>
                      <a:pt x="1181649" y="2604734"/>
                    </a:cubicBezTo>
                    <a:cubicBezTo>
                      <a:pt x="1181649" y="2555933"/>
                      <a:pt x="1170393" y="2514640"/>
                      <a:pt x="1174145" y="2465841"/>
                    </a:cubicBezTo>
                    <a:cubicBezTo>
                      <a:pt x="1181649" y="2417040"/>
                      <a:pt x="1196657" y="2368239"/>
                      <a:pt x="1230424" y="2330700"/>
                    </a:cubicBezTo>
                    <a:cubicBezTo>
                      <a:pt x="1244494" y="2310992"/>
                      <a:pt x="1231128" y="2289173"/>
                      <a:pt x="1212485" y="2288997"/>
                    </a:cubicBezTo>
                    <a:close/>
                    <a:moveTo>
                      <a:pt x="3077500" y="2222429"/>
                    </a:moveTo>
                    <a:cubicBezTo>
                      <a:pt x="3059091" y="2224307"/>
                      <a:pt x="3040798" y="2230174"/>
                      <a:pt x="3023913" y="2240501"/>
                    </a:cubicBezTo>
                    <a:cubicBezTo>
                      <a:pt x="2952620" y="2285562"/>
                      <a:pt x="2963877" y="2368175"/>
                      <a:pt x="3012656" y="2424502"/>
                    </a:cubicBezTo>
                    <a:cubicBezTo>
                      <a:pt x="3031417" y="2443277"/>
                      <a:pt x="3065188" y="2413236"/>
                      <a:pt x="3050179" y="2390706"/>
                    </a:cubicBezTo>
                    <a:cubicBezTo>
                      <a:pt x="3031417" y="2360665"/>
                      <a:pt x="3023913" y="2319358"/>
                      <a:pt x="3057683" y="2296828"/>
                    </a:cubicBezTo>
                    <a:cubicBezTo>
                      <a:pt x="3098958" y="2270542"/>
                      <a:pt x="3136481" y="2308093"/>
                      <a:pt x="3166499" y="2330624"/>
                    </a:cubicBezTo>
                    <a:cubicBezTo>
                      <a:pt x="3185261" y="2349399"/>
                      <a:pt x="3226536" y="2330624"/>
                      <a:pt x="3211527" y="2300583"/>
                    </a:cubicBezTo>
                    <a:cubicBezTo>
                      <a:pt x="3189013" y="2247072"/>
                      <a:pt x="3132729" y="2216797"/>
                      <a:pt x="3077500" y="2222429"/>
                    </a:cubicBezTo>
                    <a:close/>
                    <a:moveTo>
                      <a:pt x="4497124" y="2095787"/>
                    </a:moveTo>
                    <a:cubicBezTo>
                      <a:pt x="4491440" y="2095552"/>
                      <a:pt x="4485345" y="2097430"/>
                      <a:pt x="4479720" y="2102124"/>
                    </a:cubicBezTo>
                    <a:cubicBezTo>
                      <a:pt x="4430966" y="2147191"/>
                      <a:pt x="4408464" y="2218546"/>
                      <a:pt x="4415965" y="2282390"/>
                    </a:cubicBezTo>
                    <a:cubicBezTo>
                      <a:pt x="4427216" y="2346234"/>
                      <a:pt x="4475970" y="2410078"/>
                      <a:pt x="4543476" y="2406323"/>
                    </a:cubicBezTo>
                    <a:cubicBezTo>
                      <a:pt x="4573478" y="2406323"/>
                      <a:pt x="4584729" y="2361256"/>
                      <a:pt x="4558477" y="2346234"/>
                    </a:cubicBezTo>
                    <a:cubicBezTo>
                      <a:pt x="4509723" y="2331212"/>
                      <a:pt x="4487221" y="2312434"/>
                      <a:pt x="4483471" y="2259857"/>
                    </a:cubicBezTo>
                    <a:cubicBezTo>
                      <a:pt x="4475970" y="2214790"/>
                      <a:pt x="4487221" y="2169724"/>
                      <a:pt x="4513473" y="2135924"/>
                    </a:cubicBezTo>
                    <a:cubicBezTo>
                      <a:pt x="4527537" y="2116207"/>
                      <a:pt x="4514176" y="2096491"/>
                      <a:pt x="4497124" y="2095787"/>
                    </a:cubicBezTo>
                    <a:close/>
                    <a:moveTo>
                      <a:pt x="1108772" y="2030558"/>
                    </a:moveTo>
                    <a:cubicBezTo>
                      <a:pt x="1146475" y="2033791"/>
                      <a:pt x="1195719" y="2066520"/>
                      <a:pt x="1249184" y="2146760"/>
                    </a:cubicBezTo>
                    <a:cubicBezTo>
                      <a:pt x="1256687" y="2146760"/>
                      <a:pt x="1260439" y="2146760"/>
                      <a:pt x="1267943" y="2146760"/>
                    </a:cubicBezTo>
                    <a:cubicBezTo>
                      <a:pt x="1316718" y="2022881"/>
                      <a:pt x="1489307" y="1966573"/>
                      <a:pt x="1545586" y="2218084"/>
                    </a:cubicBezTo>
                    <a:cubicBezTo>
                      <a:pt x="1553090" y="2221838"/>
                      <a:pt x="1556842" y="2221838"/>
                      <a:pt x="1564345" y="2225591"/>
                    </a:cubicBezTo>
                    <a:cubicBezTo>
                      <a:pt x="1628128" y="2097959"/>
                      <a:pt x="1815724" y="2097959"/>
                      <a:pt x="1838236" y="2334454"/>
                    </a:cubicBezTo>
                    <a:cubicBezTo>
                      <a:pt x="1841988" y="2334454"/>
                      <a:pt x="1845740" y="2338208"/>
                      <a:pt x="1849492" y="2338208"/>
                    </a:cubicBezTo>
                    <a:cubicBezTo>
                      <a:pt x="1909522" y="2165529"/>
                      <a:pt x="2074607" y="2229345"/>
                      <a:pt x="2085863" y="2447071"/>
                    </a:cubicBezTo>
                    <a:cubicBezTo>
                      <a:pt x="2089615" y="2447071"/>
                      <a:pt x="2089615" y="2447071"/>
                      <a:pt x="2089615" y="2450825"/>
                    </a:cubicBezTo>
                    <a:cubicBezTo>
                      <a:pt x="2142142" y="2278146"/>
                      <a:pt x="2322234" y="2353224"/>
                      <a:pt x="2325986" y="2567196"/>
                    </a:cubicBezTo>
                    <a:cubicBezTo>
                      <a:pt x="2329738" y="2567196"/>
                      <a:pt x="2337242" y="2570949"/>
                      <a:pt x="2340994" y="2574703"/>
                    </a:cubicBezTo>
                    <a:cubicBezTo>
                      <a:pt x="2401025" y="2484609"/>
                      <a:pt x="2528590" y="2514640"/>
                      <a:pt x="2528590" y="2679812"/>
                    </a:cubicBezTo>
                    <a:cubicBezTo>
                      <a:pt x="2532342" y="2683566"/>
                      <a:pt x="2536094" y="2687320"/>
                      <a:pt x="2536094" y="2687320"/>
                    </a:cubicBezTo>
                    <a:cubicBezTo>
                      <a:pt x="2599877" y="2593473"/>
                      <a:pt x="2772465" y="2694828"/>
                      <a:pt x="2761209" y="2848737"/>
                    </a:cubicBezTo>
                    <a:cubicBezTo>
                      <a:pt x="3470323" y="3411821"/>
                      <a:pt x="3729206" y="4196385"/>
                      <a:pt x="3777981" y="4380325"/>
                    </a:cubicBezTo>
                    <a:cubicBezTo>
                      <a:pt x="3834260" y="4601804"/>
                      <a:pt x="3800493" y="4609312"/>
                      <a:pt x="3717950" y="4425372"/>
                    </a:cubicBezTo>
                    <a:cubicBezTo>
                      <a:pt x="3477827" y="3896073"/>
                      <a:pt x="3035100" y="3483146"/>
                      <a:pt x="2644900" y="3212864"/>
                    </a:cubicBezTo>
                    <a:cubicBezTo>
                      <a:pt x="2562357" y="3306712"/>
                      <a:pt x="2446048" y="3284188"/>
                      <a:pt x="2479815" y="3107756"/>
                    </a:cubicBezTo>
                    <a:cubicBezTo>
                      <a:pt x="2476063" y="3107756"/>
                      <a:pt x="2472311" y="3104002"/>
                      <a:pt x="2468559" y="3100248"/>
                    </a:cubicBezTo>
                    <a:cubicBezTo>
                      <a:pt x="2378513" y="3190342"/>
                      <a:pt x="2235940" y="3212864"/>
                      <a:pt x="2269707" y="2987631"/>
                    </a:cubicBezTo>
                    <a:cubicBezTo>
                      <a:pt x="2265955" y="2983878"/>
                      <a:pt x="2262203" y="2983878"/>
                      <a:pt x="2258452" y="2983878"/>
                    </a:cubicBezTo>
                    <a:cubicBezTo>
                      <a:pt x="2119630" y="3164064"/>
                      <a:pt x="1965801" y="3126525"/>
                      <a:pt x="1999569" y="2867506"/>
                    </a:cubicBezTo>
                    <a:cubicBezTo>
                      <a:pt x="1995817" y="2867506"/>
                      <a:pt x="1992065" y="2863753"/>
                      <a:pt x="1988313" y="2863753"/>
                    </a:cubicBezTo>
                    <a:cubicBezTo>
                      <a:pt x="1868251" y="3040186"/>
                      <a:pt x="1725678" y="2968862"/>
                      <a:pt x="1721926" y="2796183"/>
                    </a:cubicBezTo>
                    <a:cubicBezTo>
                      <a:pt x="1721926" y="2796183"/>
                      <a:pt x="1721926" y="2796183"/>
                      <a:pt x="1710670" y="2792428"/>
                    </a:cubicBezTo>
                    <a:cubicBezTo>
                      <a:pt x="1613120" y="2972615"/>
                      <a:pt x="1425524" y="2927569"/>
                      <a:pt x="1451788" y="2736121"/>
                    </a:cubicBezTo>
                    <a:cubicBezTo>
                      <a:pt x="1451788" y="2732367"/>
                      <a:pt x="1448036" y="2732367"/>
                      <a:pt x="1448036" y="2732367"/>
                    </a:cubicBezTo>
                    <a:cubicBezTo>
                      <a:pt x="1320470" y="2852491"/>
                      <a:pt x="1166641" y="2844983"/>
                      <a:pt x="1207912" y="2664796"/>
                    </a:cubicBezTo>
                    <a:cubicBezTo>
                      <a:pt x="1204161" y="2661042"/>
                      <a:pt x="1196657" y="2661042"/>
                      <a:pt x="1192905" y="2657289"/>
                    </a:cubicBezTo>
                    <a:cubicBezTo>
                      <a:pt x="1024068" y="2781167"/>
                      <a:pt x="873991" y="2694828"/>
                      <a:pt x="979045" y="2544672"/>
                    </a:cubicBezTo>
                    <a:cubicBezTo>
                      <a:pt x="975293" y="2540918"/>
                      <a:pt x="971541" y="2537164"/>
                      <a:pt x="967789" y="2533410"/>
                    </a:cubicBezTo>
                    <a:cubicBezTo>
                      <a:pt x="787697" y="2597227"/>
                      <a:pt x="716410" y="2428301"/>
                      <a:pt x="934022" y="2353224"/>
                    </a:cubicBezTo>
                    <a:cubicBezTo>
                      <a:pt x="934022" y="2345716"/>
                      <a:pt x="937774" y="2338208"/>
                      <a:pt x="941526" y="2330700"/>
                    </a:cubicBezTo>
                    <a:cubicBezTo>
                      <a:pt x="761433" y="2274392"/>
                      <a:pt x="825216" y="2127990"/>
                      <a:pt x="1031572" y="2191806"/>
                    </a:cubicBezTo>
                    <a:cubicBezTo>
                      <a:pt x="1039076" y="2184299"/>
                      <a:pt x="1042828" y="2180545"/>
                      <a:pt x="1050332" y="2176791"/>
                    </a:cubicBezTo>
                    <a:cubicBezTo>
                      <a:pt x="1015157" y="2101713"/>
                      <a:pt x="1045935" y="2025169"/>
                      <a:pt x="1108772" y="2030558"/>
                    </a:cubicBezTo>
                    <a:close/>
                    <a:moveTo>
                      <a:pt x="2981231" y="1962622"/>
                    </a:moveTo>
                    <a:cubicBezTo>
                      <a:pt x="2964815" y="1965438"/>
                      <a:pt x="2948868" y="1972010"/>
                      <a:pt x="2933858" y="1981397"/>
                    </a:cubicBezTo>
                    <a:cubicBezTo>
                      <a:pt x="2870070" y="2015194"/>
                      <a:pt x="2832547" y="2105316"/>
                      <a:pt x="2877574" y="2169153"/>
                    </a:cubicBezTo>
                    <a:cubicBezTo>
                      <a:pt x="2896336" y="2195439"/>
                      <a:pt x="2933858" y="2169153"/>
                      <a:pt x="2918849" y="2142868"/>
                    </a:cubicBezTo>
                    <a:cubicBezTo>
                      <a:pt x="2900088" y="2101561"/>
                      <a:pt x="2930106" y="2064010"/>
                      <a:pt x="2960124" y="2041479"/>
                    </a:cubicBezTo>
                    <a:cubicBezTo>
                      <a:pt x="2975133" y="2033969"/>
                      <a:pt x="2990143" y="2026459"/>
                      <a:pt x="3005151" y="2030214"/>
                    </a:cubicBezTo>
                    <a:cubicBezTo>
                      <a:pt x="3023913" y="2030214"/>
                      <a:pt x="3027665" y="2060255"/>
                      <a:pt x="3038922" y="2071520"/>
                    </a:cubicBezTo>
                    <a:cubicBezTo>
                      <a:pt x="3057683" y="2086541"/>
                      <a:pt x="3080197" y="2079031"/>
                      <a:pt x="3087701" y="2056500"/>
                    </a:cubicBezTo>
                    <a:cubicBezTo>
                      <a:pt x="3098958" y="2022704"/>
                      <a:pt x="3065188" y="1977642"/>
                      <a:pt x="3031417" y="1966377"/>
                    </a:cubicBezTo>
                    <a:cubicBezTo>
                      <a:pt x="3014532" y="1960744"/>
                      <a:pt x="2997647" y="1959806"/>
                      <a:pt x="2981231" y="1962622"/>
                    </a:cubicBezTo>
                    <a:close/>
                    <a:moveTo>
                      <a:pt x="4680890" y="1881193"/>
                    </a:moveTo>
                    <a:cubicBezTo>
                      <a:pt x="4675206" y="1879843"/>
                      <a:pt x="4669112" y="1880547"/>
                      <a:pt x="4663486" y="1884303"/>
                    </a:cubicBezTo>
                    <a:cubicBezTo>
                      <a:pt x="4599731" y="1936881"/>
                      <a:pt x="4554727" y="2011991"/>
                      <a:pt x="4569728" y="2098369"/>
                    </a:cubicBezTo>
                    <a:cubicBezTo>
                      <a:pt x="4584729" y="2173480"/>
                      <a:pt x="4663486" y="2259857"/>
                      <a:pt x="4742243" y="2237324"/>
                    </a:cubicBezTo>
                    <a:cubicBezTo>
                      <a:pt x="4764744" y="2233568"/>
                      <a:pt x="4772245" y="2199768"/>
                      <a:pt x="4757244" y="2188502"/>
                    </a:cubicBezTo>
                    <a:cubicBezTo>
                      <a:pt x="4734742" y="2169724"/>
                      <a:pt x="4712240" y="2165968"/>
                      <a:pt x="4685988" y="2150946"/>
                    </a:cubicBezTo>
                    <a:cubicBezTo>
                      <a:pt x="4663486" y="2135924"/>
                      <a:pt x="4648485" y="2109635"/>
                      <a:pt x="4640984" y="2087102"/>
                    </a:cubicBezTo>
                    <a:cubicBezTo>
                      <a:pt x="4618482" y="2027014"/>
                      <a:pt x="4655985" y="1963170"/>
                      <a:pt x="4697239" y="1921858"/>
                    </a:cubicBezTo>
                    <a:cubicBezTo>
                      <a:pt x="4711302" y="1907775"/>
                      <a:pt x="4697942" y="1885242"/>
                      <a:pt x="4680890" y="1881193"/>
                    </a:cubicBezTo>
                    <a:close/>
                    <a:moveTo>
                      <a:pt x="2863034" y="1728396"/>
                    </a:moveTo>
                    <a:cubicBezTo>
                      <a:pt x="2841928" y="1729804"/>
                      <a:pt x="2821290" y="1735437"/>
                      <a:pt x="2802529" y="1744825"/>
                    </a:cubicBezTo>
                    <a:cubicBezTo>
                      <a:pt x="2712474" y="1789886"/>
                      <a:pt x="2689961" y="1891274"/>
                      <a:pt x="2753749" y="1966377"/>
                    </a:cubicBezTo>
                    <a:cubicBezTo>
                      <a:pt x="2776263" y="1988908"/>
                      <a:pt x="2802529" y="1958867"/>
                      <a:pt x="2791272" y="1936336"/>
                    </a:cubicBezTo>
                    <a:cubicBezTo>
                      <a:pt x="2768758" y="1887519"/>
                      <a:pt x="2795024" y="1838703"/>
                      <a:pt x="2836299" y="1812417"/>
                    </a:cubicBezTo>
                    <a:cubicBezTo>
                      <a:pt x="2855061" y="1801152"/>
                      <a:pt x="2877574" y="1801152"/>
                      <a:pt x="2896336" y="1808662"/>
                    </a:cubicBezTo>
                    <a:cubicBezTo>
                      <a:pt x="2926354" y="1816172"/>
                      <a:pt x="2926354" y="1853723"/>
                      <a:pt x="2952620" y="1864989"/>
                    </a:cubicBezTo>
                    <a:cubicBezTo>
                      <a:pt x="2967629" y="1872499"/>
                      <a:pt x="2990143" y="1868744"/>
                      <a:pt x="2997647" y="1849968"/>
                    </a:cubicBezTo>
                    <a:cubicBezTo>
                      <a:pt x="3012656" y="1804907"/>
                      <a:pt x="2967629" y="1756090"/>
                      <a:pt x="2926354" y="1737315"/>
                    </a:cubicBezTo>
                    <a:cubicBezTo>
                      <a:pt x="2905717" y="1729804"/>
                      <a:pt x="2884141" y="1726988"/>
                      <a:pt x="2863034" y="1728396"/>
                    </a:cubicBezTo>
                    <a:close/>
                    <a:moveTo>
                      <a:pt x="4941244" y="1694414"/>
                    </a:moveTo>
                    <a:cubicBezTo>
                      <a:pt x="4936087" y="1693944"/>
                      <a:pt x="4930696" y="1695587"/>
                      <a:pt x="4926008" y="1700282"/>
                    </a:cubicBezTo>
                    <a:cubicBezTo>
                      <a:pt x="4851002" y="1767881"/>
                      <a:pt x="4805998" y="1869281"/>
                      <a:pt x="4805998" y="1966925"/>
                    </a:cubicBezTo>
                    <a:cubicBezTo>
                      <a:pt x="4809748" y="2060813"/>
                      <a:pt x="4888505" y="2158457"/>
                      <a:pt x="4989763" y="2135924"/>
                    </a:cubicBezTo>
                    <a:cubicBezTo>
                      <a:pt x="5019766" y="2128413"/>
                      <a:pt x="5019766" y="2083347"/>
                      <a:pt x="4993514" y="2072080"/>
                    </a:cubicBezTo>
                    <a:cubicBezTo>
                      <a:pt x="4963511" y="2053302"/>
                      <a:pt x="4929758" y="2057058"/>
                      <a:pt x="4903506" y="2027014"/>
                    </a:cubicBezTo>
                    <a:cubicBezTo>
                      <a:pt x="4884755" y="2000725"/>
                      <a:pt x="4881004" y="1966925"/>
                      <a:pt x="4881004" y="1936881"/>
                    </a:cubicBezTo>
                    <a:cubicBezTo>
                      <a:pt x="4881004" y="1861770"/>
                      <a:pt x="4911007" y="1786659"/>
                      <a:pt x="4956011" y="1730326"/>
                    </a:cubicBezTo>
                    <a:cubicBezTo>
                      <a:pt x="4970074" y="1716243"/>
                      <a:pt x="4956714" y="1695822"/>
                      <a:pt x="4941244" y="1694414"/>
                    </a:cubicBezTo>
                    <a:close/>
                    <a:moveTo>
                      <a:pt x="5278538" y="1625171"/>
                    </a:moveTo>
                    <a:cubicBezTo>
                      <a:pt x="5181029" y="1628927"/>
                      <a:pt x="5113524" y="1726570"/>
                      <a:pt x="5102273" y="1816703"/>
                    </a:cubicBezTo>
                    <a:cubicBezTo>
                      <a:pt x="5094772" y="1903081"/>
                      <a:pt x="5166028" y="2038280"/>
                      <a:pt x="5267287" y="1981947"/>
                    </a:cubicBezTo>
                    <a:cubicBezTo>
                      <a:pt x="5293539" y="1970681"/>
                      <a:pt x="5289789" y="1933125"/>
                      <a:pt x="5267287" y="1918103"/>
                    </a:cubicBezTo>
                    <a:cubicBezTo>
                      <a:pt x="5244785" y="1906836"/>
                      <a:pt x="5214782" y="1910592"/>
                      <a:pt x="5199781" y="1891814"/>
                    </a:cubicBezTo>
                    <a:cubicBezTo>
                      <a:pt x="5181029" y="1873036"/>
                      <a:pt x="5181029" y="1839237"/>
                      <a:pt x="5184780" y="1812948"/>
                    </a:cubicBezTo>
                    <a:cubicBezTo>
                      <a:pt x="5192280" y="1752859"/>
                      <a:pt x="5222283" y="1681504"/>
                      <a:pt x="5286038" y="1666482"/>
                    </a:cubicBezTo>
                    <a:cubicBezTo>
                      <a:pt x="5312291" y="1662726"/>
                      <a:pt x="5301039" y="1625171"/>
                      <a:pt x="5278538" y="1625171"/>
                    </a:cubicBezTo>
                    <a:close/>
                    <a:moveTo>
                      <a:pt x="627600" y="1575630"/>
                    </a:moveTo>
                    <a:cubicBezTo>
                      <a:pt x="883165" y="1577977"/>
                      <a:pt x="1196407" y="1624922"/>
                      <a:pt x="1507773" y="1748857"/>
                    </a:cubicBezTo>
                    <a:cubicBezTo>
                      <a:pt x="2134258" y="1992971"/>
                      <a:pt x="2820764" y="2612644"/>
                      <a:pt x="2933306" y="2732823"/>
                    </a:cubicBezTo>
                    <a:cubicBezTo>
                      <a:pt x="3042097" y="2849246"/>
                      <a:pt x="3023340" y="2969426"/>
                      <a:pt x="2895792" y="2796668"/>
                    </a:cubicBezTo>
                    <a:cubicBezTo>
                      <a:pt x="2531906" y="2297174"/>
                      <a:pt x="1766620" y="1977948"/>
                      <a:pt x="1489016" y="1880303"/>
                    </a:cubicBezTo>
                    <a:cubicBezTo>
                      <a:pt x="1207661" y="1782657"/>
                      <a:pt x="521154" y="1778901"/>
                      <a:pt x="247302" y="1876547"/>
                    </a:cubicBezTo>
                    <a:cubicBezTo>
                      <a:pt x="-22799" y="1974193"/>
                      <a:pt x="-67816" y="1778901"/>
                      <a:pt x="93494" y="1669989"/>
                    </a:cubicBezTo>
                    <a:cubicBezTo>
                      <a:pt x="174149" y="1615533"/>
                      <a:pt x="372036" y="1573282"/>
                      <a:pt x="627600" y="1575630"/>
                    </a:cubicBezTo>
                    <a:close/>
                    <a:moveTo>
                      <a:pt x="4079473" y="1560175"/>
                    </a:moveTo>
                    <a:cubicBezTo>
                      <a:pt x="4119637" y="1552782"/>
                      <a:pt x="4156928" y="1564283"/>
                      <a:pt x="4186949" y="1598081"/>
                    </a:cubicBezTo>
                    <a:cubicBezTo>
                      <a:pt x="4307031" y="1733275"/>
                      <a:pt x="4111897" y="1782095"/>
                      <a:pt x="4029341" y="2086280"/>
                    </a:cubicBezTo>
                    <a:cubicBezTo>
                      <a:pt x="3669093" y="3836285"/>
                      <a:pt x="4494660" y="3321799"/>
                      <a:pt x="4235732" y="5710218"/>
                    </a:cubicBezTo>
                    <a:cubicBezTo>
                      <a:pt x="3976805" y="8098637"/>
                      <a:pt x="2070496" y="8034796"/>
                      <a:pt x="1496352" y="7385116"/>
                    </a:cubicBezTo>
                    <a:cubicBezTo>
                      <a:pt x="925960" y="6731680"/>
                      <a:pt x="1357507" y="6082000"/>
                      <a:pt x="1871609" y="6145842"/>
                    </a:cubicBezTo>
                    <a:cubicBezTo>
                      <a:pt x="2494537" y="6228460"/>
                      <a:pt x="2224352" y="7058398"/>
                      <a:pt x="1916640" y="7054643"/>
                    </a:cubicBezTo>
                    <a:cubicBezTo>
                      <a:pt x="1608929" y="7050887"/>
                      <a:pt x="1500104" y="6896917"/>
                      <a:pt x="1515115" y="6784256"/>
                    </a:cubicBezTo>
                    <a:cubicBezTo>
                      <a:pt x="1533878" y="6675350"/>
                      <a:pt x="1556393" y="6543911"/>
                      <a:pt x="1470084" y="6769234"/>
                    </a:cubicBezTo>
                    <a:cubicBezTo>
                      <a:pt x="1383775" y="6990801"/>
                      <a:pt x="1927898" y="7989731"/>
                      <a:pt x="2967361" y="7509043"/>
                    </a:cubicBezTo>
                    <a:cubicBezTo>
                      <a:pt x="4006825" y="7032110"/>
                      <a:pt x="3954289" y="5999382"/>
                      <a:pt x="3905505" y="5315903"/>
                    </a:cubicBezTo>
                    <a:cubicBezTo>
                      <a:pt x="3856722" y="4628669"/>
                      <a:pt x="2899815" y="3712358"/>
                      <a:pt x="2235609" y="3701092"/>
                    </a:cubicBezTo>
                    <a:cubicBezTo>
                      <a:pt x="1571403" y="3689826"/>
                      <a:pt x="1346249" y="3261712"/>
                      <a:pt x="2303156" y="3438215"/>
                    </a:cubicBezTo>
                    <a:cubicBezTo>
                      <a:pt x="3260063" y="3614718"/>
                      <a:pt x="4074371" y="4906567"/>
                      <a:pt x="4014330" y="5383500"/>
                    </a:cubicBezTo>
                    <a:cubicBezTo>
                      <a:pt x="3950537" y="5856678"/>
                      <a:pt x="4081877" y="5819124"/>
                      <a:pt x="4149423" y="5383500"/>
                    </a:cubicBezTo>
                    <a:cubicBezTo>
                      <a:pt x="4216969" y="4947876"/>
                      <a:pt x="4059361" y="3945192"/>
                      <a:pt x="3819196" y="3393151"/>
                    </a:cubicBezTo>
                    <a:cubicBezTo>
                      <a:pt x="3575279" y="2844866"/>
                      <a:pt x="3684103" y="2409243"/>
                      <a:pt x="3759155" y="2044971"/>
                    </a:cubicBezTo>
                    <a:cubicBezTo>
                      <a:pt x="3812629" y="1774584"/>
                      <a:pt x="3958980" y="1582356"/>
                      <a:pt x="4079473" y="1560175"/>
                    </a:cubicBezTo>
                    <a:close/>
                    <a:moveTo>
                      <a:pt x="2719041" y="1443418"/>
                    </a:moveTo>
                    <a:cubicBezTo>
                      <a:pt x="2698873" y="1443242"/>
                      <a:pt x="2678704" y="1448170"/>
                      <a:pt x="2659943" y="1459436"/>
                    </a:cubicBezTo>
                    <a:cubicBezTo>
                      <a:pt x="2581145" y="1500742"/>
                      <a:pt x="2554879" y="1594620"/>
                      <a:pt x="2569888" y="1680988"/>
                    </a:cubicBezTo>
                    <a:cubicBezTo>
                      <a:pt x="2573640" y="1711029"/>
                      <a:pt x="2618667" y="1711029"/>
                      <a:pt x="2618667" y="1677233"/>
                    </a:cubicBezTo>
                    <a:cubicBezTo>
                      <a:pt x="2622420" y="1628416"/>
                      <a:pt x="2644933" y="1564579"/>
                      <a:pt x="2682456" y="1530783"/>
                    </a:cubicBezTo>
                    <a:cubicBezTo>
                      <a:pt x="2738740" y="1485721"/>
                      <a:pt x="2776263" y="1549558"/>
                      <a:pt x="2810033" y="1583355"/>
                    </a:cubicBezTo>
                    <a:cubicBezTo>
                      <a:pt x="2832547" y="1602130"/>
                      <a:pt x="2870070" y="1579599"/>
                      <a:pt x="2862565" y="1549558"/>
                    </a:cubicBezTo>
                    <a:cubicBezTo>
                      <a:pt x="2840052" y="1490415"/>
                      <a:pt x="2779546" y="1443946"/>
                      <a:pt x="2719041" y="1443418"/>
                    </a:cubicBezTo>
                    <a:close/>
                    <a:moveTo>
                      <a:pt x="5383078" y="1312992"/>
                    </a:moveTo>
                    <a:cubicBezTo>
                      <a:pt x="5424800" y="1320034"/>
                      <a:pt x="5445427" y="1390450"/>
                      <a:pt x="5421050" y="1493727"/>
                    </a:cubicBezTo>
                    <a:cubicBezTo>
                      <a:pt x="5421050" y="1493727"/>
                      <a:pt x="5424800" y="1493727"/>
                      <a:pt x="5424800" y="1493727"/>
                    </a:cubicBezTo>
                    <a:cubicBezTo>
                      <a:pt x="5526059" y="1294684"/>
                      <a:pt x="5676071" y="1373550"/>
                      <a:pt x="5593564" y="1527527"/>
                    </a:cubicBezTo>
                    <a:cubicBezTo>
                      <a:pt x="5601065" y="1527527"/>
                      <a:pt x="5608565" y="1531283"/>
                      <a:pt x="5616066" y="1535038"/>
                    </a:cubicBezTo>
                    <a:cubicBezTo>
                      <a:pt x="5796081" y="1452416"/>
                      <a:pt x="5919842" y="1598882"/>
                      <a:pt x="5758578" y="1681504"/>
                    </a:cubicBezTo>
                    <a:cubicBezTo>
                      <a:pt x="5758578" y="1692771"/>
                      <a:pt x="5762328" y="1700282"/>
                      <a:pt x="5762328" y="1707793"/>
                    </a:cubicBezTo>
                    <a:cubicBezTo>
                      <a:pt x="5994848" y="1782904"/>
                      <a:pt x="5889839" y="1914347"/>
                      <a:pt x="5724825" y="1888059"/>
                    </a:cubicBezTo>
                    <a:cubicBezTo>
                      <a:pt x="5717325" y="1895570"/>
                      <a:pt x="5713574" y="1906836"/>
                      <a:pt x="5706074" y="1914347"/>
                    </a:cubicBezTo>
                    <a:cubicBezTo>
                      <a:pt x="5766079" y="2034525"/>
                      <a:pt x="5627317" y="2087102"/>
                      <a:pt x="5503557" y="2027014"/>
                    </a:cubicBezTo>
                    <a:cubicBezTo>
                      <a:pt x="5499806" y="2027014"/>
                      <a:pt x="5492306" y="2027014"/>
                      <a:pt x="5488555" y="2030769"/>
                    </a:cubicBezTo>
                    <a:cubicBezTo>
                      <a:pt x="5608565" y="2226057"/>
                      <a:pt x="5447302" y="2218546"/>
                      <a:pt x="5248535" y="2132169"/>
                    </a:cubicBezTo>
                    <a:cubicBezTo>
                      <a:pt x="5244785" y="2132169"/>
                      <a:pt x="5237284" y="2135924"/>
                      <a:pt x="5233534" y="2135924"/>
                    </a:cubicBezTo>
                    <a:cubicBezTo>
                      <a:pt x="5372295" y="2304923"/>
                      <a:pt x="5162278" y="2383790"/>
                      <a:pt x="4952260" y="2312434"/>
                    </a:cubicBezTo>
                    <a:cubicBezTo>
                      <a:pt x="4952260" y="2312434"/>
                      <a:pt x="4948510" y="2312434"/>
                      <a:pt x="4948510" y="2316190"/>
                    </a:cubicBezTo>
                    <a:cubicBezTo>
                      <a:pt x="5177279" y="2485189"/>
                      <a:pt x="4937259" y="2564055"/>
                      <a:pt x="4753493" y="2466411"/>
                    </a:cubicBezTo>
                    <a:cubicBezTo>
                      <a:pt x="4753493" y="2466411"/>
                      <a:pt x="4753493" y="2466411"/>
                      <a:pt x="4749743" y="2466411"/>
                    </a:cubicBezTo>
                    <a:cubicBezTo>
                      <a:pt x="4929758" y="2616633"/>
                      <a:pt x="4745993" y="2695499"/>
                      <a:pt x="4584729" y="2616633"/>
                    </a:cubicBezTo>
                    <a:cubicBezTo>
                      <a:pt x="4584729" y="2616633"/>
                      <a:pt x="4580979" y="2620388"/>
                      <a:pt x="4580979" y="2620388"/>
                    </a:cubicBezTo>
                    <a:cubicBezTo>
                      <a:pt x="4708490" y="2748076"/>
                      <a:pt x="4603481" y="2856987"/>
                      <a:pt x="4460969" y="2755587"/>
                    </a:cubicBezTo>
                    <a:cubicBezTo>
                      <a:pt x="4247201" y="3093586"/>
                      <a:pt x="4295955" y="3709494"/>
                      <a:pt x="4303456" y="3859715"/>
                    </a:cubicBezTo>
                    <a:cubicBezTo>
                      <a:pt x="4307206" y="4028714"/>
                      <a:pt x="4329708" y="4036225"/>
                      <a:pt x="4247201" y="3855960"/>
                    </a:cubicBezTo>
                    <a:cubicBezTo>
                      <a:pt x="4108439" y="3566784"/>
                      <a:pt x="4059685" y="2890787"/>
                      <a:pt x="4179695" y="2571566"/>
                    </a:cubicBezTo>
                    <a:cubicBezTo>
                      <a:pt x="4190946" y="2545277"/>
                      <a:pt x="4202197" y="2515233"/>
                      <a:pt x="4217198" y="2481433"/>
                    </a:cubicBezTo>
                    <a:cubicBezTo>
                      <a:pt x="4160944" y="2402567"/>
                      <a:pt x="4190946" y="2241079"/>
                      <a:pt x="4299705" y="2312434"/>
                    </a:cubicBezTo>
                    <a:cubicBezTo>
                      <a:pt x="4303456" y="2308679"/>
                      <a:pt x="4303456" y="2304923"/>
                      <a:pt x="4307206" y="2297412"/>
                    </a:cubicBezTo>
                    <a:cubicBezTo>
                      <a:pt x="4205947" y="2113391"/>
                      <a:pt x="4299705" y="2068325"/>
                      <a:pt x="4385962" y="2162213"/>
                    </a:cubicBezTo>
                    <a:cubicBezTo>
                      <a:pt x="4389713" y="2158457"/>
                      <a:pt x="4393463" y="2150946"/>
                      <a:pt x="4397213" y="2147191"/>
                    </a:cubicBezTo>
                    <a:cubicBezTo>
                      <a:pt x="4325957" y="1876792"/>
                      <a:pt x="4442217" y="1850503"/>
                      <a:pt x="4524724" y="1970681"/>
                    </a:cubicBezTo>
                    <a:cubicBezTo>
                      <a:pt x="4532225" y="1963170"/>
                      <a:pt x="4535975" y="1955658"/>
                      <a:pt x="4543476" y="1948147"/>
                    </a:cubicBezTo>
                    <a:cubicBezTo>
                      <a:pt x="4543476" y="1752859"/>
                      <a:pt x="4610981" y="1643949"/>
                      <a:pt x="4682237" y="1801681"/>
                    </a:cubicBezTo>
                    <a:cubicBezTo>
                      <a:pt x="4689738" y="1794170"/>
                      <a:pt x="4700989" y="1782904"/>
                      <a:pt x="4712240" y="1775393"/>
                    </a:cubicBezTo>
                    <a:cubicBezTo>
                      <a:pt x="4753493" y="1512505"/>
                      <a:pt x="4832250" y="1471194"/>
                      <a:pt x="4907256" y="1632682"/>
                    </a:cubicBezTo>
                    <a:cubicBezTo>
                      <a:pt x="4907256" y="1632682"/>
                      <a:pt x="4911007" y="1628927"/>
                      <a:pt x="4911007" y="1628927"/>
                    </a:cubicBezTo>
                    <a:cubicBezTo>
                      <a:pt x="4982263" y="1287173"/>
                      <a:pt x="5211032" y="1320973"/>
                      <a:pt x="5207282" y="1516261"/>
                    </a:cubicBezTo>
                    <a:cubicBezTo>
                      <a:pt x="5211032" y="1512505"/>
                      <a:pt x="5214782" y="1512505"/>
                      <a:pt x="5218533" y="1512505"/>
                    </a:cubicBezTo>
                    <a:cubicBezTo>
                      <a:pt x="5278538" y="1362284"/>
                      <a:pt x="5341356" y="1305951"/>
                      <a:pt x="5383078" y="1312992"/>
                    </a:cubicBezTo>
                    <a:close/>
                    <a:moveTo>
                      <a:pt x="2591405" y="1238177"/>
                    </a:moveTo>
                    <a:cubicBezTo>
                      <a:pt x="2571295" y="1238822"/>
                      <a:pt x="2552064" y="1242577"/>
                      <a:pt x="2536117" y="1249149"/>
                    </a:cubicBezTo>
                    <a:cubicBezTo>
                      <a:pt x="2453567" y="1282945"/>
                      <a:pt x="2442311" y="1391843"/>
                      <a:pt x="2449815" y="1470701"/>
                    </a:cubicBezTo>
                    <a:cubicBezTo>
                      <a:pt x="2453567" y="1500742"/>
                      <a:pt x="2498595" y="1496987"/>
                      <a:pt x="2498595" y="1466946"/>
                    </a:cubicBezTo>
                    <a:cubicBezTo>
                      <a:pt x="2498595" y="1418129"/>
                      <a:pt x="2502347" y="1354292"/>
                      <a:pt x="2547374" y="1320496"/>
                    </a:cubicBezTo>
                    <a:cubicBezTo>
                      <a:pt x="2569888" y="1305476"/>
                      <a:pt x="2592401" y="1301721"/>
                      <a:pt x="2618667" y="1309231"/>
                    </a:cubicBezTo>
                    <a:cubicBezTo>
                      <a:pt x="2648686" y="1312986"/>
                      <a:pt x="2659943" y="1335517"/>
                      <a:pt x="2682456" y="1354292"/>
                    </a:cubicBezTo>
                    <a:cubicBezTo>
                      <a:pt x="2708722" y="1373068"/>
                      <a:pt x="2738740" y="1354292"/>
                      <a:pt x="2731236" y="1324251"/>
                    </a:cubicBezTo>
                    <a:cubicBezTo>
                      <a:pt x="2719979" y="1262292"/>
                      <a:pt x="2651735" y="1236241"/>
                      <a:pt x="2591405" y="1238177"/>
                    </a:cubicBezTo>
                    <a:close/>
                    <a:moveTo>
                      <a:pt x="2462597" y="1026012"/>
                    </a:moveTo>
                    <a:cubicBezTo>
                      <a:pt x="2349676" y="1013515"/>
                      <a:pt x="2229370" y="1134618"/>
                      <a:pt x="2288468" y="1264169"/>
                    </a:cubicBezTo>
                    <a:cubicBezTo>
                      <a:pt x="2303477" y="1294210"/>
                      <a:pt x="2344752" y="1279190"/>
                      <a:pt x="2337247" y="1249149"/>
                    </a:cubicBezTo>
                    <a:cubicBezTo>
                      <a:pt x="2329743" y="1200332"/>
                      <a:pt x="2344752" y="1147761"/>
                      <a:pt x="2382274" y="1117720"/>
                    </a:cubicBezTo>
                    <a:cubicBezTo>
                      <a:pt x="2427302" y="1083924"/>
                      <a:pt x="2476081" y="1098944"/>
                      <a:pt x="2517356" y="1128985"/>
                    </a:cubicBezTo>
                    <a:cubicBezTo>
                      <a:pt x="2543622" y="1151516"/>
                      <a:pt x="2592401" y="1121475"/>
                      <a:pt x="2566136" y="1087679"/>
                    </a:cubicBezTo>
                    <a:cubicBezTo>
                      <a:pt x="2537056" y="1049189"/>
                      <a:pt x="2500237" y="1030178"/>
                      <a:pt x="2462597" y="1026012"/>
                    </a:cubicBezTo>
                    <a:close/>
                    <a:moveTo>
                      <a:pt x="2294096" y="784922"/>
                    </a:moveTo>
                    <a:cubicBezTo>
                      <a:pt x="2253759" y="779759"/>
                      <a:pt x="2211546" y="787269"/>
                      <a:pt x="2175899" y="806045"/>
                    </a:cubicBezTo>
                    <a:cubicBezTo>
                      <a:pt x="2097102" y="847351"/>
                      <a:pt x="2078340" y="944984"/>
                      <a:pt x="2115863" y="1020086"/>
                    </a:cubicBezTo>
                    <a:cubicBezTo>
                      <a:pt x="2130872" y="1050127"/>
                      <a:pt x="2172147" y="1038862"/>
                      <a:pt x="2164643" y="1005066"/>
                    </a:cubicBezTo>
                    <a:cubicBezTo>
                      <a:pt x="2153386" y="952494"/>
                      <a:pt x="2168395" y="896167"/>
                      <a:pt x="2217174" y="869882"/>
                    </a:cubicBezTo>
                    <a:cubicBezTo>
                      <a:pt x="2265954" y="836086"/>
                      <a:pt x="2318486" y="869882"/>
                      <a:pt x="2359761" y="896167"/>
                    </a:cubicBezTo>
                    <a:cubicBezTo>
                      <a:pt x="2397283" y="922453"/>
                      <a:pt x="2423549" y="869882"/>
                      <a:pt x="2401036" y="839841"/>
                    </a:cubicBezTo>
                    <a:cubicBezTo>
                      <a:pt x="2372894" y="807922"/>
                      <a:pt x="2334433" y="790085"/>
                      <a:pt x="2294096" y="784922"/>
                    </a:cubicBezTo>
                    <a:close/>
                    <a:moveTo>
                      <a:pt x="2135094" y="540839"/>
                    </a:moveTo>
                    <a:cubicBezTo>
                      <a:pt x="2113049" y="543186"/>
                      <a:pt x="2091474" y="550696"/>
                      <a:pt x="2074588" y="561962"/>
                    </a:cubicBezTo>
                    <a:cubicBezTo>
                      <a:pt x="1992038" y="614533"/>
                      <a:pt x="1984534" y="708411"/>
                      <a:pt x="1984534" y="798534"/>
                    </a:cubicBezTo>
                    <a:cubicBezTo>
                      <a:pt x="1984534" y="824820"/>
                      <a:pt x="2033313" y="828575"/>
                      <a:pt x="2037065" y="802289"/>
                    </a:cubicBezTo>
                    <a:cubicBezTo>
                      <a:pt x="2044570" y="745963"/>
                      <a:pt x="2055827" y="670860"/>
                      <a:pt x="2104606" y="633309"/>
                    </a:cubicBezTo>
                    <a:cubicBezTo>
                      <a:pt x="2134624" y="610778"/>
                      <a:pt x="2164643" y="614533"/>
                      <a:pt x="2190909" y="637064"/>
                    </a:cubicBezTo>
                    <a:cubicBezTo>
                      <a:pt x="2213422" y="655840"/>
                      <a:pt x="2239688" y="667105"/>
                      <a:pt x="2269706" y="674615"/>
                    </a:cubicBezTo>
                    <a:cubicBezTo>
                      <a:pt x="2295972" y="682126"/>
                      <a:pt x="2307229" y="648329"/>
                      <a:pt x="2292220" y="629554"/>
                    </a:cubicBezTo>
                    <a:cubicBezTo>
                      <a:pt x="2262202" y="599513"/>
                      <a:pt x="2239688" y="569472"/>
                      <a:pt x="2198413" y="550696"/>
                    </a:cubicBezTo>
                    <a:cubicBezTo>
                      <a:pt x="2179652" y="541309"/>
                      <a:pt x="2157138" y="538492"/>
                      <a:pt x="2135094" y="540839"/>
                    </a:cubicBezTo>
                    <a:close/>
                    <a:moveTo>
                      <a:pt x="2007985" y="317879"/>
                    </a:moveTo>
                    <a:cubicBezTo>
                      <a:pt x="1970462" y="320695"/>
                      <a:pt x="1933878" y="334777"/>
                      <a:pt x="1905736" y="359185"/>
                    </a:cubicBezTo>
                    <a:cubicBezTo>
                      <a:pt x="1841947" y="415512"/>
                      <a:pt x="1830690" y="501880"/>
                      <a:pt x="1838195" y="584492"/>
                    </a:cubicBezTo>
                    <a:cubicBezTo>
                      <a:pt x="1838195" y="625799"/>
                      <a:pt x="1901984" y="622044"/>
                      <a:pt x="1905736" y="580737"/>
                    </a:cubicBezTo>
                    <a:cubicBezTo>
                      <a:pt x="1905736" y="528166"/>
                      <a:pt x="1916993" y="471839"/>
                      <a:pt x="1950763" y="426777"/>
                    </a:cubicBezTo>
                    <a:cubicBezTo>
                      <a:pt x="1988286" y="374206"/>
                      <a:pt x="2048322" y="392981"/>
                      <a:pt x="2100854" y="396736"/>
                    </a:cubicBezTo>
                    <a:cubicBezTo>
                      <a:pt x="2134624" y="400492"/>
                      <a:pt x="2134624" y="355430"/>
                      <a:pt x="2115863" y="344165"/>
                    </a:cubicBezTo>
                    <a:cubicBezTo>
                      <a:pt x="2083969" y="323512"/>
                      <a:pt x="2045508" y="315062"/>
                      <a:pt x="2007985" y="317879"/>
                    </a:cubicBezTo>
                    <a:close/>
                    <a:moveTo>
                      <a:pt x="1970932" y="571"/>
                    </a:moveTo>
                    <a:cubicBezTo>
                      <a:pt x="2025809" y="-6000"/>
                      <a:pt x="2087721" y="43755"/>
                      <a:pt x="2115863" y="167674"/>
                    </a:cubicBezTo>
                    <a:cubicBezTo>
                      <a:pt x="2119615" y="167674"/>
                      <a:pt x="2127120" y="171429"/>
                      <a:pt x="2130872" y="175184"/>
                    </a:cubicBezTo>
                    <a:cubicBezTo>
                      <a:pt x="2198413" y="-5062"/>
                      <a:pt x="2446063" y="88816"/>
                      <a:pt x="2348504" y="374206"/>
                    </a:cubicBezTo>
                    <a:cubicBezTo>
                      <a:pt x="2352256" y="377961"/>
                      <a:pt x="2352256" y="381716"/>
                      <a:pt x="2356008" y="381716"/>
                    </a:cubicBezTo>
                    <a:cubicBezTo>
                      <a:pt x="2476081" y="254042"/>
                      <a:pt x="2671199" y="362940"/>
                      <a:pt x="2543622" y="659595"/>
                    </a:cubicBezTo>
                    <a:cubicBezTo>
                      <a:pt x="2547374" y="663350"/>
                      <a:pt x="2551127" y="670860"/>
                      <a:pt x="2554879" y="674615"/>
                    </a:cubicBezTo>
                    <a:cubicBezTo>
                      <a:pt x="2671199" y="599513"/>
                      <a:pt x="2832547" y="637064"/>
                      <a:pt x="2693713" y="914943"/>
                    </a:cubicBezTo>
                    <a:cubicBezTo>
                      <a:pt x="2697465" y="918698"/>
                      <a:pt x="2701217" y="926208"/>
                      <a:pt x="2704970" y="929964"/>
                    </a:cubicBezTo>
                    <a:cubicBezTo>
                      <a:pt x="2810033" y="862371"/>
                      <a:pt x="2986390" y="881147"/>
                      <a:pt x="2832547" y="1174046"/>
                    </a:cubicBezTo>
                    <a:cubicBezTo>
                      <a:pt x="2836299" y="1177802"/>
                      <a:pt x="2836299" y="1177802"/>
                      <a:pt x="2836299" y="1181557"/>
                    </a:cubicBezTo>
                    <a:cubicBezTo>
                      <a:pt x="3008904" y="1001311"/>
                      <a:pt x="3121472" y="1155271"/>
                      <a:pt x="2963877" y="1451925"/>
                    </a:cubicBezTo>
                    <a:cubicBezTo>
                      <a:pt x="2967629" y="1455680"/>
                      <a:pt x="2967629" y="1455680"/>
                      <a:pt x="2967629" y="1459436"/>
                    </a:cubicBezTo>
                    <a:cubicBezTo>
                      <a:pt x="3091454" y="1331761"/>
                      <a:pt x="3158995" y="1399354"/>
                      <a:pt x="3038922" y="1620906"/>
                    </a:cubicBezTo>
                    <a:cubicBezTo>
                      <a:pt x="3038922" y="1624661"/>
                      <a:pt x="3042674" y="1628416"/>
                      <a:pt x="3042674" y="1635926"/>
                    </a:cubicBezTo>
                    <a:cubicBezTo>
                      <a:pt x="3147738" y="1553314"/>
                      <a:pt x="3271563" y="1643436"/>
                      <a:pt x="3128977" y="1849968"/>
                    </a:cubicBezTo>
                    <a:cubicBezTo>
                      <a:pt x="3132729" y="1857478"/>
                      <a:pt x="3132729" y="1861233"/>
                      <a:pt x="3136481" y="1868744"/>
                    </a:cubicBezTo>
                    <a:cubicBezTo>
                      <a:pt x="3271563" y="1797396"/>
                      <a:pt x="3357865" y="1898785"/>
                      <a:pt x="3219031" y="2082786"/>
                    </a:cubicBezTo>
                    <a:cubicBezTo>
                      <a:pt x="3219031" y="2086541"/>
                      <a:pt x="3222783" y="2090296"/>
                      <a:pt x="3222783" y="2097806"/>
                    </a:cubicBezTo>
                    <a:cubicBezTo>
                      <a:pt x="3369122" y="2018949"/>
                      <a:pt x="3440415" y="2225480"/>
                      <a:pt x="3320343" y="2371930"/>
                    </a:cubicBezTo>
                    <a:cubicBezTo>
                      <a:pt x="3391636" y="2563441"/>
                      <a:pt x="3455424" y="2758708"/>
                      <a:pt x="3515461" y="2946464"/>
                    </a:cubicBezTo>
                    <a:cubicBezTo>
                      <a:pt x="3320343" y="1838703"/>
                      <a:pt x="3736845" y="1192822"/>
                      <a:pt x="3943220" y="956249"/>
                    </a:cubicBezTo>
                    <a:cubicBezTo>
                      <a:pt x="4153347" y="715922"/>
                      <a:pt x="4359722" y="937474"/>
                      <a:pt x="4097063" y="1196577"/>
                    </a:cubicBezTo>
                    <a:cubicBezTo>
                      <a:pt x="3931963" y="1361802"/>
                      <a:pt x="3789377" y="1485721"/>
                      <a:pt x="3635533" y="1962622"/>
                    </a:cubicBezTo>
                    <a:cubicBezTo>
                      <a:pt x="3500451" y="2371930"/>
                      <a:pt x="3541727" y="2875116"/>
                      <a:pt x="3601763" y="3220587"/>
                    </a:cubicBezTo>
                    <a:cubicBezTo>
                      <a:pt x="3785624" y="3798876"/>
                      <a:pt x="3916954" y="4275776"/>
                      <a:pt x="3954477" y="4399695"/>
                    </a:cubicBezTo>
                    <a:cubicBezTo>
                      <a:pt x="4033274" y="4677574"/>
                      <a:pt x="3958229" y="4613737"/>
                      <a:pt x="3909449" y="4433491"/>
                    </a:cubicBezTo>
                    <a:cubicBezTo>
                      <a:pt x="3718083" y="3735039"/>
                      <a:pt x="3380379" y="3107934"/>
                      <a:pt x="3005151" y="2544666"/>
                    </a:cubicBezTo>
                    <a:cubicBezTo>
                      <a:pt x="2900088" y="2582217"/>
                      <a:pt x="2806281" y="2510869"/>
                      <a:pt x="2915097" y="2416991"/>
                    </a:cubicBezTo>
                    <a:cubicBezTo>
                      <a:pt x="2911345" y="2409481"/>
                      <a:pt x="2907593" y="2405726"/>
                      <a:pt x="2903840" y="2401971"/>
                    </a:cubicBezTo>
                    <a:cubicBezTo>
                      <a:pt x="2731236" y="2409481"/>
                      <a:pt x="2641181" y="2304338"/>
                      <a:pt x="2749997" y="2184174"/>
                    </a:cubicBezTo>
                    <a:cubicBezTo>
                      <a:pt x="2746245" y="2180419"/>
                      <a:pt x="2742493" y="2172909"/>
                      <a:pt x="2738740" y="2169153"/>
                    </a:cubicBezTo>
                    <a:cubicBezTo>
                      <a:pt x="2584897" y="2206705"/>
                      <a:pt x="2479833" y="2094051"/>
                      <a:pt x="2596154" y="1981397"/>
                    </a:cubicBezTo>
                    <a:cubicBezTo>
                      <a:pt x="2596154" y="1977642"/>
                      <a:pt x="2592401" y="1977642"/>
                      <a:pt x="2592401" y="1973887"/>
                    </a:cubicBezTo>
                    <a:cubicBezTo>
                      <a:pt x="2386027" y="2056500"/>
                      <a:pt x="2250945" y="1891274"/>
                      <a:pt x="2412292" y="1744825"/>
                    </a:cubicBezTo>
                    <a:cubicBezTo>
                      <a:pt x="2408540" y="1737315"/>
                      <a:pt x="2404788" y="1733559"/>
                      <a:pt x="2401036" y="1729804"/>
                    </a:cubicBezTo>
                    <a:cubicBezTo>
                      <a:pt x="2205918" y="1763600"/>
                      <a:pt x="2093349" y="1650947"/>
                      <a:pt x="2232184" y="1515762"/>
                    </a:cubicBezTo>
                    <a:cubicBezTo>
                      <a:pt x="2228431" y="1515762"/>
                      <a:pt x="2228431" y="1512007"/>
                      <a:pt x="2228431" y="1512007"/>
                    </a:cubicBezTo>
                    <a:cubicBezTo>
                      <a:pt x="2007047" y="1575844"/>
                      <a:pt x="1864461" y="1478211"/>
                      <a:pt x="2040818" y="1271680"/>
                    </a:cubicBezTo>
                    <a:cubicBezTo>
                      <a:pt x="2037065" y="1267925"/>
                      <a:pt x="2037065" y="1264169"/>
                      <a:pt x="2033313" y="1260414"/>
                    </a:cubicBezTo>
                    <a:cubicBezTo>
                      <a:pt x="1849452" y="1286700"/>
                      <a:pt x="1654334" y="1215353"/>
                      <a:pt x="1860709" y="1012576"/>
                    </a:cubicBezTo>
                    <a:cubicBezTo>
                      <a:pt x="1856956" y="1005066"/>
                      <a:pt x="1853204" y="997556"/>
                      <a:pt x="1849452" y="993801"/>
                    </a:cubicBezTo>
                    <a:cubicBezTo>
                      <a:pt x="1628068" y="993801"/>
                      <a:pt x="1549270" y="862371"/>
                      <a:pt x="1710618" y="734697"/>
                    </a:cubicBezTo>
                    <a:cubicBezTo>
                      <a:pt x="1706865" y="730942"/>
                      <a:pt x="1703113" y="723432"/>
                      <a:pt x="1703113" y="719677"/>
                    </a:cubicBezTo>
                    <a:cubicBezTo>
                      <a:pt x="1470472" y="704656"/>
                      <a:pt x="1477977" y="546941"/>
                      <a:pt x="1643077" y="449308"/>
                    </a:cubicBezTo>
                    <a:cubicBezTo>
                      <a:pt x="1643077" y="441798"/>
                      <a:pt x="1643077" y="438043"/>
                      <a:pt x="1643077" y="430533"/>
                    </a:cubicBezTo>
                    <a:cubicBezTo>
                      <a:pt x="1492986" y="377961"/>
                      <a:pt x="1489234" y="239021"/>
                      <a:pt x="1718122" y="269062"/>
                    </a:cubicBezTo>
                    <a:cubicBezTo>
                      <a:pt x="1721875" y="265307"/>
                      <a:pt x="1725627" y="265307"/>
                      <a:pt x="1729379" y="261552"/>
                    </a:cubicBezTo>
                    <a:cubicBezTo>
                      <a:pt x="1654334" y="148898"/>
                      <a:pt x="1703113" y="-1306"/>
                      <a:pt x="1853204" y="178939"/>
                    </a:cubicBezTo>
                    <a:cubicBezTo>
                      <a:pt x="1856956" y="175184"/>
                      <a:pt x="1864461" y="171429"/>
                      <a:pt x="1868213" y="171429"/>
                    </a:cubicBezTo>
                    <a:cubicBezTo>
                      <a:pt x="1868213" y="70041"/>
                      <a:pt x="1916055" y="7143"/>
                      <a:pt x="1970932" y="57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25400" dist="38100" dir="13500000">
                  <a:prstClr val="black">
                    <a:alpha val="50000"/>
                  </a:prstClr>
                </a:innerShdw>
              </a:effectLst>
            </p:spPr>
            <p:txBody>
              <a:bodyPr anchor="ctr" anchorCtr="1">
                <a:no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lvl="0" algn="l"/>
                <a:endParaRPr lang="zh-CN" altLang="en-US">
                  <a:sym typeface="+mn-ea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2516</Words>
  <Application>Microsoft Office PowerPoint</Application>
  <PresentationFormat>自定义</PresentationFormat>
  <Paragraphs>167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Sky123.Org</cp:lastModifiedBy>
  <cp:revision>11</cp:revision>
  <dcterms:created xsi:type="dcterms:W3CDTF">2016-09-14T02:33:00Z</dcterms:created>
  <dcterms:modified xsi:type="dcterms:W3CDTF">2018-01-15T07:19:19Z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