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8"/>
  </p:notesMasterIdLst>
  <p:handoutMasterIdLst>
    <p:handoutMasterId r:id="rId29"/>
  </p:handoutMasterIdLst>
  <p:sldIdLst>
    <p:sldId id="3241" r:id="rId2"/>
    <p:sldId id="4217" r:id="rId3"/>
    <p:sldId id="4213" r:id="rId4"/>
    <p:sldId id="4220" r:id="rId5"/>
    <p:sldId id="4223" r:id="rId6"/>
    <p:sldId id="4232" r:id="rId7"/>
    <p:sldId id="4235" r:id="rId8"/>
    <p:sldId id="4238" r:id="rId9"/>
    <p:sldId id="4214" r:id="rId10"/>
    <p:sldId id="4218" r:id="rId11"/>
    <p:sldId id="4224" r:id="rId12"/>
    <p:sldId id="4227" r:id="rId13"/>
    <p:sldId id="4234" r:id="rId14"/>
    <p:sldId id="4236" r:id="rId15"/>
    <p:sldId id="4215" r:id="rId16"/>
    <p:sldId id="4219" r:id="rId17"/>
    <p:sldId id="4221" r:id="rId18"/>
    <p:sldId id="4228" r:id="rId19"/>
    <p:sldId id="4229" r:id="rId20"/>
    <p:sldId id="4237" r:id="rId21"/>
    <p:sldId id="4216" r:id="rId22"/>
    <p:sldId id="4222" r:id="rId23"/>
    <p:sldId id="4225" r:id="rId24"/>
    <p:sldId id="4230" r:id="rId25"/>
    <p:sldId id="4231" r:id="rId26"/>
    <p:sldId id="4212"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63636"/>
    <a:srgbClr val="000000"/>
    <a:srgbClr val="FF0000"/>
    <a:srgbClr val="3B5C94"/>
    <a:srgbClr val="01C6D9"/>
    <a:srgbClr val="07913A"/>
    <a:srgbClr val="C00000"/>
    <a:srgbClr val="CA8F45"/>
    <a:srgbClr val="338E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68" autoAdjust="0"/>
    <p:restoredTop sz="95245" autoAdjust="0"/>
  </p:normalViewPr>
  <p:slideViewPr>
    <p:cSldViewPr>
      <p:cViewPr varScale="1">
        <p:scale>
          <a:sx n="83" d="100"/>
          <a:sy n="83" d="100"/>
        </p:scale>
        <p:origin x="534" y="120"/>
      </p:cViewPr>
      <p:guideLst>
        <p:guide orient="horz" pos="328"/>
        <p:guide pos="4050"/>
        <p:guide pos="557"/>
        <p:guide orient="horz" pos="4183"/>
        <p:guide pos="7497"/>
        <p:guide pos="6908"/>
      </p:guideLst>
    </p:cSldViewPr>
  </p:slideViewPr>
  <p:outlineViewPr>
    <p:cViewPr>
      <p:scale>
        <a:sx n="100" d="100"/>
        <a:sy n="100" d="100"/>
      </p:scale>
      <p:origin x="0" y="-32094"/>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2018/7/21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2018/7/21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58844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1964529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3858761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4</a:t>
            </a:fld>
            <a:endParaRPr lang="en-GB"/>
          </a:p>
        </p:txBody>
      </p:sp>
    </p:spTree>
    <p:extLst>
      <p:ext uri="{BB962C8B-B14F-4D97-AF65-F5344CB8AC3E}">
        <p14:creationId xmlns:p14="http://schemas.microsoft.com/office/powerpoint/2010/main" val="4055657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110546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133490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7</a:t>
            </a:fld>
            <a:endParaRPr lang="en-GB"/>
          </a:p>
        </p:txBody>
      </p:sp>
    </p:spTree>
    <p:extLst>
      <p:ext uri="{BB962C8B-B14F-4D97-AF65-F5344CB8AC3E}">
        <p14:creationId xmlns:p14="http://schemas.microsoft.com/office/powerpoint/2010/main" val="1760130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892004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9</a:t>
            </a:fld>
            <a:endParaRPr lang="zh-CN" altLang="en-US"/>
          </a:p>
        </p:txBody>
      </p:sp>
    </p:spTree>
    <p:extLst>
      <p:ext uri="{BB962C8B-B14F-4D97-AF65-F5344CB8AC3E}">
        <p14:creationId xmlns:p14="http://schemas.microsoft.com/office/powerpoint/2010/main" val="2855725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520403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3738110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543586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988194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275391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15</a:t>
            </a:fld>
            <a:endParaRPr lang="zh-CN" altLang="en-US"/>
          </a:p>
        </p:txBody>
      </p:sp>
    </p:spTree>
    <p:extLst>
      <p:ext uri="{BB962C8B-B14F-4D97-AF65-F5344CB8AC3E}">
        <p14:creationId xmlns:p14="http://schemas.microsoft.com/office/powerpoint/2010/main" val="1377895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2500441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556933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728121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448042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967651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21</a:t>
            </a:fld>
            <a:endParaRPr lang="zh-CN" altLang="en-US"/>
          </a:p>
        </p:txBody>
      </p:sp>
    </p:spTree>
    <p:extLst>
      <p:ext uri="{BB962C8B-B14F-4D97-AF65-F5344CB8AC3E}">
        <p14:creationId xmlns:p14="http://schemas.microsoft.com/office/powerpoint/2010/main" val="1788143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908074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8479367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1797624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327062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1612224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2018/7/21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348547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1437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2018/7/21</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 id="2147483725" r:id="rId2"/>
  </p:sldLayoutIdLst>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notesSlide" Target="../notesSlides/notesSlide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1.xml"/><Relationship Id="rId5" Type="http://schemas.openxmlformats.org/officeDocument/2006/relationships/tags" Target="../tags/tag16.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notesSlide" Target="../notesSlides/notesSlide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1.xml"/><Relationship Id="rId5" Type="http://schemas.openxmlformats.org/officeDocument/2006/relationships/tags" Target="../tags/tag21.xml"/><Relationship Id="rId4" Type="http://schemas.openxmlformats.org/officeDocument/2006/relationships/tags" Target="../tags/tag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notesSlide" Target="../notesSlides/notesSlide15.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1.xml"/><Relationship Id="rId5" Type="http://schemas.openxmlformats.org/officeDocument/2006/relationships/tags" Target="../tags/tag26.xml"/><Relationship Id="rId4" Type="http://schemas.openxmlformats.org/officeDocument/2006/relationships/tags" Target="../tags/tag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notesSlide" Target="../notesSlides/notesSlide2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1.xml"/><Relationship Id="rId5" Type="http://schemas.openxmlformats.org/officeDocument/2006/relationships/tags" Target="../tags/tag31.xml"/><Relationship Id="rId4" Type="http://schemas.openxmlformats.org/officeDocument/2006/relationships/tags" Target="../tags/tag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l="1595" t="18929" r="1317" b="-31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687785" y="1441091"/>
            <a:ext cx="73448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dirty="0">
                <a:solidFill>
                  <a:schemeClr val="accent2"/>
                </a:solidFill>
                <a:cs typeface="Arial" panose="020B0604020202020204" pitchFamily="34" charset="0"/>
              </a:rPr>
              <a:t>投资案例分析</a:t>
            </a:r>
            <a:r>
              <a:rPr lang="en-US" altLang="zh-CN" sz="5400" b="1" dirty="0" err="1">
                <a:solidFill>
                  <a:schemeClr val="accent2"/>
                </a:solidFill>
                <a:cs typeface="Arial" panose="020B0604020202020204" pitchFamily="34" charset="0"/>
              </a:rPr>
              <a:t>ppt</a:t>
            </a:r>
            <a:r>
              <a:rPr lang="zh-CN" altLang="en-US" sz="5400" b="1" dirty="0">
                <a:solidFill>
                  <a:schemeClr val="accent2"/>
                </a:solidFill>
                <a:cs typeface="Arial" panose="020B0604020202020204" pitchFamily="34" charset="0"/>
              </a:rPr>
              <a:t>模板</a:t>
            </a:r>
          </a:p>
        </p:txBody>
      </p:sp>
      <p:sp>
        <p:nvSpPr>
          <p:cNvPr id="9" name="矩形 259"/>
          <p:cNvSpPr>
            <a:spLocks noChangeArrowheads="1"/>
          </p:cNvSpPr>
          <p:nvPr/>
        </p:nvSpPr>
        <p:spPr bwMode="auto">
          <a:xfrm>
            <a:off x="687786" y="1155477"/>
            <a:ext cx="545584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dirty="0" smtClean="0">
                <a:solidFill>
                  <a:schemeClr val="accent1"/>
                </a:solidFill>
                <a:cs typeface="Arial" panose="020B0604020202020204" pitchFamily="34" charset="0"/>
              </a:rPr>
              <a:t>INVESTMENT ANALYSIS PPT</a:t>
            </a:r>
            <a:endParaRPr lang="zh-CN" altLang="en-US" sz="2800" dirty="0">
              <a:solidFill>
                <a:schemeClr val="accent1"/>
              </a:solidFill>
              <a:cs typeface="Arial" panose="020B0604020202020204" pitchFamily="34" charset="0"/>
            </a:endParaRPr>
          </a:p>
        </p:txBody>
      </p:sp>
      <p:pic>
        <p:nvPicPr>
          <p:cNvPr id="4" name="Daydre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24575" y="-1243853"/>
            <a:ext cx="609600" cy="609600"/>
          </a:xfrm>
          <a:prstGeom prst="rect">
            <a:avLst/>
          </a:prstGeom>
        </p:spPr>
      </p:pic>
    </p:spTree>
    <p:extLst>
      <p:ext uri="{BB962C8B-B14F-4D97-AF65-F5344CB8AC3E}">
        <p14:creationId xmlns:p14="http://schemas.microsoft.com/office/powerpoint/2010/main" val="325181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9"/>
                                        </p:tgtEl>
                                        <p:attrNameLst>
                                          <p:attrName>ppt_y</p:attrName>
                                        </p:attrNameLst>
                                      </p:cBhvr>
                                      <p:tavLst>
                                        <p:tav tm="0">
                                          <p:val>
                                            <p:strVal val="#ppt_y"/>
                                          </p:val>
                                        </p:tav>
                                        <p:tav tm="100000">
                                          <p:val>
                                            <p:strVal val="#ppt_y"/>
                                          </p:val>
                                        </p:tav>
                                      </p:tavLst>
                                    </p:anim>
                                    <p:anim calcmode="lin" valueType="num">
                                      <p:cBhvr>
                                        <p:cTn id="1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9"/>
                                        </p:tgtEl>
                                      </p:cBhvr>
                                    </p:animEffect>
                                  </p:childTnLst>
                                </p:cTn>
                              </p:par>
                            </p:childTnLst>
                          </p:cTn>
                        </p:par>
                        <p:par>
                          <p:cTn id="22" fill="hold">
                            <p:stCondLst>
                              <p:cond delay="250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9"/>
                                        </p:tgtEl>
                                      </p:cBhvr>
                                    </p:animEffect>
                                    <p:animScale>
                                      <p:cBhvr>
                                        <p:cTn id="25" dur="250" autoRev="1" fill="hold"/>
                                        <p:tgtEl>
                                          <p:spTgt spid="9"/>
                                        </p:tgtEl>
                                      </p:cBhvr>
                                      <p:by x="105000" y="105000"/>
                                    </p:animScale>
                                  </p:childTnLst>
                                </p:cTn>
                              </p:par>
                            </p:childTnLst>
                          </p:cTn>
                        </p:par>
                        <p:par>
                          <p:cTn id="26" fill="hold">
                            <p:stCondLst>
                              <p:cond delay="3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
                                        </p:tgtEl>
                                      </p:cBhvr>
                                    </p:animEffect>
                                  </p:childTnLst>
                                </p:cTn>
                              </p:par>
                            </p:childTnLst>
                          </p:cTn>
                        </p:par>
                        <p:par>
                          <p:cTn id="34" fill="hold">
                            <p:stCondLst>
                              <p:cond delay="400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8" repeatCount="indefinite" fill="remove" display="0">
                  <p:stCondLst>
                    <p:cond delay="indefinite"/>
                  </p:stCondLst>
                  <p:endCondLst>
                    <p:cond evt="onStopAudio" delay="0">
                      <p:tgtEl>
                        <p:sldTgt/>
                      </p:tgtEl>
                    </p:cond>
                  </p:endCondLst>
                </p:cTn>
                <p:tgtEl>
                  <p:spTgt spid="4"/>
                </p:tgtEl>
              </p:cMediaNode>
            </p:audio>
          </p:childTnLst>
        </p:cTn>
      </p:par>
    </p:tnLst>
    <p:bldLst>
      <p:bldP spid="2" grpId="0" animBg="1"/>
      <p:bldP spid="8" grpId="0"/>
      <p:bldP spid="8" grpId="1"/>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31"/>
          <p:cNvSpPr>
            <a:spLocks/>
          </p:cNvSpPr>
          <p:nvPr/>
        </p:nvSpPr>
        <p:spPr bwMode="auto">
          <a:xfrm>
            <a:off x="-28208" y="1485814"/>
            <a:ext cx="7111837" cy="4261025"/>
          </a:xfrm>
          <a:custGeom>
            <a:avLst/>
            <a:gdLst>
              <a:gd name="connsiteX0" fmla="*/ 0 w 7112227"/>
              <a:gd name="connsiteY0" fmla="*/ 0 h 4261259"/>
              <a:gd name="connsiteX1" fmla="*/ 4629551 w 7112227"/>
              <a:gd name="connsiteY1" fmla="*/ 0 h 4261259"/>
              <a:gd name="connsiteX2" fmla="*/ 7112227 w 7112227"/>
              <a:gd name="connsiteY2" fmla="*/ 4261259 h 4261259"/>
              <a:gd name="connsiteX3" fmla="*/ 0 w 7112227"/>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7112227" h="4261259">
                <a:moveTo>
                  <a:pt x="0" y="0"/>
                </a:moveTo>
                <a:lnTo>
                  <a:pt x="4629551" y="0"/>
                </a:lnTo>
                <a:lnTo>
                  <a:pt x="7112227" y="4261259"/>
                </a:lnTo>
                <a:lnTo>
                  <a:pt x="0" y="4261259"/>
                </a:lnTo>
                <a:close/>
              </a:path>
            </a:pathLst>
          </a:custGeom>
          <a:solidFill>
            <a:schemeClr val="accent1"/>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MH_Number_1"/>
          <p:cNvSpPr/>
          <p:nvPr>
            <p:custDataLst>
              <p:tags r:id="rId1"/>
            </p:custDataLst>
          </p:nvPr>
        </p:nvSpPr>
        <p:spPr>
          <a:xfrm>
            <a:off x="4870302" y="2104241"/>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Entry_1"/>
          <p:cNvSpPr/>
          <p:nvPr>
            <p:custDataLst>
              <p:tags r:id="rId2"/>
            </p:custDataLst>
          </p:nvPr>
        </p:nvSpPr>
        <p:spPr>
          <a:xfrm>
            <a:off x="5575259" y="2043742"/>
            <a:ext cx="3208205"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Number_2"/>
          <p:cNvSpPr/>
          <p:nvPr>
            <p:custDataLst>
              <p:tags r:id="rId3"/>
            </p:custDataLst>
          </p:nvPr>
        </p:nvSpPr>
        <p:spPr>
          <a:xfrm>
            <a:off x="5349314" y="2973709"/>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MH_Entry_2"/>
          <p:cNvSpPr/>
          <p:nvPr>
            <p:custDataLst>
              <p:tags r:id="rId4"/>
            </p:custDataLst>
          </p:nvPr>
        </p:nvSpPr>
        <p:spPr>
          <a:xfrm>
            <a:off x="6054272" y="2913211"/>
            <a:ext cx="3208205"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3"/>
          <p:cNvSpPr/>
          <p:nvPr>
            <p:custDataLst>
              <p:tags r:id="rId5"/>
            </p:custDataLst>
          </p:nvPr>
        </p:nvSpPr>
        <p:spPr>
          <a:xfrm>
            <a:off x="5914876" y="3843177"/>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5" name="MH_Entry_3"/>
          <p:cNvSpPr/>
          <p:nvPr>
            <p:custDataLst>
              <p:tags r:id="rId6"/>
            </p:custDataLst>
          </p:nvPr>
        </p:nvSpPr>
        <p:spPr>
          <a:xfrm>
            <a:off x="6619834" y="3782680"/>
            <a:ext cx="3208205"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 PRESENTATION</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4"/>
          <p:cNvSpPr/>
          <p:nvPr>
            <p:custDataLst>
              <p:tags r:id="rId7"/>
            </p:custDataLst>
          </p:nvPr>
        </p:nvSpPr>
        <p:spPr>
          <a:xfrm>
            <a:off x="6426189" y="4712646"/>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7" name="MH_Entry_4"/>
          <p:cNvSpPr/>
          <p:nvPr>
            <p:custDataLst>
              <p:tags r:id="rId8"/>
            </p:custDataLst>
          </p:nvPr>
        </p:nvSpPr>
        <p:spPr>
          <a:xfrm>
            <a:off x="7131147" y="4652147"/>
            <a:ext cx="3208205"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Others_1"/>
          <p:cNvSpPr txBox="1"/>
          <p:nvPr>
            <p:custDataLst>
              <p:tags r:id="rId9"/>
            </p:custDataLst>
          </p:nvPr>
        </p:nvSpPr>
        <p:spPr>
          <a:xfrm>
            <a:off x="2713527" y="1719135"/>
            <a:ext cx="1769395" cy="3794383"/>
          </a:xfrm>
          <a:prstGeom prst="rect">
            <a:avLst/>
          </a:prstGeom>
          <a:noFill/>
        </p:spPr>
        <p:txBody>
          <a:bodyPr vert="eaVert" wrap="square" lIns="0" tIns="0" rIns="0" bIns="0" rtlCol="0" anchor="ctr" anchorCtr="0">
            <a:spAutoFit/>
          </a:bodyPr>
          <a:lstStyle/>
          <a:p>
            <a:pPr algn="ctr"/>
            <a:r>
              <a:rPr lang="zh-CN" altLang="en-US" sz="11498"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10"/>
            </p:custDataLst>
          </p:nvPr>
        </p:nvSpPr>
        <p:spPr>
          <a:xfrm rot="5400000">
            <a:off x="865735" y="3277772"/>
            <a:ext cx="3299115" cy="677108"/>
          </a:xfrm>
          <a:prstGeom prst="rect">
            <a:avLst/>
          </a:prstGeom>
          <a:noFill/>
        </p:spPr>
        <p:txBody>
          <a:bodyPr wrap="square" lIns="0" tIns="0" rIns="0" bIns="0">
            <a:spAutoFit/>
          </a:bodyPr>
          <a:lstStyle/>
          <a:p>
            <a:pPr algn="ctr">
              <a:defRPr/>
            </a:pPr>
            <a:r>
              <a:rPr lang="en-US" altLang="zh-CN" sz="44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任意多边形 32"/>
          <p:cNvSpPr>
            <a:spLocks/>
          </p:cNvSpPr>
          <p:nvPr/>
        </p:nvSpPr>
        <p:spPr bwMode="auto">
          <a:xfrm rot="10800000">
            <a:off x="10370913" y="1485814"/>
            <a:ext cx="2487483" cy="4261025"/>
          </a:xfrm>
          <a:custGeom>
            <a:avLst/>
            <a:gdLst>
              <a:gd name="connsiteX0" fmla="*/ 2487620 w 2487620"/>
              <a:gd name="connsiteY0" fmla="*/ 4261259 h 4261259"/>
              <a:gd name="connsiteX1" fmla="*/ 0 w 2487620"/>
              <a:gd name="connsiteY1" fmla="*/ 4261259 h 4261259"/>
              <a:gd name="connsiteX2" fmla="*/ 0 w 2487620"/>
              <a:gd name="connsiteY2" fmla="*/ 0 h 4261259"/>
              <a:gd name="connsiteX3" fmla="*/ 4944 w 2487620"/>
              <a:gd name="connsiteY3" fmla="*/ 0 h 4261259"/>
            </a:gdLst>
            <a:ahLst/>
            <a:cxnLst>
              <a:cxn ang="0">
                <a:pos x="connsiteX0" y="connsiteY0"/>
              </a:cxn>
              <a:cxn ang="0">
                <a:pos x="connsiteX1" y="connsiteY1"/>
              </a:cxn>
              <a:cxn ang="0">
                <a:pos x="connsiteX2" y="connsiteY2"/>
              </a:cxn>
              <a:cxn ang="0">
                <a:pos x="connsiteX3" y="connsiteY3"/>
              </a:cxn>
            </a:cxnLst>
            <a:rect l="l" t="t" r="r" b="b"/>
            <a:pathLst>
              <a:path w="2487620" h="4261259">
                <a:moveTo>
                  <a:pt x="2487620" y="4261259"/>
                </a:moveTo>
                <a:lnTo>
                  <a:pt x="0" y="4261259"/>
                </a:lnTo>
                <a:lnTo>
                  <a:pt x="0" y="0"/>
                </a:lnTo>
                <a:lnTo>
                  <a:pt x="4944" y="0"/>
                </a:lnTo>
                <a:close/>
              </a:path>
            </a:pathLst>
          </a:custGeom>
          <a:solidFill>
            <a:schemeClr val="accent1"/>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69332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19"/>
                                        </p:tgtEl>
                                        <p:attrNameLst>
                                          <p:attrName>style.visibility</p:attrName>
                                        </p:attrNameLst>
                                      </p:cBhvr>
                                      <p:to>
                                        <p:strVal val="visible"/>
                                      </p:to>
                                    </p:set>
                                    <p:anim by="(-#ppt_w*2)" calcmode="lin" valueType="num">
                                      <p:cBhvr rctx="PPT">
                                        <p:cTn id="19" dur="500" autoRev="1" fill="hold">
                                          <p:stCondLst>
                                            <p:cond delay="0"/>
                                          </p:stCondLst>
                                        </p:cTn>
                                        <p:tgtEl>
                                          <p:spTgt spid="19"/>
                                        </p:tgtEl>
                                        <p:attrNameLst>
                                          <p:attrName>ppt_w</p:attrName>
                                        </p:attrNameLst>
                                      </p:cBhvr>
                                    </p:anim>
                                    <p:anim by="(#ppt_w*0.50)" calcmode="lin" valueType="num">
                                      <p:cBhvr>
                                        <p:cTn id="20" dur="500" decel="50000" autoRev="1" fill="hold">
                                          <p:stCondLst>
                                            <p:cond delay="0"/>
                                          </p:stCondLst>
                                        </p:cTn>
                                        <p:tgtEl>
                                          <p:spTgt spid="19"/>
                                        </p:tgtEl>
                                        <p:attrNameLst>
                                          <p:attrName>ppt_x</p:attrName>
                                        </p:attrNameLst>
                                      </p:cBhvr>
                                    </p:anim>
                                    <p:anim from="(-#ppt_h/2)" to="(#ppt_y)" calcmode="lin" valueType="num">
                                      <p:cBhvr>
                                        <p:cTn id="21" dur="1000" fill="hold">
                                          <p:stCondLst>
                                            <p:cond delay="0"/>
                                          </p:stCondLst>
                                        </p:cTn>
                                        <p:tgtEl>
                                          <p:spTgt spid="19"/>
                                        </p:tgtEl>
                                        <p:attrNameLst>
                                          <p:attrName>ppt_y</p:attrName>
                                        </p:attrNameLst>
                                      </p:cBhvr>
                                    </p:anim>
                                    <p:animRot by="21600000">
                                      <p:cBhvr>
                                        <p:cTn id="22" dur="1000" fill="hold">
                                          <p:stCondLst>
                                            <p:cond delay="0"/>
                                          </p:stCondLst>
                                        </p:cTn>
                                        <p:tgtEl>
                                          <p:spTgt spid="19"/>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down)">
                                      <p:cBhvr>
                                        <p:cTn id="49" dur="500"/>
                                        <p:tgtEl>
                                          <p:spTgt spid="2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down)">
                                      <p:cBhvr>
                                        <p:cTn id="52" dur="500"/>
                                        <p:tgtEl>
                                          <p:spTgt spid="23"/>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500"/>
                                        <p:tgtEl>
                                          <p:spTgt spid="25"/>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down)">
                                      <p:cBhvr>
                                        <p:cTn id="58" dur="500"/>
                                        <p:tgtEl>
                                          <p:spTgt spid="27"/>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500" fill="hold"/>
                                        <p:tgtEl>
                                          <p:spTgt spid="33"/>
                                        </p:tgtEl>
                                        <p:attrNameLst>
                                          <p:attrName>ppt_x</p:attrName>
                                        </p:attrNameLst>
                                      </p:cBhvr>
                                      <p:tavLst>
                                        <p:tav tm="0">
                                          <p:val>
                                            <p:strVal val="1+#ppt_w/2"/>
                                          </p:val>
                                        </p:tav>
                                        <p:tav tm="100000">
                                          <p:val>
                                            <p:strVal val="#ppt_x"/>
                                          </p:val>
                                        </p:tav>
                                      </p:tavLst>
                                    </p:anim>
                                    <p:anim calcmode="lin" valueType="num">
                                      <p:cBhvr additive="base">
                                        <p:cTn id="6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0" grpId="0" animBg="1"/>
      <p:bldP spid="21" grpId="0"/>
      <p:bldP spid="22" grpId="0" animBg="1"/>
      <p:bldP spid="23" grpId="0"/>
      <p:bldP spid="24" grpId="0" animBg="1"/>
      <p:bldP spid="25" grpId="0"/>
      <p:bldP spid="26" grpId="0" animBg="1"/>
      <p:bldP spid="27" grpId="0"/>
      <p:bldP spid="18" grpId="0"/>
      <p:bldP spid="19" grpId="0"/>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353" y="3132013"/>
            <a:ext cx="1285804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353" y="4583903"/>
            <a:ext cx="1285804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321" y="2886704"/>
            <a:ext cx="3427856" cy="490613"/>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494" y="3629889"/>
            <a:ext cx="4125511" cy="80009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082379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1855" y="2379095"/>
            <a:ext cx="3026728" cy="374205"/>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87798"/>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87798"/>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87798"/>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文本框 44"/>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3166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4294967295"/>
          </p:nvPr>
        </p:nvSpPr>
        <p:spPr>
          <a:xfrm>
            <a:off x="2775371" y="2742269"/>
            <a:ext cx="1957665" cy="443198"/>
          </a:xfrm>
          <a:prstGeom prst="rect">
            <a:avLst/>
          </a:prstGeom>
        </p:spPr>
        <p:txBody>
          <a:bodyPr vert="horz" lIns="0" tIns="0" rIns="0" bIns="0" rtlCol="0">
            <a:spAutoFit/>
          </a:bodyPr>
          <a:lstStyle/>
          <a:p>
            <a:pPr marL="0" indent="0" algn="just">
              <a:lnSpc>
                <a:spcPct val="120000"/>
              </a:lnSpc>
              <a:buNone/>
            </a:pP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Text Placeholder 17"/>
          <p:cNvSpPr>
            <a:spLocks noGrp="1"/>
          </p:cNvSpPr>
          <p:nvPr>
            <p:ph type="body" sz="quarter" idx="4294967295"/>
          </p:nvPr>
        </p:nvSpPr>
        <p:spPr>
          <a:xfrm>
            <a:off x="2509101" y="4756459"/>
            <a:ext cx="1957665" cy="443198"/>
          </a:xfrm>
          <a:prstGeom prst="rect">
            <a:avLst/>
          </a:prstGeom>
        </p:spPr>
        <p:txBody>
          <a:bodyPr vert="horz" lIns="0" tIns="0" rIns="0" bIns="0" rtlCol="0">
            <a:spAutoFit/>
          </a:bodyPr>
          <a:lstStyle/>
          <a:p>
            <a:pPr marL="0" indent="0" algn="just">
              <a:lnSpc>
                <a:spcPct val="120000"/>
              </a:lnSpc>
              <a:buNone/>
            </a:pP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 Placeholder 12"/>
          <p:cNvSpPr>
            <a:spLocks noGrp="1"/>
          </p:cNvSpPr>
          <p:nvPr>
            <p:ph type="body" sz="quarter" idx="4294967295"/>
          </p:nvPr>
        </p:nvSpPr>
        <p:spPr>
          <a:xfrm>
            <a:off x="8988790" y="4023024"/>
            <a:ext cx="1963179" cy="443198"/>
          </a:xfrm>
          <a:prstGeom prst="rect">
            <a:avLst/>
          </a:prstGeom>
        </p:spPr>
        <p:txBody>
          <a:bodyPr vert="horz" lIns="0" tIns="0" rIns="0" bIns="0" rtlCol="0">
            <a:spAutoFit/>
          </a:bodyPr>
          <a:lstStyle/>
          <a:p>
            <a:pPr marL="0" indent="0" algn="just">
              <a:lnSpc>
                <a:spcPct val="120000"/>
              </a:lnSpc>
              <a:buNone/>
            </a:pP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4842453" y="2347790"/>
            <a:ext cx="3743604" cy="3704526"/>
            <a:chOff x="9988635" y="4910465"/>
            <a:chExt cx="5069416" cy="5016501"/>
          </a:xfrm>
        </p:grpSpPr>
        <p:sp>
          <p:nvSpPr>
            <p:cNvPr id="4" name="Freeform 3"/>
            <p:cNvSpPr>
              <a:spLocks/>
            </p:cNvSpPr>
            <p:nvPr/>
          </p:nvSpPr>
          <p:spPr bwMode="auto">
            <a:xfrm>
              <a:off x="10483935" y="4910465"/>
              <a:ext cx="3297767" cy="3388784"/>
            </a:xfrm>
            <a:custGeom>
              <a:avLst/>
              <a:gdLst>
                <a:gd name="T0" fmla="*/ 547 w 1071"/>
                <a:gd name="T1" fmla="*/ 0 h 1101"/>
                <a:gd name="T2" fmla="*/ 0 w 1071"/>
                <a:gd name="T3" fmla="*/ 547 h 1101"/>
                <a:gd name="T4" fmla="*/ 263 w 1071"/>
                <a:gd name="T5" fmla="*/ 1015 h 1101"/>
                <a:gd name="T6" fmla="*/ 213 w 1071"/>
                <a:gd name="T7" fmla="*/ 1101 h 1101"/>
                <a:gd name="T8" fmla="*/ 604 w 1071"/>
                <a:gd name="T9" fmla="*/ 1101 h 1101"/>
                <a:gd name="T10" fmla="*/ 409 w 1071"/>
                <a:gd name="T11" fmla="*/ 762 h 1101"/>
                <a:gd name="T12" fmla="*/ 359 w 1071"/>
                <a:gd name="T13" fmla="*/ 847 h 1101"/>
                <a:gd name="T14" fmla="*/ 193 w 1071"/>
                <a:gd name="T15" fmla="*/ 547 h 1101"/>
                <a:gd name="T16" fmla="*/ 547 w 1071"/>
                <a:gd name="T17" fmla="*/ 194 h 1101"/>
                <a:gd name="T18" fmla="*/ 859 w 1071"/>
                <a:gd name="T19" fmla="*/ 381 h 1101"/>
                <a:gd name="T20" fmla="*/ 938 w 1071"/>
                <a:gd name="T21" fmla="*/ 375 h 1101"/>
                <a:gd name="T22" fmla="*/ 1071 w 1071"/>
                <a:gd name="T23" fmla="*/ 390 h 1101"/>
                <a:gd name="T24" fmla="*/ 547 w 1071"/>
                <a:gd name="T25" fmla="*/ 0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1" h="1101">
                  <a:moveTo>
                    <a:pt x="547" y="0"/>
                  </a:moveTo>
                  <a:cubicBezTo>
                    <a:pt x="245" y="0"/>
                    <a:pt x="0" y="245"/>
                    <a:pt x="0" y="547"/>
                  </a:cubicBezTo>
                  <a:cubicBezTo>
                    <a:pt x="0" y="745"/>
                    <a:pt x="105" y="919"/>
                    <a:pt x="263" y="1015"/>
                  </a:cubicBezTo>
                  <a:cubicBezTo>
                    <a:pt x="213" y="1101"/>
                    <a:pt x="213" y="1101"/>
                    <a:pt x="213" y="1101"/>
                  </a:cubicBezTo>
                  <a:cubicBezTo>
                    <a:pt x="604" y="1101"/>
                    <a:pt x="604" y="1101"/>
                    <a:pt x="604" y="1101"/>
                  </a:cubicBezTo>
                  <a:cubicBezTo>
                    <a:pt x="409" y="762"/>
                    <a:pt x="409" y="762"/>
                    <a:pt x="409" y="762"/>
                  </a:cubicBezTo>
                  <a:cubicBezTo>
                    <a:pt x="359" y="847"/>
                    <a:pt x="359" y="847"/>
                    <a:pt x="359" y="847"/>
                  </a:cubicBezTo>
                  <a:cubicBezTo>
                    <a:pt x="260" y="785"/>
                    <a:pt x="193" y="674"/>
                    <a:pt x="193" y="547"/>
                  </a:cubicBezTo>
                  <a:cubicBezTo>
                    <a:pt x="193" y="352"/>
                    <a:pt x="352" y="194"/>
                    <a:pt x="547" y="194"/>
                  </a:cubicBezTo>
                  <a:cubicBezTo>
                    <a:pt x="682" y="194"/>
                    <a:pt x="799" y="269"/>
                    <a:pt x="859" y="381"/>
                  </a:cubicBezTo>
                  <a:cubicBezTo>
                    <a:pt x="885" y="377"/>
                    <a:pt x="911" y="375"/>
                    <a:pt x="938" y="375"/>
                  </a:cubicBezTo>
                  <a:cubicBezTo>
                    <a:pt x="984" y="375"/>
                    <a:pt x="1029" y="380"/>
                    <a:pt x="1071" y="390"/>
                  </a:cubicBezTo>
                  <a:cubicBezTo>
                    <a:pt x="1004" y="165"/>
                    <a:pt x="795" y="0"/>
                    <a:pt x="547"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 name="Freeform 4"/>
            <p:cNvSpPr>
              <a:spLocks/>
            </p:cNvSpPr>
            <p:nvPr/>
          </p:nvSpPr>
          <p:spPr bwMode="auto">
            <a:xfrm>
              <a:off x="11777218" y="6144481"/>
              <a:ext cx="3280833" cy="3412067"/>
            </a:xfrm>
            <a:custGeom>
              <a:avLst/>
              <a:gdLst>
                <a:gd name="T0" fmla="*/ 518 w 1065"/>
                <a:gd name="T1" fmla="*/ 14 h 1108"/>
                <a:gd name="T2" fmla="*/ 245 w 1065"/>
                <a:gd name="T3" fmla="*/ 87 h 1108"/>
                <a:gd name="T4" fmla="*/ 195 w 1065"/>
                <a:gd name="T5" fmla="*/ 0 h 1108"/>
                <a:gd name="T6" fmla="*/ 0 w 1065"/>
                <a:gd name="T7" fmla="*/ 339 h 1108"/>
                <a:gd name="T8" fmla="*/ 391 w 1065"/>
                <a:gd name="T9" fmla="*/ 339 h 1108"/>
                <a:gd name="T10" fmla="*/ 342 w 1065"/>
                <a:gd name="T11" fmla="*/ 254 h 1108"/>
                <a:gd name="T12" fmla="*/ 518 w 1065"/>
                <a:gd name="T13" fmla="*/ 208 h 1108"/>
                <a:gd name="T14" fmla="*/ 872 w 1065"/>
                <a:gd name="T15" fmla="*/ 561 h 1108"/>
                <a:gd name="T16" fmla="*/ 518 w 1065"/>
                <a:gd name="T17" fmla="*/ 915 h 1108"/>
                <a:gd name="T18" fmla="*/ 505 w 1065"/>
                <a:gd name="T19" fmla="*/ 915 h 1108"/>
                <a:gd name="T20" fmla="*/ 385 w 1065"/>
                <a:gd name="T21" fmla="*/ 1092 h 1108"/>
                <a:gd name="T22" fmla="*/ 518 w 1065"/>
                <a:gd name="T23" fmla="*/ 1108 h 1108"/>
                <a:gd name="T24" fmla="*/ 1065 w 1065"/>
                <a:gd name="T25" fmla="*/ 561 h 1108"/>
                <a:gd name="T26" fmla="*/ 518 w 1065"/>
                <a:gd name="T27" fmla="*/ 14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108">
                  <a:moveTo>
                    <a:pt x="518" y="14"/>
                  </a:moveTo>
                  <a:cubicBezTo>
                    <a:pt x="419" y="14"/>
                    <a:pt x="326" y="41"/>
                    <a:pt x="245" y="87"/>
                  </a:cubicBezTo>
                  <a:cubicBezTo>
                    <a:pt x="195" y="0"/>
                    <a:pt x="195" y="0"/>
                    <a:pt x="195" y="0"/>
                  </a:cubicBezTo>
                  <a:cubicBezTo>
                    <a:pt x="0" y="339"/>
                    <a:pt x="0" y="339"/>
                    <a:pt x="0" y="339"/>
                  </a:cubicBezTo>
                  <a:cubicBezTo>
                    <a:pt x="391" y="339"/>
                    <a:pt x="391" y="339"/>
                    <a:pt x="391" y="339"/>
                  </a:cubicBezTo>
                  <a:cubicBezTo>
                    <a:pt x="342" y="254"/>
                    <a:pt x="342" y="254"/>
                    <a:pt x="342" y="254"/>
                  </a:cubicBezTo>
                  <a:cubicBezTo>
                    <a:pt x="394" y="225"/>
                    <a:pt x="454" y="208"/>
                    <a:pt x="518" y="208"/>
                  </a:cubicBezTo>
                  <a:cubicBezTo>
                    <a:pt x="713" y="208"/>
                    <a:pt x="872" y="366"/>
                    <a:pt x="872" y="561"/>
                  </a:cubicBezTo>
                  <a:cubicBezTo>
                    <a:pt x="872" y="757"/>
                    <a:pt x="713" y="915"/>
                    <a:pt x="518" y="915"/>
                  </a:cubicBezTo>
                  <a:cubicBezTo>
                    <a:pt x="514" y="915"/>
                    <a:pt x="509" y="915"/>
                    <a:pt x="505" y="915"/>
                  </a:cubicBezTo>
                  <a:cubicBezTo>
                    <a:pt x="476" y="981"/>
                    <a:pt x="435" y="1041"/>
                    <a:pt x="385" y="1092"/>
                  </a:cubicBezTo>
                  <a:cubicBezTo>
                    <a:pt x="428" y="1103"/>
                    <a:pt x="472" y="1108"/>
                    <a:pt x="518" y="1108"/>
                  </a:cubicBezTo>
                  <a:cubicBezTo>
                    <a:pt x="820" y="1108"/>
                    <a:pt x="1065" y="863"/>
                    <a:pt x="1065" y="561"/>
                  </a:cubicBezTo>
                  <a:cubicBezTo>
                    <a:pt x="1065" y="259"/>
                    <a:pt x="820" y="14"/>
                    <a:pt x="518" y="14"/>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 name="Freeform 5"/>
            <p:cNvSpPr>
              <a:spLocks/>
            </p:cNvSpPr>
            <p:nvPr/>
          </p:nvSpPr>
          <p:spPr bwMode="auto">
            <a:xfrm>
              <a:off x="9988635" y="7101215"/>
              <a:ext cx="3644900" cy="2825751"/>
            </a:xfrm>
            <a:custGeom>
              <a:avLst/>
              <a:gdLst>
                <a:gd name="T0" fmla="*/ 1184 w 1184"/>
                <a:gd name="T1" fmla="*/ 388 h 917"/>
                <a:gd name="T2" fmla="*/ 988 w 1184"/>
                <a:gd name="T3" fmla="*/ 49 h 917"/>
                <a:gd name="T4" fmla="*/ 793 w 1184"/>
                <a:gd name="T5" fmla="*/ 388 h 917"/>
                <a:gd name="T6" fmla="*/ 900 w 1184"/>
                <a:gd name="T7" fmla="*/ 388 h 917"/>
                <a:gd name="T8" fmla="*/ 547 w 1184"/>
                <a:gd name="T9" fmla="*/ 724 h 917"/>
                <a:gd name="T10" fmla="*/ 193 w 1184"/>
                <a:gd name="T11" fmla="*/ 370 h 917"/>
                <a:gd name="T12" fmla="*/ 242 w 1184"/>
                <a:gd name="T13" fmla="*/ 192 h 917"/>
                <a:gd name="T14" fmla="*/ 145 w 1184"/>
                <a:gd name="T15" fmla="*/ 0 h 917"/>
                <a:gd name="T16" fmla="*/ 0 w 1184"/>
                <a:gd name="T17" fmla="*/ 370 h 917"/>
                <a:gd name="T18" fmla="*/ 547 w 1184"/>
                <a:gd name="T19" fmla="*/ 917 h 917"/>
                <a:gd name="T20" fmla="*/ 1094 w 1184"/>
                <a:gd name="T21" fmla="*/ 388 h 917"/>
                <a:gd name="T22" fmla="*/ 1184 w 1184"/>
                <a:gd name="T23" fmla="*/ 38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4" h="917">
                  <a:moveTo>
                    <a:pt x="1184" y="388"/>
                  </a:moveTo>
                  <a:cubicBezTo>
                    <a:pt x="988" y="49"/>
                    <a:pt x="988" y="49"/>
                    <a:pt x="988" y="49"/>
                  </a:cubicBezTo>
                  <a:cubicBezTo>
                    <a:pt x="793" y="388"/>
                    <a:pt x="793" y="388"/>
                    <a:pt x="793" y="388"/>
                  </a:cubicBezTo>
                  <a:cubicBezTo>
                    <a:pt x="900" y="388"/>
                    <a:pt x="900" y="388"/>
                    <a:pt x="900" y="388"/>
                  </a:cubicBezTo>
                  <a:cubicBezTo>
                    <a:pt x="891" y="575"/>
                    <a:pt x="737" y="724"/>
                    <a:pt x="547" y="724"/>
                  </a:cubicBezTo>
                  <a:cubicBezTo>
                    <a:pt x="352" y="724"/>
                    <a:pt x="193" y="566"/>
                    <a:pt x="193" y="370"/>
                  </a:cubicBezTo>
                  <a:cubicBezTo>
                    <a:pt x="193" y="305"/>
                    <a:pt x="211" y="244"/>
                    <a:pt x="242" y="192"/>
                  </a:cubicBezTo>
                  <a:cubicBezTo>
                    <a:pt x="198" y="134"/>
                    <a:pt x="165" y="69"/>
                    <a:pt x="145" y="0"/>
                  </a:cubicBezTo>
                  <a:cubicBezTo>
                    <a:pt x="55" y="97"/>
                    <a:pt x="0" y="227"/>
                    <a:pt x="0" y="370"/>
                  </a:cubicBezTo>
                  <a:cubicBezTo>
                    <a:pt x="0" y="672"/>
                    <a:pt x="245" y="917"/>
                    <a:pt x="547" y="917"/>
                  </a:cubicBezTo>
                  <a:cubicBezTo>
                    <a:pt x="843" y="917"/>
                    <a:pt x="1085" y="682"/>
                    <a:pt x="1094" y="388"/>
                  </a:cubicBezTo>
                  <a:lnTo>
                    <a:pt x="1184" y="38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80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TextBox 6"/>
            <p:cNvSpPr txBox="1"/>
            <p:nvPr/>
          </p:nvSpPr>
          <p:spPr>
            <a:xfrm rot="18978467">
              <a:off x="10746309" y="5519640"/>
              <a:ext cx="1366259" cy="508848"/>
            </a:xfrm>
            <a:prstGeom prst="rect">
              <a:avLst/>
            </a:prstGeom>
            <a:noFill/>
          </p:spPr>
          <p:txBody>
            <a:bodyPr wrap="none" rtlCol="0" anchor="ctr">
              <a:prstTxWarp prst="textArchUp">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TextBox 7"/>
            <p:cNvSpPr txBox="1"/>
            <p:nvPr/>
          </p:nvSpPr>
          <p:spPr>
            <a:xfrm>
              <a:off x="10861134" y="9105070"/>
              <a:ext cx="1645320" cy="508848"/>
            </a:xfrm>
            <a:prstGeom prst="rect">
              <a:avLst/>
            </a:prstGeom>
            <a:noFill/>
          </p:spPr>
          <p:txBody>
            <a:bodyPr wrap="none" rtlCol="0" anchor="ctr">
              <a:prstTxWarp prst="textArchDown">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TextBox 8"/>
            <p:cNvSpPr txBox="1"/>
            <p:nvPr/>
          </p:nvSpPr>
          <p:spPr>
            <a:xfrm rot="17644843">
              <a:off x="13516862" y="8044825"/>
              <a:ext cx="1748521" cy="508848"/>
            </a:xfrm>
            <a:prstGeom prst="rect">
              <a:avLst/>
            </a:prstGeom>
            <a:noFill/>
          </p:spPr>
          <p:txBody>
            <a:bodyPr wrap="none" rtlCol="0" anchor="ctr">
              <a:prstTxWarp prst="textArchDown">
                <a:avLst/>
              </a:prstTxWarp>
              <a:spAutoFit/>
            </a:bodyPr>
            <a:lstStyle/>
            <a:p>
              <a:pPr algn="ctr">
                <a:lnSpc>
                  <a:spcPct val="120000"/>
                </a:lnSpc>
              </a:pPr>
              <a:r>
                <a:rPr kumimoji="1"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kumimoji="1"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12"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文本框 13"/>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440286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 calcmode="lin" valueType="num">
                                      <p:cBhvr additive="base">
                                        <p:cTn id="1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 calcmode="lin" valueType="num">
                                      <p:cBhvr additive="base">
                                        <p:cTn id="18" dur="50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8">
                                            <p:txEl>
                                              <p:pRg st="0" end="0"/>
                                            </p:txEl>
                                          </p:spTgt>
                                        </p:tgtEl>
                                        <p:attrNameLst>
                                          <p:attrName>style.visibility</p:attrName>
                                        </p:attrNameLst>
                                      </p:cBhvr>
                                      <p:to>
                                        <p:strVal val="visible"/>
                                      </p:to>
                                    </p:set>
                                    <p:anim calcmode="lin" valueType="num">
                                      <p:cBhvr additive="base">
                                        <p:cTn id="24" dur="500" fill="hold"/>
                                        <p:tgtEl>
                                          <p:spTgt spid="18">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build="p"/>
      <p:bldP spid="1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rot="4351113">
            <a:off x="5467143" y="2247983"/>
            <a:ext cx="4707118" cy="3246798"/>
            <a:chOff x="940378" y="1114346"/>
            <a:chExt cx="7056438" cy="4867275"/>
          </a:xfrm>
        </p:grpSpPr>
        <p:sp>
          <p:nvSpPr>
            <p:cNvPr id="6" name="Arc 682"/>
            <p:cNvSpPr>
              <a:spLocks/>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0"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dirty="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1"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3" name="Arc 681"/>
            <p:cNvSpPr>
              <a:spLocks/>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rc 683"/>
            <p:cNvSpPr>
              <a:spLocks/>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Content Placeholder 2"/>
          <p:cNvSpPr txBox="1">
            <a:spLocks/>
          </p:cNvSpPr>
          <p:nvPr/>
        </p:nvSpPr>
        <p:spPr>
          <a:xfrm>
            <a:off x="9044131" y="2350980"/>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a:spLocks/>
          </p:cNvSpPr>
          <p:nvPr/>
        </p:nvSpPr>
        <p:spPr>
          <a:xfrm>
            <a:off x="8691733" y="577799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a:spLocks/>
          </p:cNvSpPr>
          <p:nvPr/>
        </p:nvSpPr>
        <p:spPr>
          <a:xfrm>
            <a:off x="5884612" y="412047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17"/>
          <p:cNvGrpSpPr/>
          <p:nvPr/>
        </p:nvGrpSpPr>
        <p:grpSpPr>
          <a:xfrm>
            <a:off x="7281977" y="5411695"/>
            <a:ext cx="436704" cy="436704"/>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7279899" y="2314089"/>
            <a:ext cx="627243" cy="627243"/>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8228261" y="4171444"/>
            <a:ext cx="436704" cy="436704"/>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2"/>
          <p:cNvSpPr txBox="1">
            <a:spLocks/>
          </p:cNvSpPr>
          <p:nvPr/>
        </p:nvSpPr>
        <p:spPr>
          <a:xfrm>
            <a:off x="2679991" y="217783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2679988" y="3337794"/>
            <a:ext cx="2980511"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2679991" y="449775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2709422" y="5657712"/>
            <a:ext cx="3014825" cy="383566"/>
          </a:xfrm>
          <a:prstGeom prst="rect">
            <a:avLst/>
          </a:prstGeom>
          <a:noFill/>
        </p:spPr>
        <p:txBody>
          <a:bodyPr wrap="square" rIns="166115" bIns="41528" numCol="1" spcCol="360000">
            <a:spAutoFit/>
          </a:bodyPr>
          <a:lstStyle/>
          <a:p>
            <a:pPr marL="0" indent="0" algn="just">
              <a:lnSpc>
                <a:spcPct val="120000"/>
              </a:lnSpc>
              <a:spcBef>
                <a:spcPts val="0"/>
              </a:spcBef>
              <a:spcAft>
                <a:spcPts val="0"/>
              </a:spcAft>
              <a:buNone/>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文本框 31"/>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153084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400" fill="hold"/>
                                        <p:tgtEl>
                                          <p:spTgt spid="5"/>
                                        </p:tgtEl>
                                        <p:attrNameLst>
                                          <p:attrName>ppt_w</p:attrName>
                                        </p:attrNameLst>
                                      </p:cBhvr>
                                      <p:tavLst>
                                        <p:tav tm="0">
                                          <p:val>
                                            <p:fltVal val="0"/>
                                          </p:val>
                                        </p:tav>
                                        <p:tav tm="100000">
                                          <p:val>
                                            <p:strVal val="#ppt_w"/>
                                          </p:val>
                                        </p:tav>
                                      </p:tavLst>
                                    </p:anim>
                                    <p:anim calcmode="lin" valueType="num">
                                      <p:cBhvr>
                                        <p:cTn id="8" dur="2400" fill="hold"/>
                                        <p:tgtEl>
                                          <p:spTgt spid="5"/>
                                        </p:tgtEl>
                                        <p:attrNameLst>
                                          <p:attrName>ppt_h</p:attrName>
                                        </p:attrNameLst>
                                      </p:cBhvr>
                                      <p:tavLst>
                                        <p:tav tm="0">
                                          <p:val>
                                            <p:fltVal val="0"/>
                                          </p:val>
                                        </p:tav>
                                        <p:tav tm="100000">
                                          <p:val>
                                            <p:strVal val="#ppt_h"/>
                                          </p:val>
                                        </p:tav>
                                      </p:tavLst>
                                    </p:anim>
                                    <p:anim calcmode="lin" valueType="num">
                                      <p:cBhvr>
                                        <p:cTn id="9" dur="2400" fill="hold"/>
                                        <p:tgtEl>
                                          <p:spTgt spid="5"/>
                                        </p:tgtEl>
                                        <p:attrNameLst>
                                          <p:attrName>style.rotation</p:attrName>
                                        </p:attrNameLst>
                                      </p:cBhvr>
                                      <p:tavLst>
                                        <p:tav tm="0">
                                          <p:val>
                                            <p:fltVal val="90"/>
                                          </p:val>
                                        </p:tav>
                                        <p:tav tm="100000">
                                          <p:val>
                                            <p:fltVal val="0"/>
                                          </p:val>
                                        </p:tav>
                                      </p:tavLst>
                                    </p:anim>
                                    <p:animEffect transition="in" filter="fade">
                                      <p:cBhvr>
                                        <p:cTn id="10" dur="2400"/>
                                        <p:tgtEl>
                                          <p:spTgt spid="5"/>
                                        </p:tgtEl>
                                      </p:cBhvr>
                                    </p:animEffect>
                                  </p:childTnLst>
                                </p:cTn>
                              </p:par>
                              <p:par>
                                <p:cTn id="11" presetID="53" presetClass="entr" presetSubtype="16" fill="hold" nodeType="withEffect">
                                  <p:stCondLst>
                                    <p:cond delay="25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30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par>
                                <p:cTn id="21" presetID="53" presetClass="entr" presetSubtype="16" fill="hold" nodeType="withEffect">
                                  <p:stCondLst>
                                    <p:cond delay="35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5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a:spLocks/>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a:spLocks/>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a:spLocks/>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a:spLocks/>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a:spLocks/>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a:spLocks/>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a:spLocks/>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a:spLocks/>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a:spLocks/>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a:spLocks/>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a:spLocks/>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a:spLocks/>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a:spLocks/>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a:spLocks/>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a:spLocks/>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a:spLocks/>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a:spLocks/>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a:spLocks/>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a:spLocks/>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a:spLocks/>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a:spLocks/>
          </p:cNvSpPr>
          <p:nvPr/>
        </p:nvSpPr>
        <p:spPr>
          <a:xfrm>
            <a:off x="8906914" y="2078316"/>
            <a:ext cx="177093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a:spLocks/>
          </p:cNvSpPr>
          <p:nvPr/>
        </p:nvSpPr>
        <p:spPr>
          <a:xfrm>
            <a:off x="9592722" y="3263610"/>
            <a:ext cx="1740271"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a:spLocks/>
          </p:cNvSpPr>
          <p:nvPr/>
        </p:nvSpPr>
        <p:spPr>
          <a:xfrm>
            <a:off x="9072992" y="4363169"/>
            <a:ext cx="172091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a:spLocks/>
          </p:cNvSpPr>
          <p:nvPr/>
        </p:nvSpPr>
        <p:spPr>
          <a:xfrm>
            <a:off x="2279897" y="2570624"/>
            <a:ext cx="1691106"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a:spLocks/>
          </p:cNvSpPr>
          <p:nvPr/>
        </p:nvSpPr>
        <p:spPr>
          <a:xfrm>
            <a:off x="1592504" y="3755917"/>
            <a:ext cx="1746675"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a:spLocks/>
          </p:cNvSpPr>
          <p:nvPr/>
        </p:nvSpPr>
        <p:spPr>
          <a:xfrm>
            <a:off x="1947345" y="4855478"/>
            <a:ext cx="1859324"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文本框 7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84146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2286225" y="3547552"/>
            <a:ext cx="379284" cy="368509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59" name="Group 58"/>
          <p:cNvGrpSpPr/>
          <p:nvPr/>
        </p:nvGrpSpPr>
        <p:grpSpPr>
          <a:xfrm>
            <a:off x="2286227" y="3033946"/>
            <a:ext cx="4374190" cy="663736"/>
            <a:chOff x="643467" y="1947984"/>
            <a:chExt cx="4045562" cy="629355"/>
          </a:xfrm>
        </p:grpSpPr>
        <p:sp>
          <p:nvSpPr>
            <p:cNvPr id="31" name="Right Arrow 30"/>
            <p:cNvSpPr/>
            <p:nvPr/>
          </p:nvSpPr>
          <p:spPr>
            <a:xfrm>
              <a:off x="1003098" y="1947984"/>
              <a:ext cx="3685931" cy="629355"/>
            </a:xfrm>
            <a:prstGeom prst="rightArrow">
              <a:avLst>
                <a:gd name="adj1" fmla="val 54891"/>
                <a:gd name="adj2" fmla="val 5815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36" name="Flowchart: Manual Operation 35"/>
            <p:cNvSpPr/>
            <p:nvPr/>
          </p:nvSpPr>
          <p:spPr>
            <a:xfrm rot="10800000">
              <a:off x="643467" y="2089868"/>
              <a:ext cx="1123849" cy="345114"/>
            </a:xfrm>
            <a:prstGeom prst="flowChartManualOpe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Rectangle 40"/>
          <p:cNvSpPr/>
          <p:nvPr/>
        </p:nvSpPr>
        <p:spPr>
          <a:xfrm>
            <a:off x="2760325" y="4211288"/>
            <a:ext cx="379281" cy="30213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59"/>
          <p:cNvGrpSpPr/>
          <p:nvPr/>
        </p:nvGrpSpPr>
        <p:grpSpPr>
          <a:xfrm>
            <a:off x="2760326" y="3697684"/>
            <a:ext cx="3618822" cy="663737"/>
            <a:chOff x="1093007" y="2577339"/>
            <a:chExt cx="3431368" cy="629356"/>
          </a:xfrm>
        </p:grpSpPr>
        <p:sp>
          <p:nvSpPr>
            <p:cNvPr id="43" name="Right Arrow 42"/>
            <p:cNvSpPr/>
            <p:nvPr/>
          </p:nvSpPr>
          <p:spPr>
            <a:xfrm>
              <a:off x="1452637" y="2577339"/>
              <a:ext cx="3071738" cy="629356"/>
            </a:xfrm>
            <a:prstGeom prst="rightArrow">
              <a:avLst>
                <a:gd name="adj1" fmla="val 54891"/>
                <a:gd name="adj2" fmla="val 58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44" name="Flowchart: Manual Operation 43"/>
            <p:cNvSpPr/>
            <p:nvPr/>
          </p:nvSpPr>
          <p:spPr>
            <a:xfrm rot="10800000">
              <a:off x="1093007" y="2719223"/>
              <a:ext cx="1123849" cy="345115"/>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Rectangle 46"/>
          <p:cNvSpPr/>
          <p:nvPr/>
        </p:nvSpPr>
        <p:spPr>
          <a:xfrm>
            <a:off x="3246423" y="4863004"/>
            <a:ext cx="367280" cy="23696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3234422" y="4349400"/>
            <a:ext cx="2883546" cy="663737"/>
            <a:chOff x="-982317" y="1123950"/>
            <a:chExt cx="3986335" cy="1066800"/>
          </a:xfrm>
        </p:grpSpPr>
        <p:sp>
          <p:nvSpPr>
            <p:cNvPr id="49" name="Right Arrow 48"/>
            <p:cNvSpPr/>
            <p:nvPr/>
          </p:nvSpPr>
          <p:spPr>
            <a:xfrm>
              <a:off x="-372717" y="1123950"/>
              <a:ext cx="3376735" cy="1066800"/>
            </a:xfrm>
            <a:prstGeom prst="rightArrow">
              <a:avLst>
                <a:gd name="adj1" fmla="val 54891"/>
                <a:gd name="adj2" fmla="val 581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50" name="Flowchart: Manual Operation 49"/>
            <p:cNvSpPr/>
            <p:nvPr/>
          </p:nvSpPr>
          <p:spPr>
            <a:xfrm rot="10800000">
              <a:off x="-982317" y="1364453"/>
              <a:ext cx="1905000" cy="584993"/>
            </a:xfrm>
            <a:prstGeom prst="flowChartManualOperat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Rectangle 51"/>
          <p:cNvSpPr/>
          <p:nvPr/>
        </p:nvSpPr>
        <p:spPr>
          <a:xfrm>
            <a:off x="3720521" y="5517644"/>
            <a:ext cx="379279" cy="171500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53" name="Group 52"/>
          <p:cNvGrpSpPr/>
          <p:nvPr/>
        </p:nvGrpSpPr>
        <p:grpSpPr>
          <a:xfrm>
            <a:off x="3720522" y="5004038"/>
            <a:ext cx="2173084" cy="663737"/>
            <a:chOff x="304800" y="1123950"/>
            <a:chExt cx="3492723" cy="1066800"/>
          </a:xfrm>
          <a:solidFill>
            <a:schemeClr val="accent4"/>
          </a:solidFill>
        </p:grpSpPr>
        <p:sp>
          <p:nvSpPr>
            <p:cNvPr id="54" name="Right Arrow 53"/>
            <p:cNvSpPr/>
            <p:nvPr/>
          </p:nvSpPr>
          <p:spPr>
            <a:xfrm>
              <a:off x="1143000" y="1123950"/>
              <a:ext cx="2654523" cy="1066800"/>
            </a:xfrm>
            <a:prstGeom prst="rightArrow">
              <a:avLst>
                <a:gd name="adj1" fmla="val 54891"/>
                <a:gd name="adj2" fmla="val 5815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55" name="Flowchart: Manual Operation 54"/>
            <p:cNvSpPr/>
            <p:nvPr/>
          </p:nvSpPr>
          <p:spPr>
            <a:xfrm rot="10800000">
              <a:off x="304800" y="1364453"/>
              <a:ext cx="1905000" cy="584993"/>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Footer Text"/>
          <p:cNvSpPr txBox="1"/>
          <p:nvPr/>
        </p:nvSpPr>
        <p:spPr>
          <a:xfrm>
            <a:off x="986711" y="2006115"/>
            <a:ext cx="10987802" cy="295466"/>
          </a:xfrm>
          <a:prstGeom prst="rect">
            <a:avLst/>
          </a:prstGeom>
          <a:noFill/>
        </p:spPr>
        <p:txBody>
          <a:bodyPr wrap="square" lIns="0" tIns="0" rIns="0" bIns="0" rtlCol="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 Placeholder 3"/>
          <p:cNvSpPr txBox="1">
            <a:spLocks/>
          </p:cNvSpPr>
          <p:nvPr/>
        </p:nvSpPr>
        <p:spPr>
          <a:xfrm>
            <a:off x="6053283" y="3219751"/>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2" name="Text Placeholder 3"/>
          <p:cNvSpPr txBox="1">
            <a:spLocks/>
          </p:cNvSpPr>
          <p:nvPr/>
        </p:nvSpPr>
        <p:spPr>
          <a:xfrm>
            <a:off x="5761969" y="3879304"/>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63" name="Text Placeholder 3"/>
          <p:cNvSpPr txBox="1">
            <a:spLocks/>
          </p:cNvSpPr>
          <p:nvPr/>
        </p:nvSpPr>
        <p:spPr>
          <a:xfrm>
            <a:off x="5403392" y="45347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64" name="Text Placeholder 3"/>
          <p:cNvSpPr txBox="1">
            <a:spLocks/>
          </p:cNvSpPr>
          <p:nvPr/>
        </p:nvSpPr>
        <p:spPr>
          <a:xfrm>
            <a:off x="5281101" y="51843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grpSp>
        <p:nvGrpSpPr>
          <p:cNvPr id="70" name="Group 39"/>
          <p:cNvGrpSpPr/>
          <p:nvPr/>
        </p:nvGrpSpPr>
        <p:grpSpPr>
          <a:xfrm>
            <a:off x="7250121" y="3899456"/>
            <a:ext cx="2138152" cy="648987"/>
            <a:chOff x="885153" y="2451246"/>
            <a:chExt cx="2621653" cy="615372"/>
          </a:xfrm>
        </p:grpSpPr>
        <p:sp>
          <p:nvSpPr>
            <p:cNvPr id="71" name="TextBox 70"/>
            <p:cNvSpPr txBox="1"/>
            <p:nvPr/>
          </p:nvSpPr>
          <p:spPr>
            <a:xfrm>
              <a:off x="1876552" y="2451246"/>
              <a:ext cx="1630254" cy="245141"/>
            </a:xfrm>
            <a:prstGeom prst="rect">
              <a:avLst/>
            </a:prstGeom>
            <a:noFill/>
          </p:spPr>
          <p:txBody>
            <a:bodyPr wrap="square" lIns="0" tIns="0" rIns="0" bIns="0" rtlCol="0" anchor="t" anchorCtr="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71"/>
            <p:cNvSpPr txBox="1"/>
            <p:nvPr/>
          </p:nvSpPr>
          <p:spPr>
            <a:xfrm>
              <a:off x="885153" y="2659265"/>
              <a:ext cx="2621653" cy="407353"/>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Group 40"/>
          <p:cNvGrpSpPr/>
          <p:nvPr/>
        </p:nvGrpSpPr>
        <p:grpSpPr>
          <a:xfrm>
            <a:off x="7250121" y="5400600"/>
            <a:ext cx="2138152" cy="648644"/>
            <a:chOff x="885152" y="3469218"/>
            <a:chExt cx="2621653" cy="615042"/>
          </a:xfrm>
        </p:grpSpPr>
        <p:sp>
          <p:nvSpPr>
            <p:cNvPr id="77" name="TextBox 76"/>
            <p:cNvSpPr txBox="1"/>
            <p:nvPr/>
          </p:nvSpPr>
          <p:spPr>
            <a:xfrm>
              <a:off x="1965861" y="3469218"/>
              <a:ext cx="1540944" cy="204282"/>
            </a:xfrm>
            <a:prstGeom prst="rect">
              <a:avLst/>
            </a:prstGeom>
            <a:noFill/>
          </p:spPr>
          <p:txBody>
            <a:bodyPr wrap="none" lIns="0" tIns="0" rIns="0" bIns="0" rtlCol="0" anchor="t" anchorCtr="0">
              <a:spAutoFit/>
            </a:bodyPr>
            <a:lstStyle/>
            <a:p>
              <a:pPr algn="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885152" y="3676910"/>
              <a:ext cx="2621653" cy="407350"/>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Group 32"/>
          <p:cNvGrpSpPr/>
          <p:nvPr/>
        </p:nvGrpSpPr>
        <p:grpSpPr>
          <a:xfrm>
            <a:off x="7227065" y="3160684"/>
            <a:ext cx="2161210" cy="648992"/>
            <a:chOff x="5638262" y="1443119"/>
            <a:chExt cx="2649925" cy="615376"/>
          </a:xfrm>
        </p:grpSpPr>
        <p:sp>
          <p:nvSpPr>
            <p:cNvPr id="82" name="TextBox 81"/>
            <p:cNvSpPr txBox="1"/>
            <p:nvPr/>
          </p:nvSpPr>
          <p:spPr>
            <a:xfrm>
              <a:off x="6747243" y="1443119"/>
              <a:ext cx="1540944" cy="245141"/>
            </a:xfrm>
            <a:prstGeom prst="rect">
              <a:avLst/>
            </a:prstGeom>
            <a:noFill/>
          </p:spPr>
          <p:txBody>
            <a:bodyPr wrap="none" lIns="0" tIns="0" rIns="0" bIns="0" rtlCol="0" anchor="t" anchorCtr="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5638262" y="1651142"/>
              <a:ext cx="2649923" cy="407353"/>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68"/>
          <p:cNvGrpSpPr>
            <a:grpSpLocks noChangeAspect="1"/>
          </p:cNvGrpSpPr>
          <p:nvPr/>
        </p:nvGrpSpPr>
        <p:grpSpPr>
          <a:xfrm>
            <a:off x="9660059" y="3916325"/>
            <a:ext cx="528751" cy="513609"/>
            <a:chOff x="6595471" y="2476529"/>
            <a:chExt cx="723797" cy="703077"/>
          </a:xfrm>
        </p:grpSpPr>
        <p:sp>
          <p:nvSpPr>
            <p:cNvPr id="86" name="Oval 85"/>
            <p:cNvSpPr/>
            <p:nvPr/>
          </p:nvSpPr>
          <p:spPr>
            <a:xfrm>
              <a:off x="6595471" y="2476529"/>
              <a:ext cx="723797" cy="7030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3"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245"/>
            <p:cNvSpPr>
              <a:spLocks/>
            </p:cNvSpPr>
            <p:nvPr/>
          </p:nvSpPr>
          <p:spPr bwMode="auto">
            <a:xfrm>
              <a:off x="6791563" y="2662261"/>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9" name="Group 69"/>
          <p:cNvGrpSpPr>
            <a:grpSpLocks noChangeAspect="1"/>
          </p:cNvGrpSpPr>
          <p:nvPr/>
        </p:nvGrpSpPr>
        <p:grpSpPr>
          <a:xfrm>
            <a:off x="9660059" y="5402236"/>
            <a:ext cx="528751" cy="513609"/>
            <a:chOff x="6595471" y="3484651"/>
            <a:chExt cx="723797" cy="703077"/>
          </a:xfrm>
        </p:grpSpPr>
        <p:sp>
          <p:nvSpPr>
            <p:cNvPr id="91" name="Oval 90"/>
            <p:cNvSpPr/>
            <p:nvPr/>
          </p:nvSpPr>
          <p:spPr>
            <a:xfrm>
              <a:off x="6595471" y="3484651"/>
              <a:ext cx="723797" cy="7030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375"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91"/>
            <p:cNvSpPr>
              <a:spLocks noEditPoints="1"/>
            </p:cNvSpPr>
            <p:nvPr/>
          </p:nvSpPr>
          <p:spPr bwMode="auto">
            <a:xfrm>
              <a:off x="6809049" y="3619502"/>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Group 67"/>
          <p:cNvGrpSpPr>
            <a:grpSpLocks noChangeAspect="1"/>
          </p:cNvGrpSpPr>
          <p:nvPr/>
        </p:nvGrpSpPr>
        <p:grpSpPr>
          <a:xfrm>
            <a:off x="9660059" y="3173370"/>
            <a:ext cx="528751" cy="513609"/>
            <a:chOff x="8049780" y="1468406"/>
            <a:chExt cx="723797" cy="703077"/>
          </a:xfrm>
        </p:grpSpPr>
        <p:sp>
          <p:nvSpPr>
            <p:cNvPr id="112" name="Oval 111"/>
            <p:cNvSpPr/>
            <p:nvPr/>
          </p:nvSpPr>
          <p:spPr>
            <a:xfrm>
              <a:off x="8049780" y="1468406"/>
              <a:ext cx="723797" cy="7030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531"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217"/>
            <p:cNvSpPr>
              <a:spLocks noEditPoints="1"/>
            </p:cNvSpPr>
            <p:nvPr/>
          </p:nvSpPr>
          <p:spPr bwMode="auto">
            <a:xfrm>
              <a:off x="8222238" y="1677864"/>
              <a:ext cx="378880" cy="28416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36"/>
          <p:cNvGrpSpPr/>
          <p:nvPr/>
        </p:nvGrpSpPr>
        <p:grpSpPr>
          <a:xfrm>
            <a:off x="7227065" y="4638027"/>
            <a:ext cx="2161208" cy="672987"/>
            <a:chOff x="5638262" y="2428485"/>
            <a:chExt cx="2649923" cy="638129"/>
          </a:xfrm>
        </p:grpSpPr>
        <p:sp>
          <p:nvSpPr>
            <p:cNvPr id="115" name="TextBox 114"/>
            <p:cNvSpPr txBox="1"/>
            <p:nvPr/>
          </p:nvSpPr>
          <p:spPr>
            <a:xfrm>
              <a:off x="6747241" y="2428485"/>
              <a:ext cx="1540944" cy="204285"/>
            </a:xfrm>
            <a:prstGeom prst="rect">
              <a:avLst/>
            </a:prstGeom>
            <a:noFill/>
          </p:spPr>
          <p:txBody>
            <a:bodyPr wrap="none" lIns="0" tIns="0" rIns="0" bIns="0" rtlCol="0" anchor="t" anchorCtr="0">
              <a:spAutoFit/>
            </a:bodyPr>
            <a:lstStyle/>
            <a:p>
              <a:pPr algn="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TextBox 115"/>
            <p:cNvSpPr txBox="1"/>
            <p:nvPr/>
          </p:nvSpPr>
          <p:spPr>
            <a:xfrm>
              <a:off x="5638262" y="2659261"/>
              <a:ext cx="2649923" cy="407353"/>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7" name="Group 75"/>
          <p:cNvGrpSpPr>
            <a:grpSpLocks noChangeAspect="1"/>
          </p:cNvGrpSpPr>
          <p:nvPr/>
        </p:nvGrpSpPr>
        <p:grpSpPr>
          <a:xfrm>
            <a:off x="9660059" y="4659280"/>
            <a:ext cx="528751" cy="513609"/>
            <a:chOff x="8049780" y="2476530"/>
            <a:chExt cx="723797" cy="703077"/>
          </a:xfrm>
        </p:grpSpPr>
        <p:sp>
          <p:nvSpPr>
            <p:cNvPr id="118" name="Oval 117"/>
            <p:cNvSpPr/>
            <p:nvPr/>
          </p:nvSpPr>
          <p:spPr>
            <a:xfrm>
              <a:off x="8049780" y="2476530"/>
              <a:ext cx="723797" cy="7030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3"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56"/>
            <p:cNvSpPr>
              <a:spLocks noEditPoints="1"/>
            </p:cNvSpPr>
            <p:nvPr/>
          </p:nvSpPr>
          <p:spPr bwMode="auto">
            <a:xfrm>
              <a:off x="8238857" y="2655247"/>
              <a:ext cx="345642" cy="34564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文本框 5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678458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left)">
                                      <p:cBhvr>
                                        <p:cTn id="17" dur="500"/>
                                        <p:tgtEl>
                                          <p:spTgt spid="59"/>
                                        </p:tgtEl>
                                      </p:cBhvr>
                                    </p:animEffect>
                                  </p:childTnLst>
                                </p:cTn>
                              </p:par>
                            </p:childTnLst>
                          </p:cTn>
                        </p:par>
                        <p:par>
                          <p:cTn id="18" fill="hold">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childTnLst>
                          </p:cTn>
                        </p:par>
                        <p:par>
                          <p:cTn id="24" fill="hold">
                            <p:stCondLst>
                              <p:cond delay="2000"/>
                            </p:stCondLst>
                            <p:childTnLst>
                              <p:par>
                                <p:cTn id="25" presetID="53" presetClass="entr" presetSubtype="0" fill="hold" nodeType="afterEffect">
                                  <p:stCondLst>
                                    <p:cond delay="0"/>
                                  </p:stCondLst>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ppt_w</p:attrName>
                                        </p:attrNameLst>
                                      </p:cBhvr>
                                      <p:tavLst>
                                        <p:tav tm="0">
                                          <p:val>
                                            <p:fltVal val="0"/>
                                          </p:val>
                                        </p:tav>
                                        <p:tav tm="100000">
                                          <p:val>
                                            <p:strVal val="#ppt_w"/>
                                          </p:val>
                                        </p:tav>
                                      </p:tavLst>
                                    </p:anim>
                                    <p:anim calcmode="lin" valueType="num">
                                      <p:cBhvr>
                                        <p:cTn id="28" dur="500" fill="hold"/>
                                        <p:tgtEl>
                                          <p:spTgt spid="111"/>
                                        </p:tgtEl>
                                        <p:attrNameLst>
                                          <p:attrName>ppt_h</p:attrName>
                                        </p:attrNameLst>
                                      </p:cBhvr>
                                      <p:tavLst>
                                        <p:tav tm="0">
                                          <p:val>
                                            <p:fltVal val="0"/>
                                          </p:val>
                                        </p:tav>
                                        <p:tav tm="100000">
                                          <p:val>
                                            <p:strVal val="#ppt_h"/>
                                          </p:val>
                                        </p:tav>
                                      </p:tavLst>
                                    </p:anim>
                                    <p:animEffect transition="in" filter="fade">
                                      <p:cBhvr>
                                        <p:cTn id="29" dur="500"/>
                                        <p:tgtEl>
                                          <p:spTgt spid="111"/>
                                        </p:tgtEl>
                                      </p:cBhvr>
                                    </p:animEffect>
                                  </p:childTnLst>
                                </p:cTn>
                              </p:par>
                              <p:par>
                                <p:cTn id="30" presetID="2" presetClass="entr" presetSubtype="4" accel="50000" decel="50000" fill="hold" nodeType="with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ppt_x"/>
                                          </p:val>
                                        </p:tav>
                                        <p:tav tm="100000">
                                          <p:val>
                                            <p:strVal val="#ppt_x"/>
                                          </p:val>
                                        </p:tav>
                                      </p:tavLst>
                                    </p:anim>
                                    <p:anim calcmode="lin" valueType="num">
                                      <p:cBhvr additive="base">
                                        <p:cTn id="33" dur="500" fill="hold"/>
                                        <p:tgtEl>
                                          <p:spTgt spid="81"/>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500"/>
                            </p:stCondLst>
                            <p:childTnLst>
                              <p:par>
                                <p:cTn id="43" presetID="53" presetClass="entr" presetSubtype="0"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000"/>
                            </p:stCondLst>
                            <p:childTnLst>
                              <p:par>
                                <p:cTn id="49" presetID="53" presetClass="entr" presetSubtype="0" fill="hold" nodeType="afterEffect">
                                  <p:stCondLst>
                                    <p:cond delay="0"/>
                                  </p:stCondLst>
                                  <p:childTnLst>
                                    <p:set>
                                      <p:cBhvr>
                                        <p:cTn id="50" dur="1" fill="hold">
                                          <p:stCondLst>
                                            <p:cond delay="0"/>
                                          </p:stCondLst>
                                        </p:cTn>
                                        <p:tgtEl>
                                          <p:spTgt spid="85"/>
                                        </p:tgtEl>
                                        <p:attrNameLst>
                                          <p:attrName>style.visibility</p:attrName>
                                        </p:attrNameLst>
                                      </p:cBhvr>
                                      <p:to>
                                        <p:strVal val="visible"/>
                                      </p:to>
                                    </p:set>
                                    <p:anim calcmode="lin" valueType="num">
                                      <p:cBhvr>
                                        <p:cTn id="51" dur="500" fill="hold"/>
                                        <p:tgtEl>
                                          <p:spTgt spid="85"/>
                                        </p:tgtEl>
                                        <p:attrNameLst>
                                          <p:attrName>ppt_w</p:attrName>
                                        </p:attrNameLst>
                                      </p:cBhvr>
                                      <p:tavLst>
                                        <p:tav tm="0">
                                          <p:val>
                                            <p:fltVal val="0"/>
                                          </p:val>
                                        </p:tav>
                                        <p:tav tm="100000">
                                          <p:val>
                                            <p:strVal val="#ppt_w"/>
                                          </p:val>
                                        </p:tav>
                                      </p:tavLst>
                                    </p:anim>
                                    <p:anim calcmode="lin" valueType="num">
                                      <p:cBhvr>
                                        <p:cTn id="52" dur="500" fill="hold"/>
                                        <p:tgtEl>
                                          <p:spTgt spid="85"/>
                                        </p:tgtEl>
                                        <p:attrNameLst>
                                          <p:attrName>ppt_h</p:attrName>
                                        </p:attrNameLst>
                                      </p:cBhvr>
                                      <p:tavLst>
                                        <p:tav tm="0">
                                          <p:val>
                                            <p:fltVal val="0"/>
                                          </p:val>
                                        </p:tav>
                                        <p:tav tm="100000">
                                          <p:val>
                                            <p:strVal val="#ppt_h"/>
                                          </p:val>
                                        </p:tav>
                                      </p:tavLst>
                                    </p:anim>
                                    <p:animEffect transition="in" filter="fade">
                                      <p:cBhvr>
                                        <p:cTn id="53" dur="500"/>
                                        <p:tgtEl>
                                          <p:spTgt spid="85"/>
                                        </p:tgtEl>
                                      </p:cBhvr>
                                    </p:animEffect>
                                  </p:childTnLst>
                                </p:cTn>
                              </p:par>
                              <p:par>
                                <p:cTn id="54" presetID="2" presetClass="entr" presetSubtype="4" accel="50000" decel="5000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fill="hold"/>
                                        <p:tgtEl>
                                          <p:spTgt spid="70"/>
                                        </p:tgtEl>
                                        <p:attrNameLst>
                                          <p:attrName>ppt_x</p:attrName>
                                        </p:attrNameLst>
                                      </p:cBhvr>
                                      <p:tavLst>
                                        <p:tav tm="0">
                                          <p:val>
                                            <p:strVal val="#ppt_x"/>
                                          </p:val>
                                        </p:tav>
                                        <p:tav tm="100000">
                                          <p:val>
                                            <p:strVal val="#ppt_x"/>
                                          </p:val>
                                        </p:tav>
                                      </p:tavLst>
                                    </p:anim>
                                    <p:anim calcmode="lin" valueType="num">
                                      <p:cBhvr additive="base">
                                        <p:cTn id="57" dur="500" fill="hold"/>
                                        <p:tgtEl>
                                          <p:spTgt spid="70"/>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down)">
                                      <p:cBhvr>
                                        <p:cTn id="61" dur="500"/>
                                        <p:tgtEl>
                                          <p:spTgt spid="47"/>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par>
                          <p:cTn id="66" fill="hold">
                            <p:stCondLst>
                              <p:cond delay="5500"/>
                            </p:stCondLst>
                            <p:childTnLst>
                              <p:par>
                                <p:cTn id="67" presetID="53" presetClass="entr" presetSubtype="0"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par>
                          <p:cTn id="72" fill="hold">
                            <p:stCondLst>
                              <p:cond delay="6000"/>
                            </p:stCondLst>
                            <p:childTnLst>
                              <p:par>
                                <p:cTn id="73" presetID="53" presetClass="entr" presetSubtype="0" fill="hold" nodeType="after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p:cTn id="75" dur="500" fill="hold"/>
                                        <p:tgtEl>
                                          <p:spTgt spid="117"/>
                                        </p:tgtEl>
                                        <p:attrNameLst>
                                          <p:attrName>ppt_w</p:attrName>
                                        </p:attrNameLst>
                                      </p:cBhvr>
                                      <p:tavLst>
                                        <p:tav tm="0">
                                          <p:val>
                                            <p:fltVal val="0"/>
                                          </p:val>
                                        </p:tav>
                                        <p:tav tm="100000">
                                          <p:val>
                                            <p:strVal val="#ppt_w"/>
                                          </p:val>
                                        </p:tav>
                                      </p:tavLst>
                                    </p:anim>
                                    <p:anim calcmode="lin" valueType="num">
                                      <p:cBhvr>
                                        <p:cTn id="76" dur="500" fill="hold"/>
                                        <p:tgtEl>
                                          <p:spTgt spid="117"/>
                                        </p:tgtEl>
                                        <p:attrNameLst>
                                          <p:attrName>ppt_h</p:attrName>
                                        </p:attrNameLst>
                                      </p:cBhvr>
                                      <p:tavLst>
                                        <p:tav tm="0">
                                          <p:val>
                                            <p:fltVal val="0"/>
                                          </p:val>
                                        </p:tav>
                                        <p:tav tm="100000">
                                          <p:val>
                                            <p:strVal val="#ppt_h"/>
                                          </p:val>
                                        </p:tav>
                                      </p:tavLst>
                                    </p:anim>
                                    <p:animEffect transition="in" filter="fade">
                                      <p:cBhvr>
                                        <p:cTn id="77" dur="500"/>
                                        <p:tgtEl>
                                          <p:spTgt spid="117"/>
                                        </p:tgtEl>
                                      </p:cBhvr>
                                    </p:animEffect>
                                  </p:childTnLst>
                                </p:cTn>
                              </p:par>
                              <p:par>
                                <p:cTn id="78" presetID="2" presetClass="entr" presetSubtype="4" accel="50000" decel="50000" fill="hold" nodeType="withEffect">
                                  <p:stCondLst>
                                    <p:cond delay="0"/>
                                  </p:stCondLst>
                                  <p:childTnLst>
                                    <p:set>
                                      <p:cBhvr>
                                        <p:cTn id="79" dur="1" fill="hold">
                                          <p:stCondLst>
                                            <p:cond delay="0"/>
                                          </p:stCondLst>
                                        </p:cTn>
                                        <p:tgtEl>
                                          <p:spTgt spid="114"/>
                                        </p:tgtEl>
                                        <p:attrNameLst>
                                          <p:attrName>style.visibility</p:attrName>
                                        </p:attrNameLst>
                                      </p:cBhvr>
                                      <p:to>
                                        <p:strVal val="visible"/>
                                      </p:to>
                                    </p:set>
                                    <p:anim calcmode="lin" valueType="num">
                                      <p:cBhvr additive="base">
                                        <p:cTn id="80" dur="500" fill="hold"/>
                                        <p:tgtEl>
                                          <p:spTgt spid="114"/>
                                        </p:tgtEl>
                                        <p:attrNameLst>
                                          <p:attrName>ppt_x</p:attrName>
                                        </p:attrNameLst>
                                      </p:cBhvr>
                                      <p:tavLst>
                                        <p:tav tm="0">
                                          <p:val>
                                            <p:strVal val="#ppt_x"/>
                                          </p:val>
                                        </p:tav>
                                        <p:tav tm="100000">
                                          <p:val>
                                            <p:strVal val="#ppt_x"/>
                                          </p:val>
                                        </p:tav>
                                      </p:tavLst>
                                    </p:anim>
                                    <p:anim calcmode="lin" valueType="num">
                                      <p:cBhvr additive="base">
                                        <p:cTn id="81" dur="500" fill="hold"/>
                                        <p:tgtEl>
                                          <p:spTgt spid="114"/>
                                        </p:tgtEl>
                                        <p:attrNameLst>
                                          <p:attrName>ppt_y</p:attrName>
                                        </p:attrNameLst>
                                      </p:cBhvr>
                                      <p:tavLst>
                                        <p:tav tm="0">
                                          <p:val>
                                            <p:strVal val="1+#ppt_h/2"/>
                                          </p:val>
                                        </p:tav>
                                        <p:tav tm="100000">
                                          <p:val>
                                            <p:strVal val="#ppt_y"/>
                                          </p:val>
                                        </p:tav>
                                      </p:tavLst>
                                    </p:anim>
                                  </p:childTnLst>
                                </p:cTn>
                              </p:par>
                            </p:childTnLst>
                          </p:cTn>
                        </p:par>
                        <p:par>
                          <p:cTn id="82" fill="hold">
                            <p:stCondLst>
                              <p:cond delay="6500"/>
                            </p:stCondLst>
                            <p:childTnLst>
                              <p:par>
                                <p:cTn id="83" presetID="22" presetClass="entr" presetSubtype="4" fill="hold" grpId="0" nodeType="after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wipe(down)">
                                      <p:cBhvr>
                                        <p:cTn id="85" dur="500"/>
                                        <p:tgtEl>
                                          <p:spTgt spid="52"/>
                                        </p:tgtEl>
                                      </p:cBhvr>
                                    </p:animEffect>
                                  </p:childTnLst>
                                </p:cTn>
                              </p:par>
                            </p:childTnLst>
                          </p:cTn>
                        </p:par>
                        <p:par>
                          <p:cTn id="86" fill="hold">
                            <p:stCondLst>
                              <p:cond delay="7000"/>
                            </p:stCondLst>
                            <p:childTnLst>
                              <p:par>
                                <p:cTn id="87" presetID="22" presetClass="entr" presetSubtype="8" fill="hold"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wipe(left)">
                                      <p:cBhvr>
                                        <p:cTn id="89" dur="500"/>
                                        <p:tgtEl>
                                          <p:spTgt spid="53"/>
                                        </p:tgtEl>
                                      </p:cBhvr>
                                    </p:animEffect>
                                  </p:childTnLst>
                                </p:cTn>
                              </p:par>
                            </p:childTnLst>
                          </p:cTn>
                        </p:par>
                        <p:par>
                          <p:cTn id="90" fill="hold">
                            <p:stCondLst>
                              <p:cond delay="7500"/>
                            </p:stCondLst>
                            <p:childTnLst>
                              <p:par>
                                <p:cTn id="91" presetID="53" presetClass="entr" presetSubtype="0"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fltVal val="0"/>
                                          </p:val>
                                        </p:tav>
                                        <p:tav tm="100000">
                                          <p:val>
                                            <p:strVal val="#ppt_w"/>
                                          </p:val>
                                        </p:tav>
                                      </p:tavLst>
                                    </p:anim>
                                    <p:anim calcmode="lin" valueType="num">
                                      <p:cBhvr>
                                        <p:cTn id="94" dur="500" fill="hold"/>
                                        <p:tgtEl>
                                          <p:spTgt spid="64"/>
                                        </p:tgtEl>
                                        <p:attrNameLst>
                                          <p:attrName>ppt_h</p:attrName>
                                        </p:attrNameLst>
                                      </p:cBhvr>
                                      <p:tavLst>
                                        <p:tav tm="0">
                                          <p:val>
                                            <p:fltVal val="0"/>
                                          </p:val>
                                        </p:tav>
                                        <p:tav tm="100000">
                                          <p:val>
                                            <p:strVal val="#ppt_h"/>
                                          </p:val>
                                        </p:tav>
                                      </p:tavLst>
                                    </p:anim>
                                    <p:animEffect transition="in" filter="fade">
                                      <p:cBhvr>
                                        <p:cTn id="95" dur="500"/>
                                        <p:tgtEl>
                                          <p:spTgt spid="64"/>
                                        </p:tgtEl>
                                      </p:cBhvr>
                                    </p:animEffect>
                                  </p:childTnLst>
                                </p:cTn>
                              </p:par>
                            </p:childTnLst>
                          </p:cTn>
                        </p:par>
                        <p:par>
                          <p:cTn id="96" fill="hold">
                            <p:stCondLst>
                              <p:cond delay="8000"/>
                            </p:stCondLst>
                            <p:childTnLst>
                              <p:par>
                                <p:cTn id="97" presetID="53" presetClass="entr" presetSubtype="0" fill="hold" nodeType="afterEffect">
                                  <p:stCondLst>
                                    <p:cond delay="0"/>
                                  </p:stCondLst>
                                  <p:childTnLst>
                                    <p:set>
                                      <p:cBhvr>
                                        <p:cTn id="98" dur="1" fill="hold">
                                          <p:stCondLst>
                                            <p:cond delay="0"/>
                                          </p:stCondLst>
                                        </p:cTn>
                                        <p:tgtEl>
                                          <p:spTgt spid="89"/>
                                        </p:tgtEl>
                                        <p:attrNameLst>
                                          <p:attrName>style.visibility</p:attrName>
                                        </p:attrNameLst>
                                      </p:cBhvr>
                                      <p:to>
                                        <p:strVal val="visible"/>
                                      </p:to>
                                    </p:set>
                                    <p:anim calcmode="lin" valueType="num">
                                      <p:cBhvr>
                                        <p:cTn id="99" dur="500" fill="hold"/>
                                        <p:tgtEl>
                                          <p:spTgt spid="89"/>
                                        </p:tgtEl>
                                        <p:attrNameLst>
                                          <p:attrName>ppt_w</p:attrName>
                                        </p:attrNameLst>
                                      </p:cBhvr>
                                      <p:tavLst>
                                        <p:tav tm="0">
                                          <p:val>
                                            <p:fltVal val="0"/>
                                          </p:val>
                                        </p:tav>
                                        <p:tav tm="100000">
                                          <p:val>
                                            <p:strVal val="#ppt_w"/>
                                          </p:val>
                                        </p:tav>
                                      </p:tavLst>
                                    </p:anim>
                                    <p:anim calcmode="lin" valueType="num">
                                      <p:cBhvr>
                                        <p:cTn id="100" dur="500" fill="hold"/>
                                        <p:tgtEl>
                                          <p:spTgt spid="89"/>
                                        </p:tgtEl>
                                        <p:attrNameLst>
                                          <p:attrName>ppt_h</p:attrName>
                                        </p:attrNameLst>
                                      </p:cBhvr>
                                      <p:tavLst>
                                        <p:tav tm="0">
                                          <p:val>
                                            <p:fltVal val="0"/>
                                          </p:val>
                                        </p:tav>
                                        <p:tav tm="100000">
                                          <p:val>
                                            <p:strVal val="#ppt_h"/>
                                          </p:val>
                                        </p:tav>
                                      </p:tavLst>
                                    </p:anim>
                                    <p:animEffect transition="in" filter="fade">
                                      <p:cBhvr>
                                        <p:cTn id="101" dur="500"/>
                                        <p:tgtEl>
                                          <p:spTgt spid="89"/>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500" fill="hold"/>
                                        <p:tgtEl>
                                          <p:spTgt spid="76"/>
                                        </p:tgtEl>
                                        <p:attrNameLst>
                                          <p:attrName>ppt_x</p:attrName>
                                        </p:attrNameLst>
                                      </p:cBhvr>
                                      <p:tavLst>
                                        <p:tav tm="0">
                                          <p:val>
                                            <p:strVal val="#ppt_x"/>
                                          </p:val>
                                        </p:tav>
                                        <p:tav tm="100000">
                                          <p:val>
                                            <p:strVal val="#ppt_x"/>
                                          </p:val>
                                        </p:tav>
                                      </p:tavLst>
                                    </p:anim>
                                    <p:anim calcmode="lin" valueType="num">
                                      <p:cBhvr additive="base">
                                        <p:cTn id="10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1" grpId="0" animBg="1"/>
      <p:bldP spid="47" grpId="0" animBg="1"/>
      <p:bldP spid="52" grpId="0" animBg="1"/>
      <p:bldP spid="58" grpId="0"/>
      <p:bldP spid="61" grpId="0"/>
      <p:bldP spid="62" grpId="0"/>
      <p:bldP spid="63" grpId="0"/>
      <p:bldP spid="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353" y="3132013"/>
            <a:ext cx="1285804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353" y="4583903"/>
            <a:ext cx="1285804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321" y="2886704"/>
            <a:ext cx="3427856" cy="490613"/>
          </a:xfrm>
          <a:prstGeom prst="roundRect">
            <a:avLst>
              <a:gd name="adj" fmla="val 50000"/>
            </a:avLst>
          </a:prstGeom>
          <a:solidFill>
            <a:schemeClr val="accent2"/>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494" y="3629889"/>
            <a:ext cx="4125511" cy="80009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3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6628548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文本框 74"/>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719327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161063"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a:spLocks/>
          </p:cNvSpPr>
          <p:nvPr/>
        </p:nvSpPr>
        <p:spPr bwMode="auto">
          <a:xfrm>
            <a:off x="3916947"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a:spLocks/>
          </p:cNvSpPr>
          <p:nvPr/>
        </p:nvSpPr>
        <p:spPr bwMode="auto">
          <a:xfrm>
            <a:off x="1596919" y="2925387"/>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a:spLocks/>
          </p:cNvSpPr>
          <p:nvPr/>
        </p:nvSpPr>
        <p:spPr bwMode="auto">
          <a:xfrm>
            <a:off x="2985576" y="1645710"/>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a:spLocks/>
          </p:cNvSpPr>
          <p:nvPr/>
        </p:nvSpPr>
        <p:spPr bwMode="auto">
          <a:xfrm>
            <a:off x="4847477" y="2410127"/>
            <a:ext cx="1822613" cy="21148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a:spLocks/>
          </p:cNvSpPr>
          <p:nvPr/>
        </p:nvSpPr>
        <p:spPr bwMode="auto">
          <a:xfrm>
            <a:off x="5709227"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a:spLocks/>
          </p:cNvSpPr>
          <p:nvPr/>
        </p:nvSpPr>
        <p:spPr bwMode="auto">
          <a:xfrm>
            <a:off x="6837046" y="2925387"/>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a:spLocks/>
          </p:cNvSpPr>
          <p:nvPr/>
        </p:nvSpPr>
        <p:spPr bwMode="auto">
          <a:xfrm>
            <a:off x="7549093"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p:cNvSpPr>
          <p:nvPr/>
        </p:nvSpPr>
        <p:spPr bwMode="auto">
          <a:xfrm>
            <a:off x="9427238"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p:cNvSpPr>
          <p:nvPr/>
        </p:nvSpPr>
        <p:spPr bwMode="auto">
          <a:xfrm>
            <a:off x="8410018" y="1645710"/>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868586" y="4690312"/>
            <a:ext cx="769442" cy="850779"/>
            <a:chOff x="922980" y="3281022"/>
            <a:chExt cx="630089" cy="696693"/>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922980" y="3475474"/>
              <a:ext cx="630089" cy="502241"/>
              <a:chOff x="980587" y="3705902"/>
              <a:chExt cx="630089" cy="502241"/>
            </a:xfrm>
          </p:grpSpPr>
          <p:sp>
            <p:nvSpPr>
              <p:cNvPr id="59" name="TextBox 58"/>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770796" y="4690307"/>
            <a:ext cx="769442" cy="1247802"/>
            <a:chOff x="1580321" y="3281022"/>
            <a:chExt cx="630089" cy="1021813"/>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580321" y="3475474"/>
              <a:ext cx="630089" cy="827361"/>
              <a:chOff x="1629117" y="3705902"/>
              <a:chExt cx="630089" cy="827361"/>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673005" y="4690312"/>
            <a:ext cx="769442" cy="850779"/>
            <a:chOff x="922980" y="3281022"/>
            <a:chExt cx="630089" cy="696693"/>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922980" y="3475474"/>
              <a:ext cx="630089" cy="502241"/>
              <a:chOff x="980587" y="3705902"/>
              <a:chExt cx="630089" cy="502241"/>
            </a:xfrm>
          </p:grpSpPr>
          <p:sp>
            <p:nvSpPr>
              <p:cNvPr id="104" name="TextBox 10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575214" y="4690307"/>
            <a:ext cx="769442" cy="1247802"/>
            <a:chOff x="1580321" y="3281022"/>
            <a:chExt cx="630089" cy="1021813"/>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580321" y="3475474"/>
              <a:ext cx="630089" cy="827361"/>
              <a:chOff x="1629117" y="3705902"/>
              <a:chExt cx="630089" cy="827361"/>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5477423" y="4690312"/>
            <a:ext cx="769442" cy="850779"/>
            <a:chOff x="922980" y="3281022"/>
            <a:chExt cx="630089" cy="696693"/>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922980" y="3475474"/>
              <a:ext cx="630089" cy="502241"/>
              <a:chOff x="980587" y="3705902"/>
              <a:chExt cx="630089" cy="502241"/>
            </a:xfrm>
          </p:grpSpPr>
          <p:sp>
            <p:nvSpPr>
              <p:cNvPr id="114" name="TextBox 11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6379632" y="4690307"/>
            <a:ext cx="769442" cy="1247802"/>
            <a:chOff x="1580321" y="3281022"/>
            <a:chExt cx="630089" cy="1021813"/>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580321" y="3475474"/>
              <a:ext cx="630089" cy="827361"/>
              <a:chOff x="1629117" y="3705902"/>
              <a:chExt cx="630089" cy="827361"/>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7281842" y="4690312"/>
            <a:ext cx="769442" cy="850779"/>
            <a:chOff x="922980" y="3281022"/>
            <a:chExt cx="630089" cy="696693"/>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922980" y="3475474"/>
              <a:ext cx="630089" cy="502241"/>
              <a:chOff x="980587" y="3705902"/>
              <a:chExt cx="630089" cy="502241"/>
            </a:xfrm>
          </p:grpSpPr>
          <p:sp>
            <p:nvSpPr>
              <p:cNvPr id="124" name="TextBox 12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8184050" y="4690307"/>
            <a:ext cx="769442" cy="1247802"/>
            <a:chOff x="1580321" y="3281022"/>
            <a:chExt cx="630089" cy="1021813"/>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580321" y="3475474"/>
              <a:ext cx="630089" cy="827361"/>
              <a:chOff x="1629117" y="3705902"/>
              <a:chExt cx="630089" cy="827361"/>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9086260" y="4690312"/>
            <a:ext cx="769442" cy="850779"/>
            <a:chOff x="922980" y="3281022"/>
            <a:chExt cx="630089" cy="696693"/>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922980" y="3475474"/>
              <a:ext cx="630089" cy="502241"/>
              <a:chOff x="980587" y="3705902"/>
              <a:chExt cx="630089" cy="502241"/>
            </a:xfrm>
          </p:grpSpPr>
          <p:sp>
            <p:nvSpPr>
              <p:cNvPr id="134" name="TextBox 13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988465" y="4690307"/>
            <a:ext cx="769442" cy="1247802"/>
            <a:chOff x="1580321" y="3281022"/>
            <a:chExt cx="630089" cy="1021813"/>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580321" y="3475474"/>
              <a:ext cx="630089" cy="827361"/>
              <a:chOff x="1629117" y="3705902"/>
              <a:chExt cx="630089" cy="827361"/>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文本框 6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749401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683807"/>
            <a:chOff x="257395" y="2124222"/>
            <a:chExt cx="4036076" cy="746618"/>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423419"/>
            </a:xfrm>
            <a:prstGeom prst="rect">
              <a:avLst/>
            </a:prstGeom>
          </p:spPr>
          <p:txBody>
            <a:bodyPr wrap="square">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文本框 4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521426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447093" y="2807005"/>
            <a:ext cx="3964564" cy="2552816"/>
            <a:chOff x="4368418" y="2523549"/>
            <a:chExt cx="3626941" cy="2335418"/>
          </a:xfrm>
        </p:grpSpPr>
        <p:sp>
          <p:nvSpPr>
            <p:cNvPr id="3" name="Freeform 69"/>
            <p:cNvSpPr>
              <a:spLocks/>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70"/>
            <p:cNvSpPr>
              <a:spLocks/>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1"/>
            <p:cNvSpPr>
              <a:spLocks/>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2"/>
            <p:cNvSpPr>
              <a:spLocks/>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3"/>
            <p:cNvSpPr>
              <a:spLocks/>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4"/>
            <p:cNvSpPr>
              <a:spLocks/>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5"/>
            <p:cNvSpPr>
              <a:spLocks/>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76"/>
            <p:cNvSpPr>
              <a:spLocks/>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77"/>
            <p:cNvSpPr>
              <a:spLocks/>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8"/>
            <p:cNvSpPr>
              <a:spLocks/>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79"/>
            <p:cNvSpPr>
              <a:spLocks/>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0"/>
            <p:cNvSpPr>
              <a:spLocks/>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81"/>
            <p:cNvSpPr>
              <a:spLocks/>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2"/>
            <p:cNvSpPr>
              <a:spLocks/>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3"/>
            <p:cNvSpPr>
              <a:spLocks/>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84"/>
            <p:cNvSpPr>
              <a:spLocks/>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85"/>
            <p:cNvSpPr>
              <a:spLocks/>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a:spLocks/>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87"/>
            <p:cNvSpPr>
              <a:spLocks/>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88"/>
            <p:cNvSpPr>
              <a:spLocks/>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89"/>
            <p:cNvSpPr>
              <a:spLocks/>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0"/>
            <p:cNvSpPr>
              <a:spLocks/>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1"/>
            <p:cNvSpPr>
              <a:spLocks/>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92"/>
            <p:cNvSpPr>
              <a:spLocks/>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93"/>
            <p:cNvSpPr>
              <a:spLocks/>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4"/>
            <p:cNvSpPr>
              <a:spLocks/>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95"/>
            <p:cNvSpPr>
              <a:spLocks/>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6"/>
            <p:cNvSpPr>
              <a:spLocks/>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a:spLocks/>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31"/>
          <p:cNvSpPr txBox="1"/>
          <p:nvPr/>
        </p:nvSpPr>
        <p:spPr>
          <a:xfrm>
            <a:off x="1672555" y="2929373"/>
            <a:ext cx="2308531" cy="521938"/>
          </a:xfrm>
          <a:prstGeom prst="rect">
            <a:avLst/>
          </a:prstGeom>
          <a:noFill/>
        </p:spPr>
        <p:txBody>
          <a:bodyPr wrap="square" rtlCol="0">
            <a:spAutoFit/>
          </a:bodyPr>
          <a:lstStyle/>
          <a:p>
            <a:pPr algn="just">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672555" y="2650487"/>
            <a:ext cx="1512168"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672555" y="4785629"/>
            <a:ext cx="2308531" cy="521938"/>
          </a:xfrm>
          <a:prstGeom prst="rect">
            <a:avLst/>
          </a:prstGeom>
          <a:noFill/>
        </p:spPr>
        <p:txBody>
          <a:bodyPr wrap="square" rtlCol="0">
            <a:spAutoFit/>
          </a:bodyPr>
          <a:lstStyle/>
          <a:p>
            <a:pPr algn="just">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1672555" y="4506743"/>
            <a:ext cx="1512168"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755706" y="2125461"/>
            <a:ext cx="2282182" cy="521938"/>
          </a:xfrm>
          <a:prstGeom prst="rect">
            <a:avLst/>
          </a:prstGeom>
          <a:noFill/>
        </p:spPr>
        <p:txBody>
          <a:bodyPr wrap="square" rtlCol="0">
            <a:spAutoFit/>
          </a:bodyPr>
          <a:lstStyle/>
          <a:p>
            <a:pPr algn="just">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8755707" y="1846574"/>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755706" y="5740306"/>
            <a:ext cx="2282182" cy="521938"/>
          </a:xfrm>
          <a:prstGeom prst="rect">
            <a:avLst/>
          </a:prstGeom>
          <a:noFill/>
        </p:spPr>
        <p:txBody>
          <a:bodyPr wrap="square" rtlCol="0">
            <a:spAutoFit/>
          </a:bodyPr>
          <a:lstStyle/>
          <a:p>
            <a:pPr algn="just">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8755707" y="5461420"/>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8755706" y="3869317"/>
            <a:ext cx="2282182" cy="521938"/>
          </a:xfrm>
          <a:prstGeom prst="rect">
            <a:avLst/>
          </a:prstGeom>
          <a:noFill/>
        </p:spPr>
        <p:txBody>
          <a:bodyPr wrap="square" rtlCol="0">
            <a:spAutoFit/>
          </a:bodyPr>
          <a:lstStyle/>
          <a:p>
            <a:pPr algn="just">
              <a:lnSpc>
                <a:spcPct val="12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8755707" y="3590431"/>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2" name="Elbow Connector 41"/>
          <p:cNvCxnSpPr/>
          <p:nvPr/>
        </p:nvCxnSpPr>
        <p:spPr>
          <a:xfrm rot="10800000">
            <a:off x="3735603" y="2806055"/>
            <a:ext cx="834769" cy="762468"/>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3773079" y="4718355"/>
            <a:ext cx="1588294" cy="292563"/>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6822358" y="1939728"/>
            <a:ext cx="1931960" cy="968015"/>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7882937" y="3435358"/>
            <a:ext cx="824223" cy="295429"/>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7027317" y="5248562"/>
            <a:ext cx="1728391" cy="377135"/>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47"/>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30327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5" name="Group 5"/>
          <p:cNvGrpSpPr>
            <a:grpSpLocks/>
          </p:cNvGrpSpPr>
          <p:nvPr/>
        </p:nvGrpSpPr>
        <p:grpSpPr bwMode="auto">
          <a:xfrm>
            <a:off x="4694215" y="2259670"/>
            <a:ext cx="3462814" cy="3375906"/>
            <a:chOff x="0" y="0"/>
            <a:chExt cx="7716441" cy="7523163"/>
          </a:xfrm>
        </p:grpSpPr>
        <p:sp>
          <p:nvSpPr>
            <p:cNvPr id="30726" name="AutoShape 6"/>
            <p:cNvSpPr>
              <a:spLocks/>
            </p:cNvSpPr>
            <p:nvPr/>
          </p:nvSpPr>
          <p:spPr bwMode="auto">
            <a:xfrm>
              <a:off x="3855839" y="0"/>
              <a:ext cx="3117690" cy="2341563"/>
            </a:xfrm>
            <a:custGeom>
              <a:avLst/>
              <a:gdLst>
                <a:gd name="T0" fmla="*/ 1558845 w 21600"/>
                <a:gd name="T1" fmla="*/ 1170782 h 21600"/>
                <a:gd name="T2" fmla="*/ 1558845 w 21600"/>
                <a:gd name="T3" fmla="*/ 1170782 h 21600"/>
                <a:gd name="T4" fmla="*/ 1558845 w 21600"/>
                <a:gd name="T5" fmla="*/ 1170782 h 21600"/>
                <a:gd name="T6" fmla="*/ 1558845 w 21600"/>
                <a:gd name="T7" fmla="*/ 11707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 y="0"/>
                  </a:moveTo>
                  <a:lnTo>
                    <a:pt x="0" y="10"/>
                  </a:lnTo>
                  <a:lnTo>
                    <a:pt x="181" y="11854"/>
                  </a:lnTo>
                  <a:lnTo>
                    <a:pt x="14811" y="21599"/>
                  </a:lnTo>
                  <a:lnTo>
                    <a:pt x="21599" y="13892"/>
                  </a:lnTo>
                  <a:lnTo>
                    <a:pt x="16" y="0"/>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7" name="AutoShape 7"/>
            <p:cNvSpPr>
              <a:spLocks/>
            </p:cNvSpPr>
            <p:nvPr/>
          </p:nvSpPr>
          <p:spPr bwMode="auto">
            <a:xfrm>
              <a:off x="5994092" y="1504950"/>
              <a:ext cx="1719174" cy="3317875"/>
            </a:xfrm>
            <a:custGeom>
              <a:avLst/>
              <a:gdLst>
                <a:gd name="T0" fmla="*/ 859587 w 21600"/>
                <a:gd name="T1" fmla="*/ 1658938 h 21600"/>
                <a:gd name="T2" fmla="*/ 859587 w 21600"/>
                <a:gd name="T3" fmla="*/ 1658938 h 21600"/>
                <a:gd name="T4" fmla="*/ 859587 w 21600"/>
                <a:gd name="T5" fmla="*/ 1658938 h 21600"/>
                <a:gd name="T6" fmla="*/ 859587 w 21600"/>
                <a:gd name="T7" fmla="*/ 16589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9" y="0"/>
                  </a:moveTo>
                  <a:lnTo>
                    <a:pt x="0" y="5438"/>
                  </a:lnTo>
                  <a:lnTo>
                    <a:pt x="6423" y="20020"/>
                  </a:lnTo>
                  <a:lnTo>
                    <a:pt x="6234" y="20144"/>
                  </a:lnTo>
                  <a:lnTo>
                    <a:pt x="21600" y="21599"/>
                  </a:lnTo>
                  <a:lnTo>
                    <a:pt x="12159" y="0"/>
                  </a:ln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8" name="AutoShape 8"/>
            <p:cNvSpPr>
              <a:spLocks/>
            </p:cNvSpPr>
            <p:nvPr/>
          </p:nvSpPr>
          <p:spPr bwMode="auto">
            <a:xfrm>
              <a:off x="5049578" y="4598988"/>
              <a:ext cx="2666863" cy="2924175"/>
            </a:xfrm>
            <a:custGeom>
              <a:avLst/>
              <a:gdLst>
                <a:gd name="T0" fmla="*/ 1333432 w 21600"/>
                <a:gd name="T1" fmla="*/ 1462088 h 21600"/>
                <a:gd name="T2" fmla="*/ 1333432 w 21600"/>
                <a:gd name="T3" fmla="*/ 1462088 h 21600"/>
                <a:gd name="T4" fmla="*/ 1333432 w 21600"/>
                <a:gd name="T5" fmla="*/ 1462088 h 21600"/>
                <a:gd name="T6" fmla="*/ 1333432 w 21600"/>
                <a:gd name="T7" fmla="*/ 14620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64" y="0"/>
                  </a:moveTo>
                  <a:lnTo>
                    <a:pt x="0" y="13332"/>
                  </a:lnTo>
                  <a:lnTo>
                    <a:pt x="4256" y="21599"/>
                  </a:lnTo>
                  <a:lnTo>
                    <a:pt x="21599" y="1770"/>
                  </a:lnTo>
                  <a:lnTo>
                    <a:pt x="21571" y="1650"/>
                  </a:lnTo>
                  <a:lnTo>
                    <a:pt x="11664" y="0"/>
                  </a:ln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29" name="AutoShape 9"/>
            <p:cNvSpPr>
              <a:spLocks/>
            </p:cNvSpPr>
            <p:nvPr/>
          </p:nvSpPr>
          <p:spPr bwMode="auto">
            <a:xfrm>
              <a:off x="2128728" y="6403975"/>
              <a:ext cx="3446286" cy="1119188"/>
            </a:xfrm>
            <a:custGeom>
              <a:avLst/>
              <a:gdLst>
                <a:gd name="T0" fmla="*/ 1723143 w 21600"/>
                <a:gd name="T1" fmla="*/ 559594 h 21600"/>
                <a:gd name="T2" fmla="*/ 1723143 w 21600"/>
                <a:gd name="T3" fmla="*/ 559594 h 21600"/>
                <a:gd name="T4" fmla="*/ 1723143 w 21600"/>
                <a:gd name="T5" fmla="*/ 559594 h 21600"/>
                <a:gd name="T6" fmla="*/ 1723143 w 21600"/>
                <a:gd name="T7" fmla="*/ 5595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06" y="0"/>
                  </a:moveTo>
                  <a:lnTo>
                    <a:pt x="18276" y="122"/>
                  </a:lnTo>
                  <a:lnTo>
                    <a:pt x="3798" y="122"/>
                  </a:lnTo>
                  <a:lnTo>
                    <a:pt x="0" y="21316"/>
                  </a:lnTo>
                  <a:lnTo>
                    <a:pt x="74" y="21600"/>
                  </a:lnTo>
                  <a:lnTo>
                    <a:pt x="21597" y="21600"/>
                  </a:lnTo>
                  <a:lnTo>
                    <a:pt x="21600" y="21592"/>
                  </a:lnTo>
                  <a:lnTo>
                    <a:pt x="18306" y="0"/>
                  </a:ln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0" name="AutoShape 10"/>
            <p:cNvSpPr>
              <a:spLocks/>
            </p:cNvSpPr>
            <p:nvPr/>
          </p:nvSpPr>
          <p:spPr bwMode="auto">
            <a:xfrm>
              <a:off x="0" y="4597400"/>
              <a:ext cx="2735122" cy="2911475"/>
            </a:xfrm>
            <a:custGeom>
              <a:avLst/>
              <a:gdLst>
                <a:gd name="T0" fmla="*/ 1367561 w 21600"/>
                <a:gd name="T1" fmla="*/ 1455738 h 21600"/>
                <a:gd name="T2" fmla="*/ 1367561 w 21600"/>
                <a:gd name="T3" fmla="*/ 1455738 h 21600"/>
                <a:gd name="T4" fmla="*/ 1367561 w 21600"/>
                <a:gd name="T5" fmla="*/ 1455738 h 21600"/>
                <a:gd name="T6" fmla="*/ 1367561 w 21600"/>
                <a:gd name="T7" fmla="*/ 1455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41" y="0"/>
                  </a:moveTo>
                  <a:lnTo>
                    <a:pt x="3" y="1781"/>
                  </a:lnTo>
                  <a:lnTo>
                    <a:pt x="0" y="1790"/>
                  </a:lnTo>
                  <a:lnTo>
                    <a:pt x="16814" y="21599"/>
                  </a:lnTo>
                  <a:lnTo>
                    <a:pt x="21600" y="13449"/>
                  </a:lnTo>
                  <a:lnTo>
                    <a:pt x="21358" y="13449"/>
                  </a:lnTo>
                  <a:lnTo>
                    <a:pt x="9941" y="0"/>
                  </a:lnTo>
                  <a:close/>
                </a:path>
              </a:pathLst>
            </a:custGeom>
            <a:solidFill>
              <a:schemeClr val="accent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1" name="AutoShape 11"/>
            <p:cNvSpPr>
              <a:spLocks/>
            </p:cNvSpPr>
            <p:nvPr/>
          </p:nvSpPr>
          <p:spPr bwMode="auto">
            <a:xfrm>
              <a:off x="0" y="1477963"/>
              <a:ext cx="1776321" cy="3359150"/>
            </a:xfrm>
            <a:custGeom>
              <a:avLst/>
              <a:gdLst>
                <a:gd name="T0" fmla="*/ 888161 w 21600"/>
                <a:gd name="T1" fmla="*/ 1679575 h 21600"/>
                <a:gd name="T2" fmla="*/ 888161 w 21600"/>
                <a:gd name="T3" fmla="*/ 1679575 h 21600"/>
                <a:gd name="T4" fmla="*/ 888161 w 21600"/>
                <a:gd name="T5" fmla="*/ 1679575 h 21600"/>
                <a:gd name="T6" fmla="*/ 888161 w 21600"/>
                <a:gd name="T7" fmla="*/ 1679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445" y="0"/>
                  </a:moveTo>
                  <a:lnTo>
                    <a:pt x="0" y="21600"/>
                  </a:lnTo>
                  <a:lnTo>
                    <a:pt x="15312" y="20056"/>
                  </a:lnTo>
                  <a:lnTo>
                    <a:pt x="15143" y="19943"/>
                  </a:lnTo>
                  <a:lnTo>
                    <a:pt x="21484" y="5269"/>
                  </a:lnTo>
                  <a:lnTo>
                    <a:pt x="21599" y="5238"/>
                  </a:lnTo>
                  <a:lnTo>
                    <a:pt x="9445" y="0"/>
                  </a:lnTo>
                  <a:close/>
                </a:path>
              </a:pathLst>
            </a:custGeom>
            <a:solidFill>
              <a:schemeClr val="tx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32" name="AutoShape 12"/>
            <p:cNvSpPr>
              <a:spLocks/>
            </p:cNvSpPr>
            <p:nvPr/>
          </p:nvSpPr>
          <p:spPr bwMode="auto">
            <a:xfrm>
              <a:off x="769897" y="1588"/>
              <a:ext cx="3122453" cy="2292350"/>
            </a:xfrm>
            <a:custGeom>
              <a:avLst/>
              <a:gdLst>
                <a:gd name="T0" fmla="*/ 1561227 w 21600"/>
                <a:gd name="T1" fmla="*/ 1146175 h 21600"/>
                <a:gd name="T2" fmla="*/ 1561227 w 21600"/>
                <a:gd name="T3" fmla="*/ 1146175 h 21600"/>
                <a:gd name="T4" fmla="*/ 1561227 w 21600"/>
                <a:gd name="T5" fmla="*/ 1146175 h 21600"/>
                <a:gd name="T6" fmla="*/ 1561227 w 21600"/>
                <a:gd name="T7" fmla="*/ 11461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41" y="0"/>
                  </a:moveTo>
                  <a:lnTo>
                    <a:pt x="0" y="13938"/>
                  </a:lnTo>
                  <a:lnTo>
                    <a:pt x="6966" y="21599"/>
                  </a:lnTo>
                  <a:lnTo>
                    <a:pt x="21599" y="12067"/>
                  </a:lnTo>
                  <a:lnTo>
                    <a:pt x="21523" y="12033"/>
                  </a:lnTo>
                  <a:lnTo>
                    <a:pt x="21341" y="0"/>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749" name="AutoShape 29"/>
          <p:cNvSpPr>
            <a:spLocks/>
          </p:cNvSpPr>
          <p:nvPr/>
        </p:nvSpPr>
        <p:spPr bwMode="auto">
          <a:xfrm>
            <a:off x="7265739" y="4818638"/>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400" b="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0" name="AutoShape 30"/>
          <p:cNvSpPr>
            <a:spLocks/>
          </p:cNvSpPr>
          <p:nvPr/>
        </p:nvSpPr>
        <p:spPr bwMode="auto">
          <a:xfrm>
            <a:off x="5633368" y="2651128"/>
            <a:ext cx="311406"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400" b="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1" name="AutoShape 31"/>
          <p:cNvSpPr>
            <a:spLocks/>
          </p:cNvSpPr>
          <p:nvPr/>
        </p:nvSpPr>
        <p:spPr bwMode="auto">
          <a:xfrm>
            <a:off x="6936602" y="2650845"/>
            <a:ext cx="330659"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400" b="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2" name="AutoShape 32"/>
          <p:cNvSpPr>
            <a:spLocks/>
          </p:cNvSpPr>
          <p:nvPr/>
        </p:nvSpPr>
        <p:spPr bwMode="auto">
          <a:xfrm>
            <a:off x="5256543" y="4746646"/>
            <a:ext cx="311406"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400" b="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3" name="AutoShape 33"/>
          <p:cNvSpPr>
            <a:spLocks/>
          </p:cNvSpPr>
          <p:nvPr/>
        </p:nvSpPr>
        <p:spPr bwMode="auto">
          <a:xfrm>
            <a:off x="6208391" y="5263982"/>
            <a:ext cx="476317"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400" b="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4" name="AutoShape 34"/>
          <p:cNvSpPr>
            <a:spLocks/>
          </p:cNvSpPr>
          <p:nvPr/>
        </p:nvSpPr>
        <p:spPr bwMode="auto">
          <a:xfrm>
            <a:off x="7560403" y="3531997"/>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400" b="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5" name="AutoShape 35"/>
          <p:cNvSpPr>
            <a:spLocks/>
          </p:cNvSpPr>
          <p:nvPr/>
        </p:nvSpPr>
        <p:spPr bwMode="auto">
          <a:xfrm>
            <a:off x="4906630" y="3511906"/>
            <a:ext cx="349913" cy="3432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400" b="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07</a:t>
            </a:r>
            <a:endParaRPr lang="es-E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6" name="AutoShape 36"/>
          <p:cNvSpPr>
            <a:spLocks/>
          </p:cNvSpPr>
          <p:nvPr/>
        </p:nvSpPr>
        <p:spPr bwMode="auto">
          <a:xfrm>
            <a:off x="2251238" y="2702418"/>
            <a:ext cx="1839020"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6"/>
              </a:spcBef>
            </a:pPr>
            <a:r>
              <a:rPr lang="zh-CN" altLang="en-US"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7" name="AutoShape 37"/>
          <p:cNvSpPr>
            <a:spLocks/>
          </p:cNvSpPr>
          <p:nvPr/>
        </p:nvSpPr>
        <p:spPr bwMode="auto">
          <a:xfrm>
            <a:off x="2700733" y="2402732"/>
            <a:ext cx="1391198"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58" name="AutoShape 38"/>
          <p:cNvSpPr>
            <a:spLocks/>
          </p:cNvSpPr>
          <p:nvPr/>
        </p:nvSpPr>
        <p:spPr bwMode="auto">
          <a:xfrm>
            <a:off x="4202429" y="2445425"/>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lgn="r" defTabSz="308049">
              <a:lnSpc>
                <a:spcPct val="120000"/>
              </a:lnSpc>
              <a:defRPr/>
            </a:pPr>
            <a:endParaRPr lang="es-ES" sz="210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59" name="AutoShape 39"/>
          <p:cNvSpPr>
            <a:spLocks/>
          </p:cNvSpPr>
          <p:nvPr/>
        </p:nvSpPr>
        <p:spPr bwMode="auto">
          <a:xfrm>
            <a:off x="8773510" y="2702418"/>
            <a:ext cx="1789519"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6"/>
              </a:spcBef>
            </a:pPr>
            <a:r>
              <a:rPr lang="zh-CN" altLang="en-US"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0" name="AutoShape 40"/>
          <p:cNvSpPr>
            <a:spLocks/>
          </p:cNvSpPr>
          <p:nvPr/>
        </p:nvSpPr>
        <p:spPr bwMode="auto">
          <a:xfrm>
            <a:off x="8766814" y="2402732"/>
            <a:ext cx="1429865"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1" name="AutoShape 41"/>
          <p:cNvSpPr>
            <a:spLocks/>
          </p:cNvSpPr>
          <p:nvPr/>
        </p:nvSpPr>
        <p:spPr bwMode="auto">
          <a:xfrm>
            <a:off x="8480521" y="2445425"/>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308049">
              <a:lnSpc>
                <a:spcPct val="120000"/>
              </a:lnSpc>
              <a:defRPr/>
            </a:pPr>
            <a:endParaRPr lang="es-ES" sz="210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2" name="AutoShape 42"/>
          <p:cNvSpPr>
            <a:spLocks/>
          </p:cNvSpPr>
          <p:nvPr/>
        </p:nvSpPr>
        <p:spPr bwMode="auto">
          <a:xfrm>
            <a:off x="2252912" y="3943856"/>
            <a:ext cx="1839020"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6"/>
              </a:spcBef>
            </a:pPr>
            <a:r>
              <a:rPr lang="zh-CN" altLang="en-US"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3" name="AutoShape 43"/>
          <p:cNvSpPr>
            <a:spLocks/>
          </p:cNvSpPr>
          <p:nvPr/>
        </p:nvSpPr>
        <p:spPr bwMode="auto">
          <a:xfrm>
            <a:off x="2704577" y="3644170"/>
            <a:ext cx="1394049"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4" name="AutoShape 44"/>
          <p:cNvSpPr>
            <a:spLocks/>
          </p:cNvSpPr>
          <p:nvPr/>
        </p:nvSpPr>
        <p:spPr bwMode="auto">
          <a:xfrm>
            <a:off x="4204103" y="3686862"/>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algn="r" defTabSz="308049">
              <a:lnSpc>
                <a:spcPct val="120000"/>
              </a:lnSpc>
              <a:defRPr/>
            </a:pPr>
            <a:endParaRPr lang="es-ES" sz="210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5" name="AutoShape 45"/>
          <p:cNvSpPr>
            <a:spLocks/>
          </p:cNvSpPr>
          <p:nvPr/>
        </p:nvSpPr>
        <p:spPr bwMode="auto">
          <a:xfrm>
            <a:off x="8745049" y="3943856"/>
            <a:ext cx="1788782"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6"/>
              </a:spcBef>
            </a:pPr>
            <a:r>
              <a:rPr lang="zh-CN" altLang="en-US"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6" name="AutoShape 46"/>
          <p:cNvSpPr>
            <a:spLocks/>
          </p:cNvSpPr>
          <p:nvPr/>
        </p:nvSpPr>
        <p:spPr bwMode="auto">
          <a:xfrm>
            <a:off x="8737515" y="3644170"/>
            <a:ext cx="1429864"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7" name="AutoShape 47"/>
          <p:cNvSpPr>
            <a:spLocks/>
          </p:cNvSpPr>
          <p:nvPr/>
        </p:nvSpPr>
        <p:spPr bwMode="auto">
          <a:xfrm>
            <a:off x="8451222" y="3686862"/>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308049">
              <a:lnSpc>
                <a:spcPct val="120000"/>
              </a:lnSpc>
              <a:defRPr/>
            </a:pPr>
            <a:endParaRPr lang="es-ES" sz="210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68" name="AutoShape 48"/>
          <p:cNvSpPr>
            <a:spLocks/>
          </p:cNvSpPr>
          <p:nvPr/>
        </p:nvSpPr>
        <p:spPr bwMode="auto">
          <a:xfrm>
            <a:off x="2252912" y="5175247"/>
            <a:ext cx="1839020"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6"/>
              </a:spcBef>
            </a:pPr>
            <a:r>
              <a:rPr lang="zh-CN" altLang="en-US"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69" name="AutoShape 49"/>
          <p:cNvSpPr>
            <a:spLocks/>
          </p:cNvSpPr>
          <p:nvPr/>
        </p:nvSpPr>
        <p:spPr bwMode="auto">
          <a:xfrm>
            <a:off x="2702444" y="4876399"/>
            <a:ext cx="1389486" cy="241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0" name="AutoShape 50"/>
          <p:cNvSpPr>
            <a:spLocks/>
          </p:cNvSpPr>
          <p:nvPr/>
        </p:nvSpPr>
        <p:spPr bwMode="auto">
          <a:xfrm>
            <a:off x="4204103" y="4918254"/>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lgn="r" defTabSz="308049">
              <a:lnSpc>
                <a:spcPct val="120000"/>
              </a:lnSpc>
              <a:defRPr/>
            </a:pPr>
            <a:endParaRPr lang="es-ES" sz="210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771" name="AutoShape 51"/>
          <p:cNvSpPr>
            <a:spLocks/>
          </p:cNvSpPr>
          <p:nvPr/>
        </p:nvSpPr>
        <p:spPr bwMode="auto">
          <a:xfrm>
            <a:off x="8745049" y="5175247"/>
            <a:ext cx="1788782" cy="549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6"/>
              </a:spcBef>
            </a:pPr>
            <a:r>
              <a:rPr lang="zh-CN" altLang="en-US"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10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2" name="AutoShape 52"/>
          <p:cNvSpPr>
            <a:spLocks/>
          </p:cNvSpPr>
          <p:nvPr/>
        </p:nvSpPr>
        <p:spPr bwMode="auto">
          <a:xfrm>
            <a:off x="8737515" y="4876399"/>
            <a:ext cx="1429864" cy="269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773" name="AutoShape 53"/>
          <p:cNvSpPr>
            <a:spLocks/>
          </p:cNvSpPr>
          <p:nvPr/>
        </p:nvSpPr>
        <p:spPr bwMode="auto">
          <a:xfrm>
            <a:off x="8451222" y="4918254"/>
            <a:ext cx="227695" cy="22769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308049">
              <a:lnSpc>
                <a:spcPct val="120000"/>
              </a:lnSpc>
              <a:defRPr/>
            </a:pPr>
            <a:endParaRPr lang="es-ES" sz="210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文本框 3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245873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ppt_w</p:attrName>
                                        </p:attrNameLst>
                                      </p:cBhvr>
                                      <p:tavLst>
                                        <p:tav tm="0">
                                          <p:val>
                                            <p:fltVal val="0"/>
                                          </p:val>
                                        </p:tav>
                                        <p:tav tm="100000">
                                          <p:val>
                                            <p:strVal val="#ppt_w"/>
                                          </p:val>
                                        </p:tav>
                                      </p:tavLst>
                                    </p:anim>
                                    <p:anim calcmode="lin" valueType="num">
                                      <p:cBhvr>
                                        <p:cTn id="8" dur="500" fill="hold"/>
                                        <p:tgtEl>
                                          <p:spTgt spid="30725"/>
                                        </p:tgtEl>
                                        <p:attrNameLst>
                                          <p:attrName>ppt_h</p:attrName>
                                        </p:attrNameLst>
                                      </p:cBhvr>
                                      <p:tavLst>
                                        <p:tav tm="0">
                                          <p:val>
                                            <p:fltVal val="0"/>
                                          </p:val>
                                        </p:tav>
                                        <p:tav tm="100000">
                                          <p:val>
                                            <p:strVal val="#ppt_h"/>
                                          </p:val>
                                        </p:tav>
                                      </p:tavLst>
                                    </p:anim>
                                  </p:childTnLst>
                                </p:cTn>
                              </p:par>
                            </p:childTnLst>
                          </p:cTn>
                        </p:par>
                        <p:par>
                          <p:cTn id="9" fill="hold" nodeType="afterGroup">
                            <p:stCondLst>
                              <p:cond delay="1100"/>
                            </p:stCondLst>
                            <p:childTnLst>
                              <p:par>
                                <p:cTn id="10" presetID="9" presetClass="entr" presetSubtype="0" fill="hold" grpId="0" nodeType="afterEffect">
                                  <p:stCondLst>
                                    <p:cond delay="100"/>
                                  </p:stCondLst>
                                  <p:childTnLst>
                                    <p:set>
                                      <p:cBhvr>
                                        <p:cTn id="11" dur="1" fill="hold">
                                          <p:stCondLst>
                                            <p:cond delay="0"/>
                                          </p:stCondLst>
                                        </p:cTn>
                                        <p:tgtEl>
                                          <p:spTgt spid="30750"/>
                                        </p:tgtEl>
                                        <p:attrNameLst>
                                          <p:attrName>style.visibility</p:attrName>
                                        </p:attrNameLst>
                                      </p:cBhvr>
                                      <p:to>
                                        <p:strVal val="visible"/>
                                      </p:to>
                                    </p:set>
                                    <p:animEffect transition="in" filter="dissolve">
                                      <p:cBhvr>
                                        <p:cTn id="12" dur="500"/>
                                        <p:tgtEl>
                                          <p:spTgt spid="30750"/>
                                        </p:tgtEl>
                                      </p:cBhvr>
                                    </p:animEffect>
                                  </p:childTnLst>
                                </p:cTn>
                              </p:par>
                            </p:childTnLst>
                          </p:cTn>
                        </p:par>
                        <p:par>
                          <p:cTn id="13" fill="hold" nodeType="afterGroup">
                            <p:stCondLst>
                              <p:cond delay="1700"/>
                            </p:stCondLst>
                            <p:childTnLst>
                              <p:par>
                                <p:cTn id="14" presetID="9" presetClass="entr" presetSubtype="0" fill="hold" grpId="0" nodeType="afterEffect">
                                  <p:stCondLst>
                                    <p:cond delay="100"/>
                                  </p:stCondLst>
                                  <p:childTnLst>
                                    <p:set>
                                      <p:cBhvr>
                                        <p:cTn id="15" dur="1" fill="hold">
                                          <p:stCondLst>
                                            <p:cond delay="0"/>
                                          </p:stCondLst>
                                        </p:cTn>
                                        <p:tgtEl>
                                          <p:spTgt spid="30751"/>
                                        </p:tgtEl>
                                        <p:attrNameLst>
                                          <p:attrName>style.visibility</p:attrName>
                                        </p:attrNameLst>
                                      </p:cBhvr>
                                      <p:to>
                                        <p:strVal val="visible"/>
                                      </p:to>
                                    </p:set>
                                    <p:animEffect transition="in" filter="dissolve">
                                      <p:cBhvr>
                                        <p:cTn id="16" dur="500"/>
                                        <p:tgtEl>
                                          <p:spTgt spid="30751"/>
                                        </p:tgtEl>
                                      </p:cBhvr>
                                    </p:animEffect>
                                  </p:childTnLst>
                                </p:cTn>
                              </p:par>
                            </p:childTnLst>
                          </p:cTn>
                        </p:par>
                        <p:par>
                          <p:cTn id="17" fill="hold" nodeType="afterGroup">
                            <p:stCondLst>
                              <p:cond delay="2300"/>
                            </p:stCondLst>
                            <p:childTnLst>
                              <p:par>
                                <p:cTn id="18" presetID="9" presetClass="entr" presetSubtype="0" fill="hold" grpId="0" nodeType="afterEffect">
                                  <p:stCondLst>
                                    <p:cond delay="0"/>
                                  </p:stCondLst>
                                  <p:childTnLst>
                                    <p:set>
                                      <p:cBhvr>
                                        <p:cTn id="19" dur="1" fill="hold">
                                          <p:stCondLst>
                                            <p:cond delay="0"/>
                                          </p:stCondLst>
                                        </p:cTn>
                                        <p:tgtEl>
                                          <p:spTgt spid="30754"/>
                                        </p:tgtEl>
                                        <p:attrNameLst>
                                          <p:attrName>style.visibility</p:attrName>
                                        </p:attrNameLst>
                                      </p:cBhvr>
                                      <p:to>
                                        <p:strVal val="visible"/>
                                      </p:to>
                                    </p:set>
                                    <p:animEffect transition="in" filter="dissolve">
                                      <p:cBhvr>
                                        <p:cTn id="20" dur="500"/>
                                        <p:tgtEl>
                                          <p:spTgt spid="30754"/>
                                        </p:tgtEl>
                                      </p:cBhvr>
                                    </p:animEffect>
                                  </p:childTnLst>
                                </p:cTn>
                              </p:par>
                            </p:childTnLst>
                          </p:cTn>
                        </p:par>
                        <p:par>
                          <p:cTn id="21" fill="hold">
                            <p:stCondLst>
                              <p:cond delay="2800"/>
                            </p:stCondLst>
                            <p:childTnLst>
                              <p:par>
                                <p:cTn id="22" presetID="9" presetClass="entr" presetSubtype="0" fill="hold" grpId="0" nodeType="afterEffect">
                                  <p:stCondLst>
                                    <p:cond delay="0"/>
                                  </p:stCondLst>
                                  <p:childTnLst>
                                    <p:set>
                                      <p:cBhvr>
                                        <p:cTn id="23" dur="1" fill="hold">
                                          <p:stCondLst>
                                            <p:cond delay="0"/>
                                          </p:stCondLst>
                                        </p:cTn>
                                        <p:tgtEl>
                                          <p:spTgt spid="30749"/>
                                        </p:tgtEl>
                                        <p:attrNameLst>
                                          <p:attrName>style.visibility</p:attrName>
                                        </p:attrNameLst>
                                      </p:cBhvr>
                                      <p:to>
                                        <p:strVal val="visible"/>
                                      </p:to>
                                    </p:set>
                                    <p:animEffect transition="in" filter="dissolve">
                                      <p:cBhvr>
                                        <p:cTn id="24" dur="500"/>
                                        <p:tgtEl>
                                          <p:spTgt spid="30749"/>
                                        </p:tgtEl>
                                      </p:cBhvr>
                                    </p:animEffect>
                                  </p:childTnLst>
                                </p:cTn>
                              </p:par>
                            </p:childTnLst>
                          </p:cTn>
                        </p:par>
                        <p:par>
                          <p:cTn id="25" fill="hold">
                            <p:stCondLst>
                              <p:cond delay="3300"/>
                            </p:stCondLst>
                            <p:childTnLst>
                              <p:par>
                                <p:cTn id="26" presetID="9" presetClass="entr" presetSubtype="0" fill="hold" grpId="0" nodeType="afterEffect">
                                  <p:stCondLst>
                                    <p:cond delay="0"/>
                                  </p:stCondLst>
                                  <p:childTnLst>
                                    <p:set>
                                      <p:cBhvr>
                                        <p:cTn id="27" dur="1" fill="hold">
                                          <p:stCondLst>
                                            <p:cond delay="0"/>
                                          </p:stCondLst>
                                        </p:cTn>
                                        <p:tgtEl>
                                          <p:spTgt spid="30753"/>
                                        </p:tgtEl>
                                        <p:attrNameLst>
                                          <p:attrName>style.visibility</p:attrName>
                                        </p:attrNameLst>
                                      </p:cBhvr>
                                      <p:to>
                                        <p:strVal val="visible"/>
                                      </p:to>
                                    </p:set>
                                    <p:animEffect transition="in" filter="dissolve">
                                      <p:cBhvr>
                                        <p:cTn id="28" dur="500"/>
                                        <p:tgtEl>
                                          <p:spTgt spid="30753"/>
                                        </p:tgtEl>
                                      </p:cBhvr>
                                    </p:animEffect>
                                  </p:childTnLst>
                                </p:cTn>
                              </p:par>
                            </p:childTnLst>
                          </p:cTn>
                        </p:par>
                        <p:par>
                          <p:cTn id="29" fill="hold">
                            <p:stCondLst>
                              <p:cond delay="3800"/>
                            </p:stCondLst>
                            <p:childTnLst>
                              <p:par>
                                <p:cTn id="30" presetID="9" presetClass="entr" presetSubtype="0" fill="hold" grpId="0" nodeType="afterEffect">
                                  <p:stCondLst>
                                    <p:cond delay="100"/>
                                  </p:stCondLst>
                                  <p:childTnLst>
                                    <p:set>
                                      <p:cBhvr>
                                        <p:cTn id="31" dur="1" fill="hold">
                                          <p:stCondLst>
                                            <p:cond delay="0"/>
                                          </p:stCondLst>
                                        </p:cTn>
                                        <p:tgtEl>
                                          <p:spTgt spid="30752"/>
                                        </p:tgtEl>
                                        <p:attrNameLst>
                                          <p:attrName>style.visibility</p:attrName>
                                        </p:attrNameLst>
                                      </p:cBhvr>
                                      <p:to>
                                        <p:strVal val="visible"/>
                                      </p:to>
                                    </p:set>
                                    <p:animEffect transition="in" filter="dissolve">
                                      <p:cBhvr>
                                        <p:cTn id="32" dur="500"/>
                                        <p:tgtEl>
                                          <p:spTgt spid="30752"/>
                                        </p:tgtEl>
                                      </p:cBhvr>
                                    </p:animEffect>
                                  </p:childTnLst>
                                </p:cTn>
                              </p:par>
                            </p:childTnLst>
                          </p:cTn>
                        </p:par>
                        <p:par>
                          <p:cTn id="33" fill="hold" nodeType="afterGroup">
                            <p:stCondLst>
                              <p:cond delay="4400"/>
                            </p:stCondLst>
                            <p:childTnLst>
                              <p:par>
                                <p:cTn id="34" presetID="9" presetClass="entr" presetSubtype="0" fill="hold" grpId="0" nodeType="afterEffect">
                                  <p:stCondLst>
                                    <p:cond delay="100"/>
                                  </p:stCondLst>
                                  <p:childTnLst>
                                    <p:set>
                                      <p:cBhvr>
                                        <p:cTn id="35" dur="1" fill="hold">
                                          <p:stCondLst>
                                            <p:cond delay="0"/>
                                          </p:stCondLst>
                                        </p:cTn>
                                        <p:tgtEl>
                                          <p:spTgt spid="30755"/>
                                        </p:tgtEl>
                                        <p:attrNameLst>
                                          <p:attrName>style.visibility</p:attrName>
                                        </p:attrNameLst>
                                      </p:cBhvr>
                                      <p:to>
                                        <p:strVal val="visible"/>
                                      </p:to>
                                    </p:set>
                                    <p:animEffect transition="in" filter="dissolve">
                                      <p:cBhvr>
                                        <p:cTn id="36" dur="500"/>
                                        <p:tgtEl>
                                          <p:spTgt spid="30755"/>
                                        </p:tgtEl>
                                      </p:cBhvr>
                                    </p:animEffect>
                                  </p:childTnLst>
                                </p:cTn>
                              </p:par>
                            </p:childTnLst>
                          </p:cTn>
                        </p:par>
                        <p:par>
                          <p:cTn id="37" fill="hold" nodeType="afterGroup">
                            <p:stCondLst>
                              <p:cond delay="5000"/>
                            </p:stCondLst>
                            <p:childTnLst>
                              <p:par>
                                <p:cTn id="38" presetID="2" presetClass="entr" presetSubtype="8" fill="hold" grpId="0" nodeType="afterEffect">
                                  <p:stCondLst>
                                    <p:cond delay="100"/>
                                  </p:stCondLst>
                                  <p:childTnLst>
                                    <p:set>
                                      <p:cBhvr>
                                        <p:cTn id="39" dur="1" fill="hold">
                                          <p:stCondLst>
                                            <p:cond delay="0"/>
                                          </p:stCondLst>
                                        </p:cTn>
                                        <p:tgtEl>
                                          <p:spTgt spid="30757"/>
                                        </p:tgtEl>
                                        <p:attrNameLst>
                                          <p:attrName>style.visibility</p:attrName>
                                        </p:attrNameLst>
                                      </p:cBhvr>
                                      <p:to>
                                        <p:strVal val="visible"/>
                                      </p:to>
                                    </p:set>
                                    <p:anim calcmode="lin" valueType="num">
                                      <p:cBhvr additive="base">
                                        <p:cTn id="40" dur="500" fill="hold"/>
                                        <p:tgtEl>
                                          <p:spTgt spid="30757"/>
                                        </p:tgtEl>
                                        <p:attrNameLst>
                                          <p:attrName>ppt_x</p:attrName>
                                        </p:attrNameLst>
                                      </p:cBhvr>
                                      <p:tavLst>
                                        <p:tav tm="0">
                                          <p:val>
                                            <p:strVal val="0-#ppt_w/2"/>
                                          </p:val>
                                        </p:tav>
                                        <p:tav tm="100000">
                                          <p:val>
                                            <p:strVal val="#ppt_x"/>
                                          </p:val>
                                        </p:tav>
                                      </p:tavLst>
                                    </p:anim>
                                    <p:anim calcmode="lin" valueType="num">
                                      <p:cBhvr additive="base">
                                        <p:cTn id="41" dur="500" fill="hold"/>
                                        <p:tgtEl>
                                          <p:spTgt spid="30757"/>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5600"/>
                            </p:stCondLst>
                            <p:childTnLst>
                              <p:par>
                                <p:cTn id="43" presetID="2" presetClass="entr" presetSubtype="8" fill="hold" grpId="0" nodeType="afterEffect">
                                  <p:stCondLst>
                                    <p:cond delay="100"/>
                                  </p:stCondLst>
                                  <p:childTnLst>
                                    <p:set>
                                      <p:cBhvr>
                                        <p:cTn id="44" dur="1" fill="hold">
                                          <p:stCondLst>
                                            <p:cond delay="0"/>
                                          </p:stCondLst>
                                        </p:cTn>
                                        <p:tgtEl>
                                          <p:spTgt spid="30756"/>
                                        </p:tgtEl>
                                        <p:attrNameLst>
                                          <p:attrName>style.visibility</p:attrName>
                                        </p:attrNameLst>
                                      </p:cBhvr>
                                      <p:to>
                                        <p:strVal val="visible"/>
                                      </p:to>
                                    </p:set>
                                    <p:anim calcmode="lin" valueType="num">
                                      <p:cBhvr additive="base">
                                        <p:cTn id="45" dur="500" fill="hold"/>
                                        <p:tgtEl>
                                          <p:spTgt spid="30756"/>
                                        </p:tgtEl>
                                        <p:attrNameLst>
                                          <p:attrName>ppt_x</p:attrName>
                                        </p:attrNameLst>
                                      </p:cBhvr>
                                      <p:tavLst>
                                        <p:tav tm="0">
                                          <p:val>
                                            <p:strVal val="0-#ppt_w/2"/>
                                          </p:val>
                                        </p:tav>
                                        <p:tav tm="100000">
                                          <p:val>
                                            <p:strVal val="#ppt_x"/>
                                          </p:val>
                                        </p:tav>
                                      </p:tavLst>
                                    </p:anim>
                                    <p:anim calcmode="lin" valueType="num">
                                      <p:cBhvr additive="base">
                                        <p:cTn id="46" dur="500" fill="hold"/>
                                        <p:tgtEl>
                                          <p:spTgt spid="30756"/>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6200"/>
                            </p:stCondLst>
                            <p:childTnLst>
                              <p:par>
                                <p:cTn id="48" presetID="9" presetClass="entr" presetSubtype="0" fill="hold" nodeType="afterEffect">
                                  <p:stCondLst>
                                    <p:cond delay="100"/>
                                  </p:stCondLst>
                                  <p:childTnLst>
                                    <p:set>
                                      <p:cBhvr>
                                        <p:cTn id="49" dur="1" fill="hold">
                                          <p:stCondLst>
                                            <p:cond delay="0"/>
                                          </p:stCondLst>
                                        </p:cTn>
                                        <p:tgtEl>
                                          <p:spTgt spid="30758"/>
                                        </p:tgtEl>
                                        <p:attrNameLst>
                                          <p:attrName>style.visibility</p:attrName>
                                        </p:attrNameLst>
                                      </p:cBhvr>
                                      <p:to>
                                        <p:strVal val="visible"/>
                                      </p:to>
                                    </p:set>
                                    <p:animEffect transition="in" filter="dissolve">
                                      <p:cBhvr>
                                        <p:cTn id="50" dur="500"/>
                                        <p:tgtEl>
                                          <p:spTgt spid="30758"/>
                                        </p:tgtEl>
                                      </p:cBhvr>
                                    </p:animEffect>
                                  </p:childTnLst>
                                </p:cTn>
                              </p:par>
                            </p:childTnLst>
                          </p:cTn>
                        </p:par>
                        <p:par>
                          <p:cTn id="51" fill="hold" nodeType="afterGroup">
                            <p:stCondLst>
                              <p:cond delay="6800"/>
                            </p:stCondLst>
                            <p:childTnLst>
                              <p:par>
                                <p:cTn id="52" presetID="2" presetClass="entr" presetSubtype="2" fill="hold" grpId="0" nodeType="afterEffect">
                                  <p:stCondLst>
                                    <p:cond delay="100"/>
                                  </p:stCondLst>
                                  <p:childTnLst>
                                    <p:set>
                                      <p:cBhvr>
                                        <p:cTn id="53" dur="1" fill="hold">
                                          <p:stCondLst>
                                            <p:cond delay="0"/>
                                          </p:stCondLst>
                                        </p:cTn>
                                        <p:tgtEl>
                                          <p:spTgt spid="30760"/>
                                        </p:tgtEl>
                                        <p:attrNameLst>
                                          <p:attrName>style.visibility</p:attrName>
                                        </p:attrNameLst>
                                      </p:cBhvr>
                                      <p:to>
                                        <p:strVal val="visible"/>
                                      </p:to>
                                    </p:set>
                                    <p:anim calcmode="lin" valueType="num">
                                      <p:cBhvr additive="base">
                                        <p:cTn id="54" dur="500" fill="hold"/>
                                        <p:tgtEl>
                                          <p:spTgt spid="30760"/>
                                        </p:tgtEl>
                                        <p:attrNameLst>
                                          <p:attrName>ppt_x</p:attrName>
                                        </p:attrNameLst>
                                      </p:cBhvr>
                                      <p:tavLst>
                                        <p:tav tm="0">
                                          <p:val>
                                            <p:strVal val="1+#ppt_w/2"/>
                                          </p:val>
                                        </p:tav>
                                        <p:tav tm="100000">
                                          <p:val>
                                            <p:strVal val="#ppt_x"/>
                                          </p:val>
                                        </p:tav>
                                      </p:tavLst>
                                    </p:anim>
                                    <p:anim calcmode="lin" valueType="num">
                                      <p:cBhvr additive="base">
                                        <p:cTn id="55" dur="500" fill="hold"/>
                                        <p:tgtEl>
                                          <p:spTgt spid="30760"/>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7400"/>
                            </p:stCondLst>
                            <p:childTnLst>
                              <p:par>
                                <p:cTn id="57" presetID="2" presetClass="entr" presetSubtype="2" fill="hold" grpId="0" nodeType="afterEffect">
                                  <p:stCondLst>
                                    <p:cond delay="100"/>
                                  </p:stCondLst>
                                  <p:childTnLst>
                                    <p:set>
                                      <p:cBhvr>
                                        <p:cTn id="58" dur="1" fill="hold">
                                          <p:stCondLst>
                                            <p:cond delay="0"/>
                                          </p:stCondLst>
                                        </p:cTn>
                                        <p:tgtEl>
                                          <p:spTgt spid="30759"/>
                                        </p:tgtEl>
                                        <p:attrNameLst>
                                          <p:attrName>style.visibility</p:attrName>
                                        </p:attrNameLst>
                                      </p:cBhvr>
                                      <p:to>
                                        <p:strVal val="visible"/>
                                      </p:to>
                                    </p:set>
                                    <p:anim calcmode="lin" valueType="num">
                                      <p:cBhvr additive="base">
                                        <p:cTn id="59" dur="500" fill="hold"/>
                                        <p:tgtEl>
                                          <p:spTgt spid="30759"/>
                                        </p:tgtEl>
                                        <p:attrNameLst>
                                          <p:attrName>ppt_x</p:attrName>
                                        </p:attrNameLst>
                                      </p:cBhvr>
                                      <p:tavLst>
                                        <p:tav tm="0">
                                          <p:val>
                                            <p:strVal val="1+#ppt_w/2"/>
                                          </p:val>
                                        </p:tav>
                                        <p:tav tm="100000">
                                          <p:val>
                                            <p:strVal val="#ppt_x"/>
                                          </p:val>
                                        </p:tav>
                                      </p:tavLst>
                                    </p:anim>
                                    <p:anim calcmode="lin" valueType="num">
                                      <p:cBhvr additive="base">
                                        <p:cTn id="60" dur="500" fill="hold"/>
                                        <p:tgtEl>
                                          <p:spTgt spid="30759"/>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8000"/>
                            </p:stCondLst>
                            <p:childTnLst>
                              <p:par>
                                <p:cTn id="62" presetID="9" presetClass="entr" presetSubtype="0" fill="hold" nodeType="afterEffect">
                                  <p:stCondLst>
                                    <p:cond delay="100"/>
                                  </p:stCondLst>
                                  <p:childTnLst>
                                    <p:set>
                                      <p:cBhvr>
                                        <p:cTn id="63" dur="1" fill="hold">
                                          <p:stCondLst>
                                            <p:cond delay="0"/>
                                          </p:stCondLst>
                                        </p:cTn>
                                        <p:tgtEl>
                                          <p:spTgt spid="30761"/>
                                        </p:tgtEl>
                                        <p:attrNameLst>
                                          <p:attrName>style.visibility</p:attrName>
                                        </p:attrNameLst>
                                      </p:cBhvr>
                                      <p:to>
                                        <p:strVal val="visible"/>
                                      </p:to>
                                    </p:set>
                                    <p:animEffect transition="in" filter="dissolve">
                                      <p:cBhvr>
                                        <p:cTn id="64" dur="500"/>
                                        <p:tgtEl>
                                          <p:spTgt spid="30761"/>
                                        </p:tgtEl>
                                      </p:cBhvr>
                                    </p:animEffect>
                                  </p:childTnLst>
                                </p:cTn>
                              </p:par>
                            </p:childTnLst>
                          </p:cTn>
                        </p:par>
                        <p:par>
                          <p:cTn id="65" fill="hold" nodeType="afterGroup">
                            <p:stCondLst>
                              <p:cond delay="8600"/>
                            </p:stCondLst>
                            <p:childTnLst>
                              <p:par>
                                <p:cTn id="66" presetID="2" presetClass="entr" presetSubtype="8" fill="hold" grpId="0" nodeType="afterEffect">
                                  <p:stCondLst>
                                    <p:cond delay="100"/>
                                  </p:stCondLst>
                                  <p:childTnLst>
                                    <p:set>
                                      <p:cBhvr>
                                        <p:cTn id="67" dur="1" fill="hold">
                                          <p:stCondLst>
                                            <p:cond delay="0"/>
                                          </p:stCondLst>
                                        </p:cTn>
                                        <p:tgtEl>
                                          <p:spTgt spid="30763"/>
                                        </p:tgtEl>
                                        <p:attrNameLst>
                                          <p:attrName>style.visibility</p:attrName>
                                        </p:attrNameLst>
                                      </p:cBhvr>
                                      <p:to>
                                        <p:strVal val="visible"/>
                                      </p:to>
                                    </p:set>
                                    <p:anim calcmode="lin" valueType="num">
                                      <p:cBhvr additive="base">
                                        <p:cTn id="68" dur="500" fill="hold"/>
                                        <p:tgtEl>
                                          <p:spTgt spid="30763"/>
                                        </p:tgtEl>
                                        <p:attrNameLst>
                                          <p:attrName>ppt_x</p:attrName>
                                        </p:attrNameLst>
                                      </p:cBhvr>
                                      <p:tavLst>
                                        <p:tav tm="0">
                                          <p:val>
                                            <p:strVal val="0-#ppt_w/2"/>
                                          </p:val>
                                        </p:tav>
                                        <p:tav tm="100000">
                                          <p:val>
                                            <p:strVal val="#ppt_x"/>
                                          </p:val>
                                        </p:tav>
                                      </p:tavLst>
                                    </p:anim>
                                    <p:anim calcmode="lin" valueType="num">
                                      <p:cBhvr additive="base">
                                        <p:cTn id="69" dur="500" fill="hold"/>
                                        <p:tgtEl>
                                          <p:spTgt spid="30763"/>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9200"/>
                            </p:stCondLst>
                            <p:childTnLst>
                              <p:par>
                                <p:cTn id="71" presetID="2" presetClass="entr" presetSubtype="8" fill="hold" grpId="0" nodeType="afterEffect">
                                  <p:stCondLst>
                                    <p:cond delay="100"/>
                                  </p:stCondLst>
                                  <p:childTnLst>
                                    <p:set>
                                      <p:cBhvr>
                                        <p:cTn id="72" dur="1" fill="hold">
                                          <p:stCondLst>
                                            <p:cond delay="0"/>
                                          </p:stCondLst>
                                        </p:cTn>
                                        <p:tgtEl>
                                          <p:spTgt spid="30762"/>
                                        </p:tgtEl>
                                        <p:attrNameLst>
                                          <p:attrName>style.visibility</p:attrName>
                                        </p:attrNameLst>
                                      </p:cBhvr>
                                      <p:to>
                                        <p:strVal val="visible"/>
                                      </p:to>
                                    </p:set>
                                    <p:anim calcmode="lin" valueType="num">
                                      <p:cBhvr additive="base">
                                        <p:cTn id="73" dur="500" fill="hold"/>
                                        <p:tgtEl>
                                          <p:spTgt spid="30762"/>
                                        </p:tgtEl>
                                        <p:attrNameLst>
                                          <p:attrName>ppt_x</p:attrName>
                                        </p:attrNameLst>
                                      </p:cBhvr>
                                      <p:tavLst>
                                        <p:tav tm="0">
                                          <p:val>
                                            <p:strVal val="0-#ppt_w/2"/>
                                          </p:val>
                                        </p:tav>
                                        <p:tav tm="100000">
                                          <p:val>
                                            <p:strVal val="#ppt_x"/>
                                          </p:val>
                                        </p:tav>
                                      </p:tavLst>
                                    </p:anim>
                                    <p:anim calcmode="lin" valueType="num">
                                      <p:cBhvr additive="base">
                                        <p:cTn id="74" dur="500" fill="hold"/>
                                        <p:tgtEl>
                                          <p:spTgt spid="30762"/>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9800"/>
                            </p:stCondLst>
                            <p:childTnLst>
                              <p:par>
                                <p:cTn id="76" presetID="9" presetClass="entr" presetSubtype="0" fill="hold" nodeType="afterEffect">
                                  <p:stCondLst>
                                    <p:cond delay="100"/>
                                  </p:stCondLst>
                                  <p:childTnLst>
                                    <p:set>
                                      <p:cBhvr>
                                        <p:cTn id="77" dur="1" fill="hold">
                                          <p:stCondLst>
                                            <p:cond delay="0"/>
                                          </p:stCondLst>
                                        </p:cTn>
                                        <p:tgtEl>
                                          <p:spTgt spid="30764"/>
                                        </p:tgtEl>
                                        <p:attrNameLst>
                                          <p:attrName>style.visibility</p:attrName>
                                        </p:attrNameLst>
                                      </p:cBhvr>
                                      <p:to>
                                        <p:strVal val="visible"/>
                                      </p:to>
                                    </p:set>
                                    <p:animEffect transition="in" filter="dissolve">
                                      <p:cBhvr>
                                        <p:cTn id="78" dur="500"/>
                                        <p:tgtEl>
                                          <p:spTgt spid="30764"/>
                                        </p:tgtEl>
                                      </p:cBhvr>
                                    </p:animEffect>
                                  </p:childTnLst>
                                </p:cTn>
                              </p:par>
                            </p:childTnLst>
                          </p:cTn>
                        </p:par>
                        <p:par>
                          <p:cTn id="79" fill="hold" nodeType="afterGroup">
                            <p:stCondLst>
                              <p:cond delay="10400"/>
                            </p:stCondLst>
                            <p:childTnLst>
                              <p:par>
                                <p:cTn id="80" presetID="2" presetClass="entr" presetSubtype="2" fill="hold" grpId="0" nodeType="afterEffect">
                                  <p:stCondLst>
                                    <p:cond delay="100"/>
                                  </p:stCondLst>
                                  <p:childTnLst>
                                    <p:set>
                                      <p:cBhvr>
                                        <p:cTn id="81" dur="1" fill="hold">
                                          <p:stCondLst>
                                            <p:cond delay="0"/>
                                          </p:stCondLst>
                                        </p:cTn>
                                        <p:tgtEl>
                                          <p:spTgt spid="30766"/>
                                        </p:tgtEl>
                                        <p:attrNameLst>
                                          <p:attrName>style.visibility</p:attrName>
                                        </p:attrNameLst>
                                      </p:cBhvr>
                                      <p:to>
                                        <p:strVal val="visible"/>
                                      </p:to>
                                    </p:set>
                                    <p:anim calcmode="lin" valueType="num">
                                      <p:cBhvr additive="base">
                                        <p:cTn id="82" dur="500" fill="hold"/>
                                        <p:tgtEl>
                                          <p:spTgt spid="30766"/>
                                        </p:tgtEl>
                                        <p:attrNameLst>
                                          <p:attrName>ppt_x</p:attrName>
                                        </p:attrNameLst>
                                      </p:cBhvr>
                                      <p:tavLst>
                                        <p:tav tm="0">
                                          <p:val>
                                            <p:strVal val="1+#ppt_w/2"/>
                                          </p:val>
                                        </p:tav>
                                        <p:tav tm="100000">
                                          <p:val>
                                            <p:strVal val="#ppt_x"/>
                                          </p:val>
                                        </p:tav>
                                      </p:tavLst>
                                    </p:anim>
                                    <p:anim calcmode="lin" valueType="num">
                                      <p:cBhvr additive="base">
                                        <p:cTn id="83" dur="500" fill="hold"/>
                                        <p:tgtEl>
                                          <p:spTgt spid="30766"/>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11000"/>
                            </p:stCondLst>
                            <p:childTnLst>
                              <p:par>
                                <p:cTn id="85" presetID="2" presetClass="entr" presetSubtype="2" fill="hold" grpId="0" nodeType="afterEffect">
                                  <p:stCondLst>
                                    <p:cond delay="100"/>
                                  </p:stCondLst>
                                  <p:childTnLst>
                                    <p:set>
                                      <p:cBhvr>
                                        <p:cTn id="86" dur="1" fill="hold">
                                          <p:stCondLst>
                                            <p:cond delay="0"/>
                                          </p:stCondLst>
                                        </p:cTn>
                                        <p:tgtEl>
                                          <p:spTgt spid="30765"/>
                                        </p:tgtEl>
                                        <p:attrNameLst>
                                          <p:attrName>style.visibility</p:attrName>
                                        </p:attrNameLst>
                                      </p:cBhvr>
                                      <p:to>
                                        <p:strVal val="visible"/>
                                      </p:to>
                                    </p:set>
                                    <p:anim calcmode="lin" valueType="num">
                                      <p:cBhvr additive="base">
                                        <p:cTn id="87" dur="500" fill="hold"/>
                                        <p:tgtEl>
                                          <p:spTgt spid="30765"/>
                                        </p:tgtEl>
                                        <p:attrNameLst>
                                          <p:attrName>ppt_x</p:attrName>
                                        </p:attrNameLst>
                                      </p:cBhvr>
                                      <p:tavLst>
                                        <p:tav tm="0">
                                          <p:val>
                                            <p:strVal val="1+#ppt_w/2"/>
                                          </p:val>
                                        </p:tav>
                                        <p:tav tm="100000">
                                          <p:val>
                                            <p:strVal val="#ppt_x"/>
                                          </p:val>
                                        </p:tav>
                                      </p:tavLst>
                                    </p:anim>
                                    <p:anim calcmode="lin" valueType="num">
                                      <p:cBhvr additive="base">
                                        <p:cTn id="88" dur="500" fill="hold"/>
                                        <p:tgtEl>
                                          <p:spTgt spid="30765"/>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11600"/>
                            </p:stCondLst>
                            <p:childTnLst>
                              <p:par>
                                <p:cTn id="90" presetID="9" presetClass="entr" presetSubtype="0" fill="hold" nodeType="afterEffect">
                                  <p:stCondLst>
                                    <p:cond delay="100"/>
                                  </p:stCondLst>
                                  <p:childTnLst>
                                    <p:set>
                                      <p:cBhvr>
                                        <p:cTn id="91" dur="1" fill="hold">
                                          <p:stCondLst>
                                            <p:cond delay="0"/>
                                          </p:stCondLst>
                                        </p:cTn>
                                        <p:tgtEl>
                                          <p:spTgt spid="30767"/>
                                        </p:tgtEl>
                                        <p:attrNameLst>
                                          <p:attrName>style.visibility</p:attrName>
                                        </p:attrNameLst>
                                      </p:cBhvr>
                                      <p:to>
                                        <p:strVal val="visible"/>
                                      </p:to>
                                    </p:set>
                                    <p:animEffect transition="in" filter="dissolve">
                                      <p:cBhvr>
                                        <p:cTn id="92" dur="500"/>
                                        <p:tgtEl>
                                          <p:spTgt spid="30767"/>
                                        </p:tgtEl>
                                      </p:cBhvr>
                                    </p:animEffect>
                                  </p:childTnLst>
                                </p:cTn>
                              </p:par>
                            </p:childTnLst>
                          </p:cTn>
                        </p:par>
                        <p:par>
                          <p:cTn id="93" fill="hold" nodeType="afterGroup">
                            <p:stCondLst>
                              <p:cond delay="12200"/>
                            </p:stCondLst>
                            <p:childTnLst>
                              <p:par>
                                <p:cTn id="94" presetID="2" presetClass="entr" presetSubtype="8" fill="hold" grpId="0" nodeType="afterEffect">
                                  <p:stCondLst>
                                    <p:cond delay="100"/>
                                  </p:stCondLst>
                                  <p:childTnLst>
                                    <p:set>
                                      <p:cBhvr>
                                        <p:cTn id="95" dur="1" fill="hold">
                                          <p:stCondLst>
                                            <p:cond delay="0"/>
                                          </p:stCondLst>
                                        </p:cTn>
                                        <p:tgtEl>
                                          <p:spTgt spid="30769"/>
                                        </p:tgtEl>
                                        <p:attrNameLst>
                                          <p:attrName>style.visibility</p:attrName>
                                        </p:attrNameLst>
                                      </p:cBhvr>
                                      <p:to>
                                        <p:strVal val="visible"/>
                                      </p:to>
                                    </p:set>
                                    <p:anim calcmode="lin" valueType="num">
                                      <p:cBhvr additive="base">
                                        <p:cTn id="96" dur="500" fill="hold"/>
                                        <p:tgtEl>
                                          <p:spTgt spid="30769"/>
                                        </p:tgtEl>
                                        <p:attrNameLst>
                                          <p:attrName>ppt_x</p:attrName>
                                        </p:attrNameLst>
                                      </p:cBhvr>
                                      <p:tavLst>
                                        <p:tav tm="0">
                                          <p:val>
                                            <p:strVal val="0-#ppt_w/2"/>
                                          </p:val>
                                        </p:tav>
                                        <p:tav tm="100000">
                                          <p:val>
                                            <p:strVal val="#ppt_x"/>
                                          </p:val>
                                        </p:tav>
                                      </p:tavLst>
                                    </p:anim>
                                    <p:anim calcmode="lin" valueType="num">
                                      <p:cBhvr additive="base">
                                        <p:cTn id="97" dur="500" fill="hold"/>
                                        <p:tgtEl>
                                          <p:spTgt spid="30769"/>
                                        </p:tgtEl>
                                        <p:attrNameLst>
                                          <p:attrName>ppt_y</p:attrName>
                                        </p:attrNameLst>
                                      </p:cBhvr>
                                      <p:tavLst>
                                        <p:tav tm="0">
                                          <p:val>
                                            <p:strVal val="#ppt_y"/>
                                          </p:val>
                                        </p:tav>
                                        <p:tav tm="100000">
                                          <p:val>
                                            <p:strVal val="#ppt_y"/>
                                          </p:val>
                                        </p:tav>
                                      </p:tavLst>
                                    </p:anim>
                                  </p:childTnLst>
                                </p:cTn>
                              </p:par>
                            </p:childTnLst>
                          </p:cTn>
                        </p:par>
                        <p:par>
                          <p:cTn id="98" fill="hold" nodeType="afterGroup">
                            <p:stCondLst>
                              <p:cond delay="12800"/>
                            </p:stCondLst>
                            <p:childTnLst>
                              <p:par>
                                <p:cTn id="99" presetID="2" presetClass="entr" presetSubtype="8" fill="hold" grpId="0" nodeType="afterEffect">
                                  <p:stCondLst>
                                    <p:cond delay="100"/>
                                  </p:stCondLst>
                                  <p:childTnLst>
                                    <p:set>
                                      <p:cBhvr>
                                        <p:cTn id="100" dur="1" fill="hold">
                                          <p:stCondLst>
                                            <p:cond delay="0"/>
                                          </p:stCondLst>
                                        </p:cTn>
                                        <p:tgtEl>
                                          <p:spTgt spid="30768"/>
                                        </p:tgtEl>
                                        <p:attrNameLst>
                                          <p:attrName>style.visibility</p:attrName>
                                        </p:attrNameLst>
                                      </p:cBhvr>
                                      <p:to>
                                        <p:strVal val="visible"/>
                                      </p:to>
                                    </p:set>
                                    <p:anim calcmode="lin" valueType="num">
                                      <p:cBhvr additive="base">
                                        <p:cTn id="101" dur="500" fill="hold"/>
                                        <p:tgtEl>
                                          <p:spTgt spid="30768"/>
                                        </p:tgtEl>
                                        <p:attrNameLst>
                                          <p:attrName>ppt_x</p:attrName>
                                        </p:attrNameLst>
                                      </p:cBhvr>
                                      <p:tavLst>
                                        <p:tav tm="0">
                                          <p:val>
                                            <p:strVal val="0-#ppt_w/2"/>
                                          </p:val>
                                        </p:tav>
                                        <p:tav tm="100000">
                                          <p:val>
                                            <p:strVal val="#ppt_x"/>
                                          </p:val>
                                        </p:tav>
                                      </p:tavLst>
                                    </p:anim>
                                    <p:anim calcmode="lin" valueType="num">
                                      <p:cBhvr additive="base">
                                        <p:cTn id="102" dur="500" fill="hold"/>
                                        <p:tgtEl>
                                          <p:spTgt spid="30768"/>
                                        </p:tgtEl>
                                        <p:attrNameLst>
                                          <p:attrName>ppt_y</p:attrName>
                                        </p:attrNameLst>
                                      </p:cBhvr>
                                      <p:tavLst>
                                        <p:tav tm="0">
                                          <p:val>
                                            <p:strVal val="#ppt_y"/>
                                          </p:val>
                                        </p:tav>
                                        <p:tav tm="100000">
                                          <p:val>
                                            <p:strVal val="#ppt_y"/>
                                          </p:val>
                                        </p:tav>
                                      </p:tavLst>
                                    </p:anim>
                                  </p:childTnLst>
                                </p:cTn>
                              </p:par>
                            </p:childTnLst>
                          </p:cTn>
                        </p:par>
                        <p:par>
                          <p:cTn id="103" fill="hold" nodeType="afterGroup">
                            <p:stCondLst>
                              <p:cond delay="13400"/>
                            </p:stCondLst>
                            <p:childTnLst>
                              <p:par>
                                <p:cTn id="104" presetID="9" presetClass="entr" presetSubtype="0" fill="hold" nodeType="afterEffect">
                                  <p:stCondLst>
                                    <p:cond delay="100"/>
                                  </p:stCondLst>
                                  <p:childTnLst>
                                    <p:set>
                                      <p:cBhvr>
                                        <p:cTn id="105" dur="1" fill="hold">
                                          <p:stCondLst>
                                            <p:cond delay="0"/>
                                          </p:stCondLst>
                                        </p:cTn>
                                        <p:tgtEl>
                                          <p:spTgt spid="30770"/>
                                        </p:tgtEl>
                                        <p:attrNameLst>
                                          <p:attrName>style.visibility</p:attrName>
                                        </p:attrNameLst>
                                      </p:cBhvr>
                                      <p:to>
                                        <p:strVal val="visible"/>
                                      </p:to>
                                    </p:set>
                                    <p:animEffect transition="in" filter="dissolve">
                                      <p:cBhvr>
                                        <p:cTn id="106" dur="500"/>
                                        <p:tgtEl>
                                          <p:spTgt spid="30770"/>
                                        </p:tgtEl>
                                      </p:cBhvr>
                                    </p:animEffect>
                                  </p:childTnLst>
                                </p:cTn>
                              </p:par>
                            </p:childTnLst>
                          </p:cTn>
                        </p:par>
                        <p:par>
                          <p:cTn id="107" fill="hold" nodeType="afterGroup">
                            <p:stCondLst>
                              <p:cond delay="14000"/>
                            </p:stCondLst>
                            <p:childTnLst>
                              <p:par>
                                <p:cTn id="108" presetID="2" presetClass="entr" presetSubtype="2" fill="hold" grpId="0" nodeType="afterEffect">
                                  <p:stCondLst>
                                    <p:cond delay="100"/>
                                  </p:stCondLst>
                                  <p:childTnLst>
                                    <p:set>
                                      <p:cBhvr>
                                        <p:cTn id="109" dur="1" fill="hold">
                                          <p:stCondLst>
                                            <p:cond delay="0"/>
                                          </p:stCondLst>
                                        </p:cTn>
                                        <p:tgtEl>
                                          <p:spTgt spid="30772"/>
                                        </p:tgtEl>
                                        <p:attrNameLst>
                                          <p:attrName>style.visibility</p:attrName>
                                        </p:attrNameLst>
                                      </p:cBhvr>
                                      <p:to>
                                        <p:strVal val="visible"/>
                                      </p:to>
                                    </p:set>
                                    <p:anim calcmode="lin" valueType="num">
                                      <p:cBhvr additive="base">
                                        <p:cTn id="110" dur="500" fill="hold"/>
                                        <p:tgtEl>
                                          <p:spTgt spid="30772"/>
                                        </p:tgtEl>
                                        <p:attrNameLst>
                                          <p:attrName>ppt_x</p:attrName>
                                        </p:attrNameLst>
                                      </p:cBhvr>
                                      <p:tavLst>
                                        <p:tav tm="0">
                                          <p:val>
                                            <p:strVal val="1+#ppt_w/2"/>
                                          </p:val>
                                        </p:tav>
                                        <p:tav tm="100000">
                                          <p:val>
                                            <p:strVal val="#ppt_x"/>
                                          </p:val>
                                        </p:tav>
                                      </p:tavLst>
                                    </p:anim>
                                    <p:anim calcmode="lin" valueType="num">
                                      <p:cBhvr additive="base">
                                        <p:cTn id="111" dur="500" fill="hold"/>
                                        <p:tgtEl>
                                          <p:spTgt spid="30772"/>
                                        </p:tgtEl>
                                        <p:attrNameLst>
                                          <p:attrName>ppt_y</p:attrName>
                                        </p:attrNameLst>
                                      </p:cBhvr>
                                      <p:tavLst>
                                        <p:tav tm="0">
                                          <p:val>
                                            <p:strVal val="#ppt_y"/>
                                          </p:val>
                                        </p:tav>
                                        <p:tav tm="100000">
                                          <p:val>
                                            <p:strVal val="#ppt_y"/>
                                          </p:val>
                                        </p:tav>
                                      </p:tavLst>
                                    </p:anim>
                                  </p:childTnLst>
                                </p:cTn>
                              </p:par>
                            </p:childTnLst>
                          </p:cTn>
                        </p:par>
                        <p:par>
                          <p:cTn id="112" fill="hold" nodeType="afterGroup">
                            <p:stCondLst>
                              <p:cond delay="14600"/>
                            </p:stCondLst>
                            <p:childTnLst>
                              <p:par>
                                <p:cTn id="113" presetID="2" presetClass="entr" presetSubtype="2" fill="hold" grpId="0" nodeType="afterEffect">
                                  <p:stCondLst>
                                    <p:cond delay="100"/>
                                  </p:stCondLst>
                                  <p:childTnLst>
                                    <p:set>
                                      <p:cBhvr>
                                        <p:cTn id="114" dur="1" fill="hold">
                                          <p:stCondLst>
                                            <p:cond delay="0"/>
                                          </p:stCondLst>
                                        </p:cTn>
                                        <p:tgtEl>
                                          <p:spTgt spid="30771"/>
                                        </p:tgtEl>
                                        <p:attrNameLst>
                                          <p:attrName>style.visibility</p:attrName>
                                        </p:attrNameLst>
                                      </p:cBhvr>
                                      <p:to>
                                        <p:strVal val="visible"/>
                                      </p:to>
                                    </p:set>
                                    <p:anim calcmode="lin" valueType="num">
                                      <p:cBhvr additive="base">
                                        <p:cTn id="115" dur="500" fill="hold"/>
                                        <p:tgtEl>
                                          <p:spTgt spid="30771"/>
                                        </p:tgtEl>
                                        <p:attrNameLst>
                                          <p:attrName>ppt_x</p:attrName>
                                        </p:attrNameLst>
                                      </p:cBhvr>
                                      <p:tavLst>
                                        <p:tav tm="0">
                                          <p:val>
                                            <p:strVal val="1+#ppt_w/2"/>
                                          </p:val>
                                        </p:tav>
                                        <p:tav tm="100000">
                                          <p:val>
                                            <p:strVal val="#ppt_x"/>
                                          </p:val>
                                        </p:tav>
                                      </p:tavLst>
                                    </p:anim>
                                    <p:anim calcmode="lin" valueType="num">
                                      <p:cBhvr additive="base">
                                        <p:cTn id="116" dur="500" fill="hold"/>
                                        <p:tgtEl>
                                          <p:spTgt spid="30771"/>
                                        </p:tgtEl>
                                        <p:attrNameLst>
                                          <p:attrName>ppt_y</p:attrName>
                                        </p:attrNameLst>
                                      </p:cBhvr>
                                      <p:tavLst>
                                        <p:tav tm="0">
                                          <p:val>
                                            <p:strVal val="#ppt_y"/>
                                          </p:val>
                                        </p:tav>
                                        <p:tav tm="100000">
                                          <p:val>
                                            <p:strVal val="#ppt_y"/>
                                          </p:val>
                                        </p:tav>
                                      </p:tavLst>
                                    </p:anim>
                                  </p:childTnLst>
                                </p:cTn>
                              </p:par>
                            </p:childTnLst>
                          </p:cTn>
                        </p:par>
                        <p:par>
                          <p:cTn id="117" fill="hold" nodeType="afterGroup">
                            <p:stCondLst>
                              <p:cond delay="15200"/>
                            </p:stCondLst>
                            <p:childTnLst>
                              <p:par>
                                <p:cTn id="118" presetID="9" presetClass="entr" presetSubtype="0" fill="hold" nodeType="afterEffect">
                                  <p:stCondLst>
                                    <p:cond delay="100"/>
                                  </p:stCondLst>
                                  <p:childTnLst>
                                    <p:set>
                                      <p:cBhvr>
                                        <p:cTn id="119" dur="1" fill="hold">
                                          <p:stCondLst>
                                            <p:cond delay="0"/>
                                          </p:stCondLst>
                                        </p:cTn>
                                        <p:tgtEl>
                                          <p:spTgt spid="30773"/>
                                        </p:tgtEl>
                                        <p:attrNameLst>
                                          <p:attrName>style.visibility</p:attrName>
                                        </p:attrNameLst>
                                      </p:cBhvr>
                                      <p:to>
                                        <p:strVal val="visible"/>
                                      </p:to>
                                    </p:set>
                                    <p:animEffect transition="in" filter="dissolve">
                                      <p:cBhvr>
                                        <p:cTn id="120" dur="500"/>
                                        <p:tgtEl>
                                          <p:spTgt spid="30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9" grpId="0" autoUpdateAnimBg="0"/>
      <p:bldP spid="30750" grpId="0" autoUpdateAnimBg="0"/>
      <p:bldP spid="30751" grpId="0" autoUpdateAnimBg="0"/>
      <p:bldP spid="30752" grpId="0" autoUpdateAnimBg="0"/>
      <p:bldP spid="30753" grpId="0" autoUpdateAnimBg="0"/>
      <p:bldP spid="30754" grpId="0" autoUpdateAnimBg="0"/>
      <p:bldP spid="30755" grpId="0" autoUpdateAnimBg="0"/>
      <p:bldP spid="30756" grpId="0" autoUpdateAnimBg="0"/>
      <p:bldP spid="30757" grpId="0" autoUpdateAnimBg="0"/>
      <p:bldP spid="30759" grpId="0" autoUpdateAnimBg="0"/>
      <p:bldP spid="30760" grpId="0" autoUpdateAnimBg="0"/>
      <p:bldP spid="30762" grpId="0" autoUpdateAnimBg="0"/>
      <p:bldP spid="30763" grpId="0" autoUpdateAnimBg="0"/>
      <p:bldP spid="30765" grpId="0" autoUpdateAnimBg="0"/>
      <p:bldP spid="30766" grpId="0" autoUpdateAnimBg="0"/>
      <p:bldP spid="30768" grpId="0" autoUpdateAnimBg="0"/>
      <p:bldP spid="30769" grpId="0" autoUpdateAnimBg="0"/>
      <p:bldP spid="30771" grpId="0" autoUpdateAnimBg="0"/>
      <p:bldP spid="3077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353" y="3132013"/>
            <a:ext cx="1285804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353" y="4583903"/>
            <a:ext cx="1285804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321" y="2886704"/>
            <a:ext cx="3427856" cy="490613"/>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494" y="3629889"/>
            <a:ext cx="4125511" cy="80009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3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49619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159800" y="2365643"/>
            <a:ext cx="8539146" cy="1371266"/>
            <a:chOff x="967802" y="1902099"/>
            <a:chExt cx="10256393" cy="1647031"/>
          </a:xfrm>
        </p:grpSpPr>
        <p:grpSp>
          <p:nvGrpSpPr>
            <p:cNvPr id="5" name="Group 4"/>
            <p:cNvGrpSpPr/>
            <p:nvPr/>
          </p:nvGrpSpPr>
          <p:grpSpPr>
            <a:xfrm>
              <a:off x="967802" y="1902099"/>
              <a:ext cx="10256393" cy="1647031"/>
              <a:chOff x="-1123401" y="2523132"/>
              <a:chExt cx="11282033" cy="1811734"/>
            </a:xfrm>
          </p:grpSpPr>
          <p:sp>
            <p:nvSpPr>
              <p:cNvPr id="24" name="Freeform 23"/>
              <p:cNvSpPr/>
              <p:nvPr/>
            </p:nvSpPr>
            <p:spPr>
              <a:xfrm>
                <a:off x="2033366"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20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a:xfrm>
                <a:off x="3992214"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987">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a:off x="5190132"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20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a:xfrm>
                <a:off x="7148980" y="2903596"/>
                <a:ext cx="1050805" cy="1050805"/>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198245" rIns="127559" bIns="198245" numCol="1" spcCol="1270" anchor="ctr" anchorCtr="0">
                <a:noAutofit/>
              </a:bodyPr>
              <a:lstStyle/>
              <a:p>
                <a:pPr algn="just" defTabSz="1791027">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a:xfrm>
                <a:off x="8346898"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20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a:xfrm>
                <a:off x="-1123401"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206">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a:xfrm>
                <a:off x="835447"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987">
                  <a:lnSpc>
                    <a:spcPct val="120000"/>
                  </a:lnSpc>
                  <a:spcAft>
                    <a:spcPct val="35000"/>
                  </a:spcAft>
                </a:pPr>
                <a:endParaRPr lang="en-GB" sz="82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1501841" y="2407611"/>
              <a:ext cx="578952" cy="618042"/>
              <a:chOff x="9159875" y="1647825"/>
              <a:chExt cx="434975" cy="464344"/>
            </a:xfrm>
            <a:solidFill>
              <a:schemeClr val="bg2"/>
            </a:solidFill>
          </p:grpSpPr>
          <p:sp>
            <p:nvSpPr>
              <p:cNvPr id="2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10091658" y="2416592"/>
              <a:ext cx="618042" cy="618042"/>
              <a:chOff x="8216107" y="1647825"/>
              <a:chExt cx="464344" cy="464344"/>
            </a:xfrm>
            <a:solidFill>
              <a:schemeClr val="bg2"/>
            </a:solidFill>
          </p:grpSpPr>
          <p:sp>
            <p:nvSpPr>
              <p:cNvPr id="19" name="AutoShape 81"/>
              <p:cNvSpPr>
                <a:spLocks/>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82"/>
              <p:cNvSpPr>
                <a:spLocks/>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7221342" y="2435608"/>
              <a:ext cx="619099" cy="580009"/>
              <a:chOff x="5368132" y="3540125"/>
              <a:chExt cx="465138" cy="435769"/>
            </a:xfrm>
            <a:solidFill>
              <a:schemeClr val="bg2"/>
            </a:solidFill>
          </p:grpSpPr>
          <p:sp>
            <p:nvSpPr>
              <p:cNvPr id="1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4352084" y="2484206"/>
              <a:ext cx="618042" cy="482812"/>
              <a:chOff x="2581275" y="1710532"/>
              <a:chExt cx="464344" cy="362744"/>
            </a:xfrm>
            <a:solidFill>
              <a:schemeClr val="bg2"/>
            </a:solidFill>
          </p:grpSpPr>
          <p:sp>
            <p:nvSpPr>
              <p:cNvPr id="10"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824">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7" name="Group 36"/>
          <p:cNvGrpSpPr/>
          <p:nvPr/>
        </p:nvGrpSpPr>
        <p:grpSpPr>
          <a:xfrm>
            <a:off x="1827890" y="4197389"/>
            <a:ext cx="2035086" cy="705892"/>
            <a:chOff x="520106" y="2243168"/>
            <a:chExt cx="2513428" cy="770769"/>
          </a:xfrm>
        </p:grpSpPr>
        <p:sp>
          <p:nvSpPr>
            <p:cNvPr id="38" name="TextBox 37"/>
            <p:cNvSpPr txBox="1"/>
            <p:nvPr/>
          </p:nvSpPr>
          <p:spPr>
            <a:xfrm>
              <a:off x="959966" y="2243168"/>
              <a:ext cx="1633707" cy="282293"/>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520106" y="2544848"/>
              <a:ext cx="2513428" cy="469089"/>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44" name="Straight Connector 43"/>
          <p:cNvCxnSpPr/>
          <p:nvPr/>
        </p:nvCxnSpPr>
        <p:spPr>
          <a:xfrm>
            <a:off x="1670581" y="5055631"/>
            <a:ext cx="95175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8995771" y="4197386"/>
            <a:ext cx="2035086" cy="705891"/>
            <a:chOff x="520106" y="2243168"/>
            <a:chExt cx="2513428" cy="770770"/>
          </a:xfrm>
        </p:grpSpPr>
        <p:sp>
          <p:nvSpPr>
            <p:cNvPr id="52" name="TextBox 51"/>
            <p:cNvSpPr txBox="1"/>
            <p:nvPr/>
          </p:nvSpPr>
          <p:spPr>
            <a:xfrm>
              <a:off x="959966" y="2243168"/>
              <a:ext cx="1633707" cy="282294"/>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520106" y="2544848"/>
              <a:ext cx="2513428" cy="469090"/>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6606476" y="4197386"/>
            <a:ext cx="2035086" cy="705891"/>
            <a:chOff x="520106" y="2243168"/>
            <a:chExt cx="2513428" cy="770770"/>
          </a:xfrm>
        </p:grpSpPr>
        <p:sp>
          <p:nvSpPr>
            <p:cNvPr id="55" name="TextBox 54"/>
            <p:cNvSpPr txBox="1"/>
            <p:nvPr/>
          </p:nvSpPr>
          <p:spPr>
            <a:xfrm>
              <a:off x="959966" y="2243168"/>
              <a:ext cx="1633707" cy="282294"/>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520106" y="2544848"/>
              <a:ext cx="2513428" cy="469090"/>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4217183" y="4197386"/>
            <a:ext cx="2035086" cy="705891"/>
            <a:chOff x="520106" y="2243168"/>
            <a:chExt cx="2513428" cy="770770"/>
          </a:xfrm>
        </p:grpSpPr>
        <p:sp>
          <p:nvSpPr>
            <p:cNvPr id="58" name="TextBox 57"/>
            <p:cNvSpPr txBox="1"/>
            <p:nvPr/>
          </p:nvSpPr>
          <p:spPr>
            <a:xfrm>
              <a:off x="959966" y="2243168"/>
              <a:ext cx="1633707" cy="282294"/>
            </a:xfrm>
            <a:prstGeom prst="rect">
              <a:avLst/>
            </a:prstGeom>
            <a:noFill/>
          </p:spPr>
          <p:txBody>
            <a:bodyPr wrap="none" lIns="0" tIns="0" rIns="0" bIns="0"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520106" y="2544848"/>
              <a:ext cx="2513428" cy="469090"/>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0" name="Rectangle 59"/>
          <p:cNvSpPr/>
          <p:nvPr/>
        </p:nvSpPr>
        <p:spPr>
          <a:xfrm>
            <a:off x="1711939" y="5232651"/>
            <a:ext cx="9434876" cy="295466"/>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文本框 44"/>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17726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up)">
                                      <p:cBhvr>
                                        <p:cTn id="13" dur="500"/>
                                        <p:tgtEl>
                                          <p:spTgt spid="3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up)">
                                      <p:cBhvr>
                                        <p:cTn id="25" dur="500"/>
                                        <p:tgtEl>
                                          <p:spTgt spid="54"/>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up)">
                                      <p:cBhvr>
                                        <p:cTn id="29" dur="500"/>
                                        <p:tgtEl>
                                          <p:spTgt spid="57"/>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inVertical)">
                                      <p:cBhvr>
                                        <p:cTn id="3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文本框 41"/>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813498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121" y="2793857"/>
            <a:ext cx="5645383" cy="2212249"/>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463" y="3217331"/>
            <a:ext cx="3218044" cy="295466"/>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463" y="4311353"/>
            <a:ext cx="3270252" cy="295466"/>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463" y="5405375"/>
            <a:ext cx="3218044" cy="295466"/>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463" y="2939770"/>
            <a:ext cx="1916711" cy="258532"/>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463" y="5157993"/>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463" y="4048882"/>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080" y="3999336"/>
            <a:ext cx="3680083" cy="1884573"/>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371" y="2975152"/>
            <a:ext cx="2488907" cy="1544235"/>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859363" y="1820546"/>
            <a:ext cx="1432911" cy="146949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6084">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390043" y="3813718"/>
            <a:ext cx="459466" cy="4436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337420" y="2553902"/>
            <a:ext cx="480416" cy="48092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470" y="5174136"/>
            <a:ext cx="452288" cy="443672"/>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437699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330592" y="5609377"/>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962062" y="4491890"/>
            <a:ext cx="216388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430334" y="3394026"/>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807225" y="2196210"/>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627275" y="5153230"/>
            <a:ext cx="1194815" cy="1124575"/>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908406" y="4028662"/>
            <a:ext cx="1194815" cy="1124576"/>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486708" y="2904099"/>
            <a:ext cx="1194815" cy="1124573"/>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889307" y="1842193"/>
            <a:ext cx="1194815" cy="1124575"/>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8750"/>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5030321" y="1802601"/>
            <a:ext cx="901620" cy="901620"/>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6011260" y="5140260"/>
            <a:ext cx="901619" cy="901620"/>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912184" y="4039223"/>
            <a:ext cx="901620" cy="901620"/>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826516" y="2873633"/>
            <a:ext cx="901620" cy="901620"/>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5232576" y="1999830"/>
            <a:ext cx="488379" cy="488379"/>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242020" y="5422854"/>
            <a:ext cx="433144" cy="331053"/>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129720" y="4293656"/>
            <a:ext cx="448210" cy="385986"/>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6079787" y="3099178"/>
            <a:ext cx="424142" cy="413042"/>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7029621" y="5070355"/>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7916974" y="4029336"/>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846002" y="2816461"/>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6084450" y="1699230"/>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6090222" y="1937276"/>
            <a:ext cx="2707974" cy="256737"/>
          </a:xfrm>
          <a:prstGeom prst="rect">
            <a:avLst/>
          </a:prstGeom>
          <a:noFill/>
        </p:spPr>
        <p:txBody>
          <a:bodyPr wrap="square" lIns="0" tIns="0" rIns="0" bIns="0" numCol="1" spcCol="360000">
            <a:spAutoFit/>
          </a:bodyPr>
          <a:lstStyle/>
          <a:p>
            <a:pPr algn="just">
              <a:lnSpc>
                <a:spcPct val="120000"/>
              </a:lnSpc>
              <a:defRPr/>
            </a:pP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869251" y="3035584"/>
            <a:ext cx="2707974" cy="256737"/>
          </a:xfrm>
          <a:prstGeom prst="rect">
            <a:avLst/>
          </a:prstGeom>
          <a:noFill/>
        </p:spPr>
        <p:txBody>
          <a:bodyPr wrap="square" lIns="0" tIns="0" rIns="0" bIns="0" numCol="1" spcCol="360000">
            <a:spAutoFit/>
          </a:bodyPr>
          <a:lstStyle/>
          <a:p>
            <a:pPr algn="just">
              <a:lnSpc>
                <a:spcPct val="120000"/>
              </a:lnSpc>
              <a:defRPr/>
            </a:pP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916992" y="4254369"/>
            <a:ext cx="2644174" cy="256737"/>
          </a:xfrm>
          <a:prstGeom prst="rect">
            <a:avLst/>
          </a:prstGeom>
          <a:noFill/>
        </p:spPr>
        <p:txBody>
          <a:bodyPr wrap="square" lIns="0" tIns="0" rIns="0" bIns="0" numCol="1" spcCol="360000">
            <a:spAutoFit/>
          </a:bodyPr>
          <a:lstStyle/>
          <a:p>
            <a:pPr algn="just">
              <a:lnSpc>
                <a:spcPct val="120000"/>
              </a:lnSpc>
              <a:defRPr/>
            </a:pP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7026722" y="5304510"/>
            <a:ext cx="2707974" cy="256737"/>
          </a:xfrm>
          <a:prstGeom prst="rect">
            <a:avLst/>
          </a:prstGeom>
          <a:noFill/>
        </p:spPr>
        <p:txBody>
          <a:bodyPr wrap="square" lIns="0" tIns="0" rIns="0" bIns="0" numCol="1" spcCol="360000">
            <a:spAutoFit/>
          </a:bodyPr>
          <a:lstStyle/>
          <a:p>
            <a:pPr algn="just">
              <a:lnSpc>
                <a:spcPct val="120000"/>
              </a:lnSpc>
              <a:defRPr/>
            </a:pP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文本框 67"/>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24055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1"/>
          <p:cNvGrpSpPr>
            <a:grpSpLocks/>
          </p:cNvGrpSpPr>
          <p:nvPr/>
        </p:nvGrpSpPr>
        <p:grpSpPr bwMode="auto">
          <a:xfrm>
            <a:off x="4868381" y="2301954"/>
            <a:ext cx="3092556" cy="3089647"/>
            <a:chOff x="0" y="0"/>
            <a:chExt cx="6753151" cy="6746917"/>
          </a:xfrm>
          <a:effectLst/>
        </p:grpSpPr>
        <p:sp>
          <p:nvSpPr>
            <p:cNvPr id="33794" name="AutoShape 2"/>
            <p:cNvSpPr>
              <a:spLocks/>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solidFill>
              <a:schemeClr val="accent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795" name="AutoShape 3"/>
            <p:cNvSpPr>
              <a:spLocks/>
            </p:cNvSpPr>
            <p:nvPr/>
          </p:nvSpPr>
          <p:spPr bwMode="auto">
            <a:xfrm>
              <a:off x="244472" y="255591"/>
              <a:ext cx="6251505" cy="6251614"/>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796" name="Line 4"/>
            <p:cNvSpPr>
              <a:spLocks noChangeShapeType="1"/>
            </p:cNvSpPr>
            <p:nvPr/>
          </p:nvSpPr>
          <p:spPr bwMode="auto">
            <a:xfrm flipH="1">
              <a:off x="5526027" y="346077"/>
              <a:ext cx="871527" cy="871543"/>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797" name="Group 5"/>
          <p:cNvGrpSpPr>
            <a:grpSpLocks/>
          </p:cNvGrpSpPr>
          <p:nvPr/>
        </p:nvGrpSpPr>
        <p:grpSpPr bwMode="auto">
          <a:xfrm>
            <a:off x="5106829" y="2546945"/>
            <a:ext cx="3483669" cy="2606208"/>
            <a:chOff x="-1" y="0"/>
            <a:chExt cx="7608239" cy="5691704"/>
          </a:xfrm>
          <a:effectLst/>
        </p:grpSpPr>
        <p:sp>
          <p:nvSpPr>
            <p:cNvPr id="33798" name="AutoShape 6"/>
            <p:cNvSpPr>
              <a:spLocks/>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799" name="AutoShape 7"/>
            <p:cNvSpPr>
              <a:spLocks/>
            </p:cNvSpPr>
            <p:nvPr/>
          </p:nvSpPr>
          <p:spPr bwMode="auto">
            <a:xfrm>
              <a:off x="201637" y="222270"/>
              <a:ext cx="5258449" cy="5258278"/>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0" name="Line 8"/>
            <p:cNvSpPr>
              <a:spLocks noChangeShapeType="1"/>
            </p:cNvSpPr>
            <p:nvPr/>
          </p:nvSpPr>
          <p:spPr bwMode="auto">
            <a:xfrm flipH="1" flipV="1">
              <a:off x="5418806" y="2806955"/>
              <a:ext cx="1595634" cy="0"/>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1" name="Group 9"/>
          <p:cNvGrpSpPr>
            <a:grpSpLocks/>
          </p:cNvGrpSpPr>
          <p:nvPr/>
        </p:nvGrpSpPr>
        <p:grpSpPr bwMode="auto">
          <a:xfrm>
            <a:off x="5316926" y="2757040"/>
            <a:ext cx="2638923" cy="2750151"/>
            <a:chOff x="0" y="0"/>
            <a:chExt cx="5763342" cy="6005116"/>
          </a:xfrm>
          <a:effectLst/>
        </p:grpSpPr>
        <p:sp>
          <p:nvSpPr>
            <p:cNvPr id="33802" name="AutoShape 10"/>
            <p:cNvSpPr>
              <a:spLocks/>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3" name="AutoShape 11"/>
            <p:cNvSpPr>
              <a:spLocks/>
            </p:cNvSpPr>
            <p:nvPr/>
          </p:nvSpPr>
          <p:spPr bwMode="auto">
            <a:xfrm>
              <a:off x="180998" y="225410"/>
              <a:ext cx="4382045" cy="4382798"/>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4" name="Line 12"/>
            <p:cNvSpPr>
              <a:spLocks noChangeShapeType="1"/>
            </p:cNvSpPr>
            <p:nvPr/>
          </p:nvSpPr>
          <p:spPr bwMode="auto">
            <a:xfrm flipH="1" flipV="1">
              <a:off x="3735852" y="4101829"/>
              <a:ext cx="1579760" cy="1406432"/>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5" name="Group 13"/>
          <p:cNvGrpSpPr>
            <a:grpSpLocks/>
          </p:cNvGrpSpPr>
          <p:nvPr/>
        </p:nvGrpSpPr>
        <p:grpSpPr bwMode="auto">
          <a:xfrm>
            <a:off x="4883648" y="2967136"/>
            <a:ext cx="2454998" cy="2538600"/>
            <a:chOff x="0" y="0"/>
            <a:chExt cx="5362063" cy="5542360"/>
          </a:xfrm>
          <a:effectLst/>
        </p:grpSpPr>
        <p:sp>
          <p:nvSpPr>
            <p:cNvPr id="33806" name="AutoShape 14"/>
            <p:cNvSpPr>
              <a:spLocks/>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7" name="AutoShape 15"/>
            <p:cNvSpPr>
              <a:spLocks/>
            </p:cNvSpPr>
            <p:nvPr/>
          </p:nvSpPr>
          <p:spPr bwMode="auto">
            <a:xfrm>
              <a:off x="1611636" y="193632"/>
              <a:ext cx="3536074" cy="3536191"/>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lumMod val="60000"/>
                <a:lumOff val="4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8" name="Line 16"/>
            <p:cNvSpPr>
              <a:spLocks noChangeShapeType="1"/>
            </p:cNvSpPr>
            <p:nvPr/>
          </p:nvSpPr>
          <p:spPr bwMode="auto">
            <a:xfrm flipV="1">
              <a:off x="369961" y="3271135"/>
              <a:ext cx="1906971" cy="1906179"/>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9" name="Group 17"/>
          <p:cNvGrpSpPr>
            <a:grpSpLocks/>
          </p:cNvGrpSpPr>
          <p:nvPr/>
        </p:nvGrpSpPr>
        <p:grpSpPr bwMode="auto">
          <a:xfrm>
            <a:off x="4242456" y="3182322"/>
            <a:ext cx="2881733" cy="1374711"/>
            <a:chOff x="0" y="-1"/>
            <a:chExt cx="6292395" cy="3002312"/>
          </a:xfrm>
        </p:grpSpPr>
        <p:sp>
          <p:nvSpPr>
            <p:cNvPr id="33810" name="AutoShape 18"/>
            <p:cNvSpPr>
              <a:spLocks/>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11" name="AutoShape 19"/>
            <p:cNvSpPr>
              <a:spLocks/>
            </p:cNvSpPr>
            <p:nvPr/>
          </p:nvSpPr>
          <p:spPr bwMode="auto">
            <a:xfrm>
              <a:off x="3562093" y="263555"/>
              <a:ext cx="2481082" cy="248155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12" name="Line 20"/>
            <p:cNvSpPr>
              <a:spLocks noChangeShapeType="1"/>
            </p:cNvSpPr>
            <p:nvPr/>
          </p:nvSpPr>
          <p:spPr bwMode="auto">
            <a:xfrm>
              <a:off x="541298" y="1522588"/>
              <a:ext cx="3131912" cy="0"/>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13" name="Group 21"/>
          <p:cNvGrpSpPr>
            <a:grpSpLocks/>
          </p:cNvGrpSpPr>
          <p:nvPr/>
        </p:nvGrpSpPr>
        <p:grpSpPr bwMode="auto">
          <a:xfrm>
            <a:off x="4882922" y="2298318"/>
            <a:ext cx="2030444" cy="2047164"/>
            <a:chOff x="0" y="0"/>
            <a:chExt cx="4433297" cy="4470884"/>
          </a:xfrm>
          <a:effectLst/>
        </p:grpSpPr>
        <p:sp>
          <p:nvSpPr>
            <p:cNvPr id="33814" name="AutoShape 22"/>
            <p:cNvSpPr>
              <a:spLocks/>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15" name="AutoShape 23"/>
            <p:cNvSpPr>
              <a:spLocks/>
            </p:cNvSpPr>
            <p:nvPr/>
          </p:nvSpPr>
          <p:spPr bwMode="auto">
            <a:xfrm>
              <a:off x="2771406" y="2835582"/>
              <a:ext cx="1196815" cy="1197105"/>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lumMod val="60000"/>
                <a:lumOff val="4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16" name="Line 24"/>
            <p:cNvSpPr>
              <a:spLocks noChangeShapeType="1"/>
            </p:cNvSpPr>
            <p:nvPr/>
          </p:nvSpPr>
          <p:spPr bwMode="auto">
            <a:xfrm flipH="1" flipV="1">
              <a:off x="430156" y="446134"/>
              <a:ext cx="2963466" cy="2962597"/>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821" name="AutoShape 29"/>
          <p:cNvSpPr>
            <a:spLocks/>
          </p:cNvSpPr>
          <p:nvPr/>
        </p:nvSpPr>
        <p:spPr bwMode="auto">
          <a:xfrm>
            <a:off x="8451646" y="2555667"/>
            <a:ext cx="1433650"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zh-CN" altLang="en-US"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2" name="AutoShape 30"/>
          <p:cNvSpPr>
            <a:spLocks/>
          </p:cNvSpPr>
          <p:nvPr/>
        </p:nvSpPr>
        <p:spPr bwMode="auto">
          <a:xfrm>
            <a:off x="8445830" y="2296137"/>
            <a:ext cx="1189329"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3" name="AutoShape 31"/>
          <p:cNvSpPr>
            <a:spLocks/>
          </p:cNvSpPr>
          <p:nvPr/>
        </p:nvSpPr>
        <p:spPr bwMode="auto">
          <a:xfrm>
            <a:off x="8197204" y="2332486"/>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4" name="AutoShape 32"/>
          <p:cNvSpPr>
            <a:spLocks/>
          </p:cNvSpPr>
          <p:nvPr/>
        </p:nvSpPr>
        <p:spPr bwMode="auto">
          <a:xfrm>
            <a:off x="8945989" y="3963093"/>
            <a:ext cx="1433059"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zh-CN" altLang="en-US"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5" name="AutoShape 33"/>
          <p:cNvSpPr>
            <a:spLocks/>
          </p:cNvSpPr>
          <p:nvPr/>
        </p:nvSpPr>
        <p:spPr bwMode="auto">
          <a:xfrm>
            <a:off x="8939445" y="3703562"/>
            <a:ext cx="1189330"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6" name="AutoShape 34"/>
          <p:cNvSpPr>
            <a:spLocks/>
          </p:cNvSpPr>
          <p:nvPr/>
        </p:nvSpPr>
        <p:spPr bwMode="auto">
          <a:xfrm>
            <a:off x="8690820" y="3739912"/>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7" name="AutoShape 35"/>
          <p:cNvSpPr>
            <a:spLocks/>
          </p:cNvSpPr>
          <p:nvPr/>
        </p:nvSpPr>
        <p:spPr bwMode="auto">
          <a:xfrm>
            <a:off x="8300435" y="5402506"/>
            <a:ext cx="1433650"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zh-CN" altLang="en-US"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8" name="AutoShape 36"/>
          <p:cNvSpPr>
            <a:spLocks/>
          </p:cNvSpPr>
          <p:nvPr/>
        </p:nvSpPr>
        <p:spPr bwMode="auto">
          <a:xfrm>
            <a:off x="8293892" y="5142974"/>
            <a:ext cx="1190107"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9" name="AutoShape 37"/>
          <p:cNvSpPr>
            <a:spLocks/>
          </p:cNvSpPr>
          <p:nvPr/>
        </p:nvSpPr>
        <p:spPr bwMode="auto">
          <a:xfrm>
            <a:off x="8045267" y="5179324"/>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832">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0" name="AutoShape 38"/>
          <p:cNvSpPr>
            <a:spLocks/>
          </p:cNvSpPr>
          <p:nvPr/>
        </p:nvSpPr>
        <p:spPr bwMode="auto">
          <a:xfrm>
            <a:off x="2944180" y="5459209"/>
            <a:ext cx="1483655"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79"/>
              </a:spcBef>
            </a:pPr>
            <a:r>
              <a:rPr lang="zh-CN" altLang="en-US"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1" name="AutoShape 39"/>
          <p:cNvSpPr>
            <a:spLocks/>
          </p:cNvSpPr>
          <p:nvPr/>
        </p:nvSpPr>
        <p:spPr bwMode="auto">
          <a:xfrm>
            <a:off x="3191247" y="5198953"/>
            <a:ext cx="1230045"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2" name="AutoShape 40"/>
          <p:cNvSpPr>
            <a:spLocks/>
          </p:cNvSpPr>
          <p:nvPr/>
        </p:nvSpPr>
        <p:spPr bwMode="auto">
          <a:xfrm>
            <a:off x="4505621" y="5236028"/>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3" name="AutoShape 41"/>
          <p:cNvSpPr>
            <a:spLocks/>
          </p:cNvSpPr>
          <p:nvPr/>
        </p:nvSpPr>
        <p:spPr bwMode="auto">
          <a:xfrm>
            <a:off x="2389498" y="4012527"/>
            <a:ext cx="1483655"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79"/>
              </a:spcBef>
            </a:pPr>
            <a:r>
              <a:rPr lang="zh-CN" altLang="en-US"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4" name="AutoShape 42"/>
          <p:cNvSpPr>
            <a:spLocks/>
          </p:cNvSpPr>
          <p:nvPr/>
        </p:nvSpPr>
        <p:spPr bwMode="auto">
          <a:xfrm>
            <a:off x="2636565" y="3752270"/>
            <a:ext cx="1230044"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5" name="AutoShape 43"/>
          <p:cNvSpPr>
            <a:spLocks/>
          </p:cNvSpPr>
          <p:nvPr/>
        </p:nvSpPr>
        <p:spPr bwMode="auto">
          <a:xfrm>
            <a:off x="3927675" y="3789346"/>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6" name="AutoShape 44"/>
          <p:cNvSpPr>
            <a:spLocks/>
          </p:cNvSpPr>
          <p:nvPr/>
        </p:nvSpPr>
        <p:spPr bwMode="auto">
          <a:xfrm>
            <a:off x="2948541" y="2561483"/>
            <a:ext cx="1483655"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79"/>
              </a:spcBef>
            </a:pPr>
            <a:r>
              <a:rPr lang="zh-CN" altLang="en-US"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a:t>
            </a: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7" name="AutoShape 45"/>
          <p:cNvSpPr>
            <a:spLocks/>
          </p:cNvSpPr>
          <p:nvPr/>
        </p:nvSpPr>
        <p:spPr bwMode="auto">
          <a:xfrm>
            <a:off x="3197523" y="2301953"/>
            <a:ext cx="1236126"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8" name="AutoShape 46"/>
          <p:cNvSpPr>
            <a:spLocks/>
          </p:cNvSpPr>
          <p:nvPr/>
        </p:nvSpPr>
        <p:spPr bwMode="auto">
          <a:xfrm>
            <a:off x="4509983" y="2338302"/>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文本框 44"/>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64590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33793"/>
                                        </p:tgtEl>
                                        <p:attrNameLst>
                                          <p:attrName>style.visibility</p:attrName>
                                        </p:attrNameLst>
                                      </p:cBhvr>
                                      <p:to>
                                        <p:strVal val="visible"/>
                                      </p:to>
                                    </p:set>
                                    <p:anim calcmode="lin" valueType="num">
                                      <p:cBhvr>
                                        <p:cTn id="7" dur="500" fill="hold"/>
                                        <p:tgtEl>
                                          <p:spTgt spid="33793"/>
                                        </p:tgtEl>
                                        <p:attrNameLst>
                                          <p:attrName>ppt_w</p:attrName>
                                        </p:attrNameLst>
                                      </p:cBhvr>
                                      <p:tavLst>
                                        <p:tav tm="0">
                                          <p:val>
                                            <p:fltVal val="0"/>
                                          </p:val>
                                        </p:tav>
                                        <p:tav tm="100000">
                                          <p:val>
                                            <p:strVal val="#ppt_w"/>
                                          </p:val>
                                        </p:tav>
                                      </p:tavLst>
                                    </p:anim>
                                    <p:anim calcmode="lin" valueType="num">
                                      <p:cBhvr>
                                        <p:cTn id="8" dur="500" fill="hold"/>
                                        <p:tgtEl>
                                          <p:spTgt spid="33793"/>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300"/>
                                  </p:stCondLst>
                                  <p:childTnLst>
                                    <p:set>
                                      <p:cBhvr>
                                        <p:cTn id="11" dur="1" fill="hold">
                                          <p:stCondLst>
                                            <p:cond delay="0"/>
                                          </p:stCondLst>
                                        </p:cTn>
                                        <p:tgtEl>
                                          <p:spTgt spid="33797"/>
                                        </p:tgtEl>
                                        <p:attrNameLst>
                                          <p:attrName>style.visibility</p:attrName>
                                        </p:attrNameLst>
                                      </p:cBhvr>
                                      <p:to>
                                        <p:strVal val="visible"/>
                                      </p:to>
                                    </p:set>
                                    <p:anim calcmode="lin" valueType="num">
                                      <p:cBhvr>
                                        <p:cTn id="12" dur="500" fill="hold"/>
                                        <p:tgtEl>
                                          <p:spTgt spid="33797"/>
                                        </p:tgtEl>
                                        <p:attrNameLst>
                                          <p:attrName>ppt_w</p:attrName>
                                        </p:attrNameLst>
                                      </p:cBhvr>
                                      <p:tavLst>
                                        <p:tav tm="0">
                                          <p:val>
                                            <p:fltVal val="0"/>
                                          </p:val>
                                        </p:tav>
                                        <p:tav tm="100000">
                                          <p:val>
                                            <p:strVal val="#ppt_w"/>
                                          </p:val>
                                        </p:tav>
                                      </p:tavLst>
                                    </p:anim>
                                    <p:anim calcmode="lin" valueType="num">
                                      <p:cBhvr>
                                        <p:cTn id="13" dur="500" fill="hold"/>
                                        <p:tgtEl>
                                          <p:spTgt spid="33797"/>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300"/>
                            </p:stCondLst>
                            <p:childTnLst>
                              <p:par>
                                <p:cTn id="15" presetID="23" presetClass="entr" presetSubtype="16" fill="hold" nodeType="afterEffect">
                                  <p:stCondLst>
                                    <p:cond delay="300"/>
                                  </p:stCondLst>
                                  <p:childTnLst>
                                    <p:set>
                                      <p:cBhvr>
                                        <p:cTn id="16" dur="1" fill="hold">
                                          <p:stCondLst>
                                            <p:cond delay="0"/>
                                          </p:stCondLst>
                                        </p:cTn>
                                        <p:tgtEl>
                                          <p:spTgt spid="33801"/>
                                        </p:tgtEl>
                                        <p:attrNameLst>
                                          <p:attrName>style.visibility</p:attrName>
                                        </p:attrNameLst>
                                      </p:cBhvr>
                                      <p:to>
                                        <p:strVal val="visible"/>
                                      </p:to>
                                    </p:set>
                                    <p:anim calcmode="lin" valueType="num">
                                      <p:cBhvr>
                                        <p:cTn id="17" dur="500" fill="hold"/>
                                        <p:tgtEl>
                                          <p:spTgt spid="33801"/>
                                        </p:tgtEl>
                                        <p:attrNameLst>
                                          <p:attrName>ppt_w</p:attrName>
                                        </p:attrNameLst>
                                      </p:cBhvr>
                                      <p:tavLst>
                                        <p:tav tm="0">
                                          <p:val>
                                            <p:fltVal val="0"/>
                                          </p:val>
                                        </p:tav>
                                        <p:tav tm="100000">
                                          <p:val>
                                            <p:strVal val="#ppt_w"/>
                                          </p:val>
                                        </p:tav>
                                      </p:tavLst>
                                    </p:anim>
                                    <p:anim calcmode="lin" valueType="num">
                                      <p:cBhvr>
                                        <p:cTn id="18" dur="500" fill="hold"/>
                                        <p:tgtEl>
                                          <p:spTgt spid="33801"/>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100"/>
                            </p:stCondLst>
                            <p:childTnLst>
                              <p:par>
                                <p:cTn id="20" presetID="23" presetClass="entr" presetSubtype="16" fill="hold" nodeType="afterEffect">
                                  <p:stCondLst>
                                    <p:cond delay="300"/>
                                  </p:stCondLst>
                                  <p:childTnLst>
                                    <p:set>
                                      <p:cBhvr>
                                        <p:cTn id="21" dur="1" fill="hold">
                                          <p:stCondLst>
                                            <p:cond delay="0"/>
                                          </p:stCondLst>
                                        </p:cTn>
                                        <p:tgtEl>
                                          <p:spTgt spid="33805"/>
                                        </p:tgtEl>
                                        <p:attrNameLst>
                                          <p:attrName>style.visibility</p:attrName>
                                        </p:attrNameLst>
                                      </p:cBhvr>
                                      <p:to>
                                        <p:strVal val="visible"/>
                                      </p:to>
                                    </p:set>
                                    <p:anim calcmode="lin" valueType="num">
                                      <p:cBhvr>
                                        <p:cTn id="22" dur="500" fill="hold"/>
                                        <p:tgtEl>
                                          <p:spTgt spid="33805"/>
                                        </p:tgtEl>
                                        <p:attrNameLst>
                                          <p:attrName>ppt_w</p:attrName>
                                        </p:attrNameLst>
                                      </p:cBhvr>
                                      <p:tavLst>
                                        <p:tav tm="0">
                                          <p:val>
                                            <p:fltVal val="0"/>
                                          </p:val>
                                        </p:tav>
                                        <p:tav tm="100000">
                                          <p:val>
                                            <p:strVal val="#ppt_w"/>
                                          </p:val>
                                        </p:tav>
                                      </p:tavLst>
                                    </p:anim>
                                    <p:anim calcmode="lin" valueType="num">
                                      <p:cBhvr>
                                        <p:cTn id="23" dur="500" fill="hold"/>
                                        <p:tgtEl>
                                          <p:spTgt spid="33805"/>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900"/>
                            </p:stCondLst>
                            <p:childTnLst>
                              <p:par>
                                <p:cTn id="25" presetID="23" presetClass="entr" presetSubtype="16" fill="hold" nodeType="afterEffect">
                                  <p:stCondLst>
                                    <p:cond delay="300"/>
                                  </p:stCondLst>
                                  <p:childTnLst>
                                    <p:set>
                                      <p:cBhvr>
                                        <p:cTn id="26" dur="1" fill="hold">
                                          <p:stCondLst>
                                            <p:cond delay="0"/>
                                          </p:stCondLst>
                                        </p:cTn>
                                        <p:tgtEl>
                                          <p:spTgt spid="33809"/>
                                        </p:tgtEl>
                                        <p:attrNameLst>
                                          <p:attrName>style.visibility</p:attrName>
                                        </p:attrNameLst>
                                      </p:cBhvr>
                                      <p:to>
                                        <p:strVal val="visible"/>
                                      </p:to>
                                    </p:set>
                                    <p:anim calcmode="lin" valueType="num">
                                      <p:cBhvr>
                                        <p:cTn id="27" dur="500" fill="hold"/>
                                        <p:tgtEl>
                                          <p:spTgt spid="33809"/>
                                        </p:tgtEl>
                                        <p:attrNameLst>
                                          <p:attrName>ppt_w</p:attrName>
                                        </p:attrNameLst>
                                      </p:cBhvr>
                                      <p:tavLst>
                                        <p:tav tm="0">
                                          <p:val>
                                            <p:fltVal val="0"/>
                                          </p:val>
                                        </p:tav>
                                        <p:tav tm="100000">
                                          <p:val>
                                            <p:strVal val="#ppt_w"/>
                                          </p:val>
                                        </p:tav>
                                      </p:tavLst>
                                    </p:anim>
                                    <p:anim calcmode="lin" valueType="num">
                                      <p:cBhvr>
                                        <p:cTn id="28" dur="500" fill="hold"/>
                                        <p:tgtEl>
                                          <p:spTgt spid="33809"/>
                                        </p:tgtEl>
                                        <p:attrNameLst>
                                          <p:attrName>ppt_h</p:attrName>
                                        </p:attrNameLst>
                                      </p:cBhvr>
                                      <p:tavLst>
                                        <p:tav tm="0">
                                          <p:val>
                                            <p:fltVal val="0"/>
                                          </p:val>
                                        </p:tav>
                                        <p:tav tm="100000">
                                          <p:val>
                                            <p:strVal val="#ppt_h"/>
                                          </p:val>
                                        </p:tav>
                                      </p:tavLst>
                                    </p:anim>
                                  </p:childTnLst>
                                </p:cTn>
                              </p:par>
                            </p:childTnLst>
                          </p:cTn>
                        </p:par>
                        <p:par>
                          <p:cTn id="29" fill="hold" nodeType="afterGroup">
                            <p:stCondLst>
                              <p:cond delay="3700"/>
                            </p:stCondLst>
                            <p:childTnLst>
                              <p:par>
                                <p:cTn id="30" presetID="23" presetClass="entr" presetSubtype="16" fill="hold" nodeType="afterEffect">
                                  <p:stCondLst>
                                    <p:cond delay="300"/>
                                  </p:stCondLst>
                                  <p:childTnLst>
                                    <p:set>
                                      <p:cBhvr>
                                        <p:cTn id="31" dur="1" fill="hold">
                                          <p:stCondLst>
                                            <p:cond delay="0"/>
                                          </p:stCondLst>
                                        </p:cTn>
                                        <p:tgtEl>
                                          <p:spTgt spid="33813"/>
                                        </p:tgtEl>
                                        <p:attrNameLst>
                                          <p:attrName>style.visibility</p:attrName>
                                        </p:attrNameLst>
                                      </p:cBhvr>
                                      <p:to>
                                        <p:strVal val="visible"/>
                                      </p:to>
                                    </p:set>
                                    <p:anim calcmode="lin" valueType="num">
                                      <p:cBhvr>
                                        <p:cTn id="32" dur="500" fill="hold"/>
                                        <p:tgtEl>
                                          <p:spTgt spid="33813"/>
                                        </p:tgtEl>
                                        <p:attrNameLst>
                                          <p:attrName>ppt_w</p:attrName>
                                        </p:attrNameLst>
                                      </p:cBhvr>
                                      <p:tavLst>
                                        <p:tav tm="0">
                                          <p:val>
                                            <p:fltVal val="0"/>
                                          </p:val>
                                        </p:tav>
                                        <p:tav tm="100000">
                                          <p:val>
                                            <p:strVal val="#ppt_w"/>
                                          </p:val>
                                        </p:tav>
                                      </p:tavLst>
                                    </p:anim>
                                    <p:anim calcmode="lin" valueType="num">
                                      <p:cBhvr>
                                        <p:cTn id="33" dur="500" fill="hold"/>
                                        <p:tgtEl>
                                          <p:spTgt spid="33813"/>
                                        </p:tgtEl>
                                        <p:attrNameLst>
                                          <p:attrName>ppt_h</p:attrName>
                                        </p:attrNameLst>
                                      </p:cBhvr>
                                      <p:tavLst>
                                        <p:tav tm="0">
                                          <p:val>
                                            <p:fltVal val="0"/>
                                          </p:val>
                                        </p:tav>
                                        <p:tav tm="100000">
                                          <p:val>
                                            <p:strVal val="#ppt_h"/>
                                          </p:val>
                                        </p:tav>
                                      </p:tavLst>
                                    </p:anim>
                                  </p:childTnLst>
                                </p:cTn>
                              </p:par>
                            </p:childTnLst>
                          </p:cTn>
                        </p:par>
                        <p:par>
                          <p:cTn id="34" fill="hold" nodeType="afterGroup">
                            <p:stCondLst>
                              <p:cond delay="4500"/>
                            </p:stCondLst>
                            <p:childTnLst>
                              <p:par>
                                <p:cTn id="35" presetID="2" presetClass="entr" presetSubtype="2" fill="hold" grpId="0" nodeType="afterEffect">
                                  <p:stCondLst>
                                    <p:cond delay="100"/>
                                  </p:stCondLst>
                                  <p:childTnLst>
                                    <p:set>
                                      <p:cBhvr>
                                        <p:cTn id="36" dur="1" fill="hold">
                                          <p:stCondLst>
                                            <p:cond delay="0"/>
                                          </p:stCondLst>
                                        </p:cTn>
                                        <p:tgtEl>
                                          <p:spTgt spid="33822"/>
                                        </p:tgtEl>
                                        <p:attrNameLst>
                                          <p:attrName>style.visibility</p:attrName>
                                        </p:attrNameLst>
                                      </p:cBhvr>
                                      <p:to>
                                        <p:strVal val="visible"/>
                                      </p:to>
                                    </p:set>
                                    <p:anim calcmode="lin" valueType="num">
                                      <p:cBhvr additive="base">
                                        <p:cTn id="37" dur="500" fill="hold"/>
                                        <p:tgtEl>
                                          <p:spTgt spid="33822"/>
                                        </p:tgtEl>
                                        <p:attrNameLst>
                                          <p:attrName>ppt_x</p:attrName>
                                        </p:attrNameLst>
                                      </p:cBhvr>
                                      <p:tavLst>
                                        <p:tav tm="0">
                                          <p:val>
                                            <p:strVal val="1+#ppt_w/2"/>
                                          </p:val>
                                        </p:tav>
                                        <p:tav tm="100000">
                                          <p:val>
                                            <p:strVal val="#ppt_x"/>
                                          </p:val>
                                        </p:tav>
                                      </p:tavLst>
                                    </p:anim>
                                    <p:anim calcmode="lin" valueType="num">
                                      <p:cBhvr additive="base">
                                        <p:cTn id="38" dur="500" fill="hold"/>
                                        <p:tgtEl>
                                          <p:spTgt spid="33822"/>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5100"/>
                            </p:stCondLst>
                            <p:childTnLst>
                              <p:par>
                                <p:cTn id="40" presetID="2" presetClass="entr" presetSubtype="2" fill="hold" grpId="0" nodeType="afterEffect">
                                  <p:stCondLst>
                                    <p:cond delay="0"/>
                                  </p:stCondLst>
                                  <p:childTnLst>
                                    <p:set>
                                      <p:cBhvr>
                                        <p:cTn id="41" dur="1" fill="hold">
                                          <p:stCondLst>
                                            <p:cond delay="0"/>
                                          </p:stCondLst>
                                        </p:cTn>
                                        <p:tgtEl>
                                          <p:spTgt spid="33821"/>
                                        </p:tgtEl>
                                        <p:attrNameLst>
                                          <p:attrName>style.visibility</p:attrName>
                                        </p:attrNameLst>
                                      </p:cBhvr>
                                      <p:to>
                                        <p:strVal val="visible"/>
                                      </p:to>
                                    </p:set>
                                    <p:anim calcmode="lin" valueType="num">
                                      <p:cBhvr additive="base">
                                        <p:cTn id="42" dur="500" fill="hold"/>
                                        <p:tgtEl>
                                          <p:spTgt spid="33821"/>
                                        </p:tgtEl>
                                        <p:attrNameLst>
                                          <p:attrName>ppt_x</p:attrName>
                                        </p:attrNameLst>
                                      </p:cBhvr>
                                      <p:tavLst>
                                        <p:tav tm="0">
                                          <p:val>
                                            <p:strVal val="1+#ppt_w/2"/>
                                          </p:val>
                                        </p:tav>
                                        <p:tav tm="100000">
                                          <p:val>
                                            <p:strVal val="#ppt_x"/>
                                          </p:val>
                                        </p:tav>
                                      </p:tavLst>
                                    </p:anim>
                                    <p:anim calcmode="lin" valueType="num">
                                      <p:cBhvr additive="base">
                                        <p:cTn id="43" dur="500" fill="hold"/>
                                        <p:tgtEl>
                                          <p:spTgt spid="33821"/>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5600"/>
                            </p:stCondLst>
                            <p:childTnLst>
                              <p:par>
                                <p:cTn id="45" presetID="9" presetClass="entr" presetSubtype="0" fill="hold" nodeType="afterEffect">
                                  <p:stCondLst>
                                    <p:cond delay="100"/>
                                  </p:stCondLst>
                                  <p:childTnLst>
                                    <p:set>
                                      <p:cBhvr>
                                        <p:cTn id="46" dur="1" fill="hold">
                                          <p:stCondLst>
                                            <p:cond delay="0"/>
                                          </p:stCondLst>
                                        </p:cTn>
                                        <p:tgtEl>
                                          <p:spTgt spid="33823"/>
                                        </p:tgtEl>
                                        <p:attrNameLst>
                                          <p:attrName>style.visibility</p:attrName>
                                        </p:attrNameLst>
                                      </p:cBhvr>
                                      <p:to>
                                        <p:strVal val="visible"/>
                                      </p:to>
                                    </p:set>
                                    <p:animEffect transition="in" filter="dissolve">
                                      <p:cBhvr>
                                        <p:cTn id="47" dur="500"/>
                                        <p:tgtEl>
                                          <p:spTgt spid="33823"/>
                                        </p:tgtEl>
                                      </p:cBhvr>
                                    </p:animEffect>
                                  </p:childTnLst>
                                </p:cTn>
                              </p:par>
                            </p:childTnLst>
                          </p:cTn>
                        </p:par>
                        <p:par>
                          <p:cTn id="48" fill="hold" nodeType="afterGroup">
                            <p:stCondLst>
                              <p:cond delay="6200"/>
                            </p:stCondLst>
                            <p:childTnLst>
                              <p:par>
                                <p:cTn id="49" presetID="2" presetClass="entr" presetSubtype="2" fill="hold" grpId="0" nodeType="afterEffect">
                                  <p:stCondLst>
                                    <p:cond delay="100"/>
                                  </p:stCondLst>
                                  <p:childTnLst>
                                    <p:set>
                                      <p:cBhvr>
                                        <p:cTn id="50" dur="1" fill="hold">
                                          <p:stCondLst>
                                            <p:cond delay="0"/>
                                          </p:stCondLst>
                                        </p:cTn>
                                        <p:tgtEl>
                                          <p:spTgt spid="33825"/>
                                        </p:tgtEl>
                                        <p:attrNameLst>
                                          <p:attrName>style.visibility</p:attrName>
                                        </p:attrNameLst>
                                      </p:cBhvr>
                                      <p:to>
                                        <p:strVal val="visible"/>
                                      </p:to>
                                    </p:set>
                                    <p:anim calcmode="lin" valueType="num">
                                      <p:cBhvr additive="base">
                                        <p:cTn id="51" dur="500" fill="hold"/>
                                        <p:tgtEl>
                                          <p:spTgt spid="33825"/>
                                        </p:tgtEl>
                                        <p:attrNameLst>
                                          <p:attrName>ppt_x</p:attrName>
                                        </p:attrNameLst>
                                      </p:cBhvr>
                                      <p:tavLst>
                                        <p:tav tm="0">
                                          <p:val>
                                            <p:strVal val="1+#ppt_w/2"/>
                                          </p:val>
                                        </p:tav>
                                        <p:tav tm="100000">
                                          <p:val>
                                            <p:strVal val="#ppt_x"/>
                                          </p:val>
                                        </p:tav>
                                      </p:tavLst>
                                    </p:anim>
                                    <p:anim calcmode="lin" valueType="num">
                                      <p:cBhvr additive="base">
                                        <p:cTn id="52" dur="500" fill="hold"/>
                                        <p:tgtEl>
                                          <p:spTgt spid="33825"/>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6800"/>
                            </p:stCondLst>
                            <p:childTnLst>
                              <p:par>
                                <p:cTn id="54" presetID="2" presetClass="entr" presetSubtype="2" fill="hold" grpId="0" nodeType="afterEffect">
                                  <p:stCondLst>
                                    <p:cond delay="0"/>
                                  </p:stCondLst>
                                  <p:childTnLst>
                                    <p:set>
                                      <p:cBhvr>
                                        <p:cTn id="55" dur="1" fill="hold">
                                          <p:stCondLst>
                                            <p:cond delay="0"/>
                                          </p:stCondLst>
                                        </p:cTn>
                                        <p:tgtEl>
                                          <p:spTgt spid="33824"/>
                                        </p:tgtEl>
                                        <p:attrNameLst>
                                          <p:attrName>style.visibility</p:attrName>
                                        </p:attrNameLst>
                                      </p:cBhvr>
                                      <p:to>
                                        <p:strVal val="visible"/>
                                      </p:to>
                                    </p:set>
                                    <p:anim calcmode="lin" valueType="num">
                                      <p:cBhvr additive="base">
                                        <p:cTn id="56" dur="500" fill="hold"/>
                                        <p:tgtEl>
                                          <p:spTgt spid="33824"/>
                                        </p:tgtEl>
                                        <p:attrNameLst>
                                          <p:attrName>ppt_x</p:attrName>
                                        </p:attrNameLst>
                                      </p:cBhvr>
                                      <p:tavLst>
                                        <p:tav tm="0">
                                          <p:val>
                                            <p:strVal val="1+#ppt_w/2"/>
                                          </p:val>
                                        </p:tav>
                                        <p:tav tm="100000">
                                          <p:val>
                                            <p:strVal val="#ppt_x"/>
                                          </p:val>
                                        </p:tav>
                                      </p:tavLst>
                                    </p:anim>
                                    <p:anim calcmode="lin" valueType="num">
                                      <p:cBhvr additive="base">
                                        <p:cTn id="57" dur="500" fill="hold"/>
                                        <p:tgtEl>
                                          <p:spTgt spid="33824"/>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7300"/>
                            </p:stCondLst>
                            <p:childTnLst>
                              <p:par>
                                <p:cTn id="59" presetID="9" presetClass="entr" presetSubtype="0" fill="hold" nodeType="afterEffect">
                                  <p:stCondLst>
                                    <p:cond delay="100"/>
                                  </p:stCondLst>
                                  <p:childTnLst>
                                    <p:set>
                                      <p:cBhvr>
                                        <p:cTn id="60" dur="1" fill="hold">
                                          <p:stCondLst>
                                            <p:cond delay="0"/>
                                          </p:stCondLst>
                                        </p:cTn>
                                        <p:tgtEl>
                                          <p:spTgt spid="33826"/>
                                        </p:tgtEl>
                                        <p:attrNameLst>
                                          <p:attrName>style.visibility</p:attrName>
                                        </p:attrNameLst>
                                      </p:cBhvr>
                                      <p:to>
                                        <p:strVal val="visible"/>
                                      </p:to>
                                    </p:set>
                                    <p:animEffect transition="in" filter="dissolve">
                                      <p:cBhvr>
                                        <p:cTn id="61" dur="500"/>
                                        <p:tgtEl>
                                          <p:spTgt spid="33826"/>
                                        </p:tgtEl>
                                      </p:cBhvr>
                                    </p:animEffect>
                                  </p:childTnLst>
                                </p:cTn>
                              </p:par>
                            </p:childTnLst>
                          </p:cTn>
                        </p:par>
                        <p:par>
                          <p:cTn id="62" fill="hold" nodeType="afterGroup">
                            <p:stCondLst>
                              <p:cond delay="7900"/>
                            </p:stCondLst>
                            <p:childTnLst>
                              <p:par>
                                <p:cTn id="63" presetID="2" presetClass="entr" presetSubtype="2" fill="hold" grpId="0" nodeType="afterEffect">
                                  <p:stCondLst>
                                    <p:cond delay="100"/>
                                  </p:stCondLst>
                                  <p:childTnLst>
                                    <p:set>
                                      <p:cBhvr>
                                        <p:cTn id="64" dur="1" fill="hold">
                                          <p:stCondLst>
                                            <p:cond delay="0"/>
                                          </p:stCondLst>
                                        </p:cTn>
                                        <p:tgtEl>
                                          <p:spTgt spid="33828"/>
                                        </p:tgtEl>
                                        <p:attrNameLst>
                                          <p:attrName>style.visibility</p:attrName>
                                        </p:attrNameLst>
                                      </p:cBhvr>
                                      <p:to>
                                        <p:strVal val="visible"/>
                                      </p:to>
                                    </p:set>
                                    <p:anim calcmode="lin" valueType="num">
                                      <p:cBhvr additive="base">
                                        <p:cTn id="65" dur="500" fill="hold"/>
                                        <p:tgtEl>
                                          <p:spTgt spid="33828"/>
                                        </p:tgtEl>
                                        <p:attrNameLst>
                                          <p:attrName>ppt_x</p:attrName>
                                        </p:attrNameLst>
                                      </p:cBhvr>
                                      <p:tavLst>
                                        <p:tav tm="0">
                                          <p:val>
                                            <p:strVal val="1+#ppt_w/2"/>
                                          </p:val>
                                        </p:tav>
                                        <p:tav tm="100000">
                                          <p:val>
                                            <p:strVal val="#ppt_x"/>
                                          </p:val>
                                        </p:tav>
                                      </p:tavLst>
                                    </p:anim>
                                    <p:anim calcmode="lin" valueType="num">
                                      <p:cBhvr additive="base">
                                        <p:cTn id="66" dur="500" fill="hold"/>
                                        <p:tgtEl>
                                          <p:spTgt spid="33828"/>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8500"/>
                            </p:stCondLst>
                            <p:childTnLst>
                              <p:par>
                                <p:cTn id="68" presetID="2" presetClass="entr" presetSubtype="2" fill="hold" grpId="0" nodeType="afterEffect">
                                  <p:stCondLst>
                                    <p:cond delay="0"/>
                                  </p:stCondLst>
                                  <p:childTnLst>
                                    <p:set>
                                      <p:cBhvr>
                                        <p:cTn id="69" dur="1" fill="hold">
                                          <p:stCondLst>
                                            <p:cond delay="0"/>
                                          </p:stCondLst>
                                        </p:cTn>
                                        <p:tgtEl>
                                          <p:spTgt spid="33827"/>
                                        </p:tgtEl>
                                        <p:attrNameLst>
                                          <p:attrName>style.visibility</p:attrName>
                                        </p:attrNameLst>
                                      </p:cBhvr>
                                      <p:to>
                                        <p:strVal val="visible"/>
                                      </p:to>
                                    </p:set>
                                    <p:anim calcmode="lin" valueType="num">
                                      <p:cBhvr additive="base">
                                        <p:cTn id="70" dur="500" fill="hold"/>
                                        <p:tgtEl>
                                          <p:spTgt spid="33827"/>
                                        </p:tgtEl>
                                        <p:attrNameLst>
                                          <p:attrName>ppt_x</p:attrName>
                                        </p:attrNameLst>
                                      </p:cBhvr>
                                      <p:tavLst>
                                        <p:tav tm="0">
                                          <p:val>
                                            <p:strVal val="1+#ppt_w/2"/>
                                          </p:val>
                                        </p:tav>
                                        <p:tav tm="100000">
                                          <p:val>
                                            <p:strVal val="#ppt_x"/>
                                          </p:val>
                                        </p:tav>
                                      </p:tavLst>
                                    </p:anim>
                                    <p:anim calcmode="lin" valueType="num">
                                      <p:cBhvr additive="base">
                                        <p:cTn id="71" dur="500" fill="hold"/>
                                        <p:tgtEl>
                                          <p:spTgt spid="33827"/>
                                        </p:tgtEl>
                                        <p:attrNameLst>
                                          <p:attrName>ppt_y</p:attrName>
                                        </p:attrNameLst>
                                      </p:cBhvr>
                                      <p:tavLst>
                                        <p:tav tm="0">
                                          <p:val>
                                            <p:strVal val="#ppt_y"/>
                                          </p:val>
                                        </p:tav>
                                        <p:tav tm="100000">
                                          <p:val>
                                            <p:strVal val="#ppt_y"/>
                                          </p:val>
                                        </p:tav>
                                      </p:tavLst>
                                    </p:anim>
                                  </p:childTnLst>
                                </p:cTn>
                              </p:par>
                            </p:childTnLst>
                          </p:cTn>
                        </p:par>
                        <p:par>
                          <p:cTn id="72" fill="hold" nodeType="afterGroup">
                            <p:stCondLst>
                              <p:cond delay="9000"/>
                            </p:stCondLst>
                            <p:childTnLst>
                              <p:par>
                                <p:cTn id="73" presetID="9" presetClass="entr" presetSubtype="0" fill="hold" nodeType="afterEffect">
                                  <p:stCondLst>
                                    <p:cond delay="100"/>
                                  </p:stCondLst>
                                  <p:childTnLst>
                                    <p:set>
                                      <p:cBhvr>
                                        <p:cTn id="74" dur="1" fill="hold">
                                          <p:stCondLst>
                                            <p:cond delay="0"/>
                                          </p:stCondLst>
                                        </p:cTn>
                                        <p:tgtEl>
                                          <p:spTgt spid="33829"/>
                                        </p:tgtEl>
                                        <p:attrNameLst>
                                          <p:attrName>style.visibility</p:attrName>
                                        </p:attrNameLst>
                                      </p:cBhvr>
                                      <p:to>
                                        <p:strVal val="visible"/>
                                      </p:to>
                                    </p:set>
                                    <p:animEffect transition="in" filter="dissolve">
                                      <p:cBhvr>
                                        <p:cTn id="75" dur="500"/>
                                        <p:tgtEl>
                                          <p:spTgt spid="33829"/>
                                        </p:tgtEl>
                                      </p:cBhvr>
                                    </p:animEffect>
                                  </p:childTnLst>
                                </p:cTn>
                              </p:par>
                            </p:childTnLst>
                          </p:cTn>
                        </p:par>
                        <p:par>
                          <p:cTn id="76" fill="hold" nodeType="afterGroup">
                            <p:stCondLst>
                              <p:cond delay="9600"/>
                            </p:stCondLst>
                            <p:childTnLst>
                              <p:par>
                                <p:cTn id="77" presetID="2" presetClass="entr" presetSubtype="8" fill="hold" grpId="0" nodeType="afterEffect">
                                  <p:stCondLst>
                                    <p:cond delay="100"/>
                                  </p:stCondLst>
                                  <p:childTnLst>
                                    <p:set>
                                      <p:cBhvr>
                                        <p:cTn id="78" dur="1" fill="hold">
                                          <p:stCondLst>
                                            <p:cond delay="0"/>
                                          </p:stCondLst>
                                        </p:cTn>
                                        <p:tgtEl>
                                          <p:spTgt spid="33831"/>
                                        </p:tgtEl>
                                        <p:attrNameLst>
                                          <p:attrName>style.visibility</p:attrName>
                                        </p:attrNameLst>
                                      </p:cBhvr>
                                      <p:to>
                                        <p:strVal val="visible"/>
                                      </p:to>
                                    </p:set>
                                    <p:anim calcmode="lin" valueType="num">
                                      <p:cBhvr additive="base">
                                        <p:cTn id="79" dur="500" fill="hold"/>
                                        <p:tgtEl>
                                          <p:spTgt spid="33831"/>
                                        </p:tgtEl>
                                        <p:attrNameLst>
                                          <p:attrName>ppt_x</p:attrName>
                                        </p:attrNameLst>
                                      </p:cBhvr>
                                      <p:tavLst>
                                        <p:tav tm="0">
                                          <p:val>
                                            <p:strVal val="0-#ppt_w/2"/>
                                          </p:val>
                                        </p:tav>
                                        <p:tav tm="100000">
                                          <p:val>
                                            <p:strVal val="#ppt_x"/>
                                          </p:val>
                                        </p:tav>
                                      </p:tavLst>
                                    </p:anim>
                                    <p:anim calcmode="lin" valueType="num">
                                      <p:cBhvr additive="base">
                                        <p:cTn id="80" dur="500" fill="hold"/>
                                        <p:tgtEl>
                                          <p:spTgt spid="33831"/>
                                        </p:tgtEl>
                                        <p:attrNameLst>
                                          <p:attrName>ppt_y</p:attrName>
                                        </p:attrNameLst>
                                      </p:cBhvr>
                                      <p:tavLst>
                                        <p:tav tm="0">
                                          <p:val>
                                            <p:strVal val="#ppt_y"/>
                                          </p:val>
                                        </p:tav>
                                        <p:tav tm="100000">
                                          <p:val>
                                            <p:strVal val="#ppt_y"/>
                                          </p:val>
                                        </p:tav>
                                      </p:tavLst>
                                    </p:anim>
                                  </p:childTnLst>
                                </p:cTn>
                              </p:par>
                            </p:childTnLst>
                          </p:cTn>
                        </p:par>
                        <p:par>
                          <p:cTn id="81" fill="hold" nodeType="afterGroup">
                            <p:stCondLst>
                              <p:cond delay="10200"/>
                            </p:stCondLst>
                            <p:childTnLst>
                              <p:par>
                                <p:cTn id="82" presetID="2" presetClass="entr" presetSubtype="8" fill="hold" grpId="0" nodeType="afterEffect">
                                  <p:stCondLst>
                                    <p:cond delay="0"/>
                                  </p:stCondLst>
                                  <p:childTnLst>
                                    <p:set>
                                      <p:cBhvr>
                                        <p:cTn id="83" dur="1" fill="hold">
                                          <p:stCondLst>
                                            <p:cond delay="0"/>
                                          </p:stCondLst>
                                        </p:cTn>
                                        <p:tgtEl>
                                          <p:spTgt spid="33830"/>
                                        </p:tgtEl>
                                        <p:attrNameLst>
                                          <p:attrName>style.visibility</p:attrName>
                                        </p:attrNameLst>
                                      </p:cBhvr>
                                      <p:to>
                                        <p:strVal val="visible"/>
                                      </p:to>
                                    </p:set>
                                    <p:anim calcmode="lin" valueType="num">
                                      <p:cBhvr additive="base">
                                        <p:cTn id="84" dur="500" fill="hold"/>
                                        <p:tgtEl>
                                          <p:spTgt spid="33830"/>
                                        </p:tgtEl>
                                        <p:attrNameLst>
                                          <p:attrName>ppt_x</p:attrName>
                                        </p:attrNameLst>
                                      </p:cBhvr>
                                      <p:tavLst>
                                        <p:tav tm="0">
                                          <p:val>
                                            <p:strVal val="0-#ppt_w/2"/>
                                          </p:val>
                                        </p:tav>
                                        <p:tav tm="100000">
                                          <p:val>
                                            <p:strVal val="#ppt_x"/>
                                          </p:val>
                                        </p:tav>
                                      </p:tavLst>
                                    </p:anim>
                                    <p:anim calcmode="lin" valueType="num">
                                      <p:cBhvr additive="base">
                                        <p:cTn id="85" dur="500" fill="hold"/>
                                        <p:tgtEl>
                                          <p:spTgt spid="33830"/>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10700"/>
                            </p:stCondLst>
                            <p:childTnLst>
                              <p:par>
                                <p:cTn id="87" presetID="9" presetClass="entr" presetSubtype="0" fill="hold" nodeType="afterEffect">
                                  <p:stCondLst>
                                    <p:cond delay="100"/>
                                  </p:stCondLst>
                                  <p:childTnLst>
                                    <p:set>
                                      <p:cBhvr>
                                        <p:cTn id="88" dur="1" fill="hold">
                                          <p:stCondLst>
                                            <p:cond delay="0"/>
                                          </p:stCondLst>
                                        </p:cTn>
                                        <p:tgtEl>
                                          <p:spTgt spid="33832"/>
                                        </p:tgtEl>
                                        <p:attrNameLst>
                                          <p:attrName>style.visibility</p:attrName>
                                        </p:attrNameLst>
                                      </p:cBhvr>
                                      <p:to>
                                        <p:strVal val="visible"/>
                                      </p:to>
                                    </p:set>
                                    <p:animEffect transition="in" filter="dissolve">
                                      <p:cBhvr>
                                        <p:cTn id="89" dur="500"/>
                                        <p:tgtEl>
                                          <p:spTgt spid="33832"/>
                                        </p:tgtEl>
                                      </p:cBhvr>
                                    </p:animEffect>
                                  </p:childTnLst>
                                </p:cTn>
                              </p:par>
                            </p:childTnLst>
                          </p:cTn>
                        </p:par>
                        <p:par>
                          <p:cTn id="90" fill="hold" nodeType="afterGroup">
                            <p:stCondLst>
                              <p:cond delay="11300"/>
                            </p:stCondLst>
                            <p:childTnLst>
                              <p:par>
                                <p:cTn id="91" presetID="2" presetClass="entr" presetSubtype="8" fill="hold" grpId="0" nodeType="afterEffect">
                                  <p:stCondLst>
                                    <p:cond delay="100"/>
                                  </p:stCondLst>
                                  <p:childTnLst>
                                    <p:set>
                                      <p:cBhvr>
                                        <p:cTn id="92" dur="1" fill="hold">
                                          <p:stCondLst>
                                            <p:cond delay="0"/>
                                          </p:stCondLst>
                                        </p:cTn>
                                        <p:tgtEl>
                                          <p:spTgt spid="33834"/>
                                        </p:tgtEl>
                                        <p:attrNameLst>
                                          <p:attrName>style.visibility</p:attrName>
                                        </p:attrNameLst>
                                      </p:cBhvr>
                                      <p:to>
                                        <p:strVal val="visible"/>
                                      </p:to>
                                    </p:set>
                                    <p:anim calcmode="lin" valueType="num">
                                      <p:cBhvr additive="base">
                                        <p:cTn id="93" dur="500" fill="hold"/>
                                        <p:tgtEl>
                                          <p:spTgt spid="33834"/>
                                        </p:tgtEl>
                                        <p:attrNameLst>
                                          <p:attrName>ppt_x</p:attrName>
                                        </p:attrNameLst>
                                      </p:cBhvr>
                                      <p:tavLst>
                                        <p:tav tm="0">
                                          <p:val>
                                            <p:strVal val="0-#ppt_w/2"/>
                                          </p:val>
                                        </p:tav>
                                        <p:tav tm="100000">
                                          <p:val>
                                            <p:strVal val="#ppt_x"/>
                                          </p:val>
                                        </p:tav>
                                      </p:tavLst>
                                    </p:anim>
                                    <p:anim calcmode="lin" valueType="num">
                                      <p:cBhvr additive="base">
                                        <p:cTn id="94" dur="500" fill="hold"/>
                                        <p:tgtEl>
                                          <p:spTgt spid="33834"/>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11900"/>
                            </p:stCondLst>
                            <p:childTnLst>
                              <p:par>
                                <p:cTn id="96" presetID="2" presetClass="entr" presetSubtype="8" fill="hold" grpId="0" nodeType="afterEffect">
                                  <p:stCondLst>
                                    <p:cond delay="0"/>
                                  </p:stCondLst>
                                  <p:childTnLst>
                                    <p:set>
                                      <p:cBhvr>
                                        <p:cTn id="97" dur="1" fill="hold">
                                          <p:stCondLst>
                                            <p:cond delay="0"/>
                                          </p:stCondLst>
                                        </p:cTn>
                                        <p:tgtEl>
                                          <p:spTgt spid="33833"/>
                                        </p:tgtEl>
                                        <p:attrNameLst>
                                          <p:attrName>style.visibility</p:attrName>
                                        </p:attrNameLst>
                                      </p:cBhvr>
                                      <p:to>
                                        <p:strVal val="visible"/>
                                      </p:to>
                                    </p:set>
                                    <p:anim calcmode="lin" valueType="num">
                                      <p:cBhvr additive="base">
                                        <p:cTn id="98" dur="500" fill="hold"/>
                                        <p:tgtEl>
                                          <p:spTgt spid="33833"/>
                                        </p:tgtEl>
                                        <p:attrNameLst>
                                          <p:attrName>ppt_x</p:attrName>
                                        </p:attrNameLst>
                                      </p:cBhvr>
                                      <p:tavLst>
                                        <p:tav tm="0">
                                          <p:val>
                                            <p:strVal val="0-#ppt_w/2"/>
                                          </p:val>
                                        </p:tav>
                                        <p:tav tm="100000">
                                          <p:val>
                                            <p:strVal val="#ppt_x"/>
                                          </p:val>
                                        </p:tav>
                                      </p:tavLst>
                                    </p:anim>
                                    <p:anim calcmode="lin" valueType="num">
                                      <p:cBhvr additive="base">
                                        <p:cTn id="99" dur="500" fill="hold"/>
                                        <p:tgtEl>
                                          <p:spTgt spid="33833"/>
                                        </p:tgtEl>
                                        <p:attrNameLst>
                                          <p:attrName>ppt_y</p:attrName>
                                        </p:attrNameLst>
                                      </p:cBhvr>
                                      <p:tavLst>
                                        <p:tav tm="0">
                                          <p:val>
                                            <p:strVal val="#ppt_y"/>
                                          </p:val>
                                        </p:tav>
                                        <p:tav tm="100000">
                                          <p:val>
                                            <p:strVal val="#ppt_y"/>
                                          </p:val>
                                        </p:tav>
                                      </p:tavLst>
                                    </p:anim>
                                  </p:childTnLst>
                                </p:cTn>
                              </p:par>
                            </p:childTnLst>
                          </p:cTn>
                        </p:par>
                        <p:par>
                          <p:cTn id="100" fill="hold" nodeType="afterGroup">
                            <p:stCondLst>
                              <p:cond delay="12400"/>
                            </p:stCondLst>
                            <p:childTnLst>
                              <p:par>
                                <p:cTn id="101" presetID="9" presetClass="entr" presetSubtype="0" fill="hold" nodeType="afterEffect">
                                  <p:stCondLst>
                                    <p:cond delay="100"/>
                                  </p:stCondLst>
                                  <p:childTnLst>
                                    <p:set>
                                      <p:cBhvr>
                                        <p:cTn id="102" dur="1" fill="hold">
                                          <p:stCondLst>
                                            <p:cond delay="0"/>
                                          </p:stCondLst>
                                        </p:cTn>
                                        <p:tgtEl>
                                          <p:spTgt spid="33835"/>
                                        </p:tgtEl>
                                        <p:attrNameLst>
                                          <p:attrName>style.visibility</p:attrName>
                                        </p:attrNameLst>
                                      </p:cBhvr>
                                      <p:to>
                                        <p:strVal val="visible"/>
                                      </p:to>
                                    </p:set>
                                    <p:animEffect transition="in" filter="dissolve">
                                      <p:cBhvr>
                                        <p:cTn id="103" dur="500"/>
                                        <p:tgtEl>
                                          <p:spTgt spid="33835"/>
                                        </p:tgtEl>
                                      </p:cBhvr>
                                    </p:animEffect>
                                  </p:childTnLst>
                                </p:cTn>
                              </p:par>
                            </p:childTnLst>
                          </p:cTn>
                        </p:par>
                        <p:par>
                          <p:cTn id="104" fill="hold" nodeType="afterGroup">
                            <p:stCondLst>
                              <p:cond delay="13000"/>
                            </p:stCondLst>
                            <p:childTnLst>
                              <p:par>
                                <p:cTn id="105" presetID="2" presetClass="entr" presetSubtype="8" fill="hold" grpId="0" nodeType="afterEffect">
                                  <p:stCondLst>
                                    <p:cond delay="100"/>
                                  </p:stCondLst>
                                  <p:childTnLst>
                                    <p:set>
                                      <p:cBhvr>
                                        <p:cTn id="106" dur="1" fill="hold">
                                          <p:stCondLst>
                                            <p:cond delay="0"/>
                                          </p:stCondLst>
                                        </p:cTn>
                                        <p:tgtEl>
                                          <p:spTgt spid="33837"/>
                                        </p:tgtEl>
                                        <p:attrNameLst>
                                          <p:attrName>style.visibility</p:attrName>
                                        </p:attrNameLst>
                                      </p:cBhvr>
                                      <p:to>
                                        <p:strVal val="visible"/>
                                      </p:to>
                                    </p:set>
                                    <p:anim calcmode="lin" valueType="num">
                                      <p:cBhvr additive="base">
                                        <p:cTn id="107" dur="500" fill="hold"/>
                                        <p:tgtEl>
                                          <p:spTgt spid="33837"/>
                                        </p:tgtEl>
                                        <p:attrNameLst>
                                          <p:attrName>ppt_x</p:attrName>
                                        </p:attrNameLst>
                                      </p:cBhvr>
                                      <p:tavLst>
                                        <p:tav tm="0">
                                          <p:val>
                                            <p:strVal val="0-#ppt_w/2"/>
                                          </p:val>
                                        </p:tav>
                                        <p:tav tm="100000">
                                          <p:val>
                                            <p:strVal val="#ppt_x"/>
                                          </p:val>
                                        </p:tav>
                                      </p:tavLst>
                                    </p:anim>
                                    <p:anim calcmode="lin" valueType="num">
                                      <p:cBhvr additive="base">
                                        <p:cTn id="108" dur="500" fill="hold"/>
                                        <p:tgtEl>
                                          <p:spTgt spid="33837"/>
                                        </p:tgtEl>
                                        <p:attrNameLst>
                                          <p:attrName>ppt_y</p:attrName>
                                        </p:attrNameLst>
                                      </p:cBhvr>
                                      <p:tavLst>
                                        <p:tav tm="0">
                                          <p:val>
                                            <p:strVal val="#ppt_y"/>
                                          </p:val>
                                        </p:tav>
                                        <p:tav tm="100000">
                                          <p:val>
                                            <p:strVal val="#ppt_y"/>
                                          </p:val>
                                        </p:tav>
                                      </p:tavLst>
                                    </p:anim>
                                  </p:childTnLst>
                                </p:cTn>
                              </p:par>
                            </p:childTnLst>
                          </p:cTn>
                        </p:par>
                        <p:par>
                          <p:cTn id="109" fill="hold" nodeType="afterGroup">
                            <p:stCondLst>
                              <p:cond delay="13600"/>
                            </p:stCondLst>
                            <p:childTnLst>
                              <p:par>
                                <p:cTn id="110" presetID="2" presetClass="entr" presetSubtype="8" fill="hold" grpId="0" nodeType="afterEffect">
                                  <p:stCondLst>
                                    <p:cond delay="0"/>
                                  </p:stCondLst>
                                  <p:childTnLst>
                                    <p:set>
                                      <p:cBhvr>
                                        <p:cTn id="111" dur="1" fill="hold">
                                          <p:stCondLst>
                                            <p:cond delay="0"/>
                                          </p:stCondLst>
                                        </p:cTn>
                                        <p:tgtEl>
                                          <p:spTgt spid="33836"/>
                                        </p:tgtEl>
                                        <p:attrNameLst>
                                          <p:attrName>style.visibility</p:attrName>
                                        </p:attrNameLst>
                                      </p:cBhvr>
                                      <p:to>
                                        <p:strVal val="visible"/>
                                      </p:to>
                                    </p:set>
                                    <p:anim calcmode="lin" valueType="num">
                                      <p:cBhvr additive="base">
                                        <p:cTn id="112" dur="500" fill="hold"/>
                                        <p:tgtEl>
                                          <p:spTgt spid="33836"/>
                                        </p:tgtEl>
                                        <p:attrNameLst>
                                          <p:attrName>ppt_x</p:attrName>
                                        </p:attrNameLst>
                                      </p:cBhvr>
                                      <p:tavLst>
                                        <p:tav tm="0">
                                          <p:val>
                                            <p:strVal val="0-#ppt_w/2"/>
                                          </p:val>
                                        </p:tav>
                                        <p:tav tm="100000">
                                          <p:val>
                                            <p:strVal val="#ppt_x"/>
                                          </p:val>
                                        </p:tav>
                                      </p:tavLst>
                                    </p:anim>
                                    <p:anim calcmode="lin" valueType="num">
                                      <p:cBhvr additive="base">
                                        <p:cTn id="113" dur="500" fill="hold"/>
                                        <p:tgtEl>
                                          <p:spTgt spid="33836"/>
                                        </p:tgtEl>
                                        <p:attrNameLst>
                                          <p:attrName>ppt_y</p:attrName>
                                        </p:attrNameLst>
                                      </p:cBhvr>
                                      <p:tavLst>
                                        <p:tav tm="0">
                                          <p:val>
                                            <p:strVal val="#ppt_y"/>
                                          </p:val>
                                        </p:tav>
                                        <p:tav tm="100000">
                                          <p:val>
                                            <p:strVal val="#ppt_y"/>
                                          </p:val>
                                        </p:tav>
                                      </p:tavLst>
                                    </p:anim>
                                  </p:childTnLst>
                                </p:cTn>
                              </p:par>
                            </p:childTnLst>
                          </p:cTn>
                        </p:par>
                        <p:par>
                          <p:cTn id="114" fill="hold" nodeType="afterGroup">
                            <p:stCondLst>
                              <p:cond delay="14100"/>
                            </p:stCondLst>
                            <p:childTnLst>
                              <p:par>
                                <p:cTn id="115" presetID="9" presetClass="entr" presetSubtype="0" fill="hold" nodeType="afterEffect">
                                  <p:stCondLst>
                                    <p:cond delay="100"/>
                                  </p:stCondLst>
                                  <p:childTnLst>
                                    <p:set>
                                      <p:cBhvr>
                                        <p:cTn id="116" dur="1" fill="hold">
                                          <p:stCondLst>
                                            <p:cond delay="0"/>
                                          </p:stCondLst>
                                        </p:cTn>
                                        <p:tgtEl>
                                          <p:spTgt spid="33838"/>
                                        </p:tgtEl>
                                        <p:attrNameLst>
                                          <p:attrName>style.visibility</p:attrName>
                                        </p:attrNameLst>
                                      </p:cBhvr>
                                      <p:to>
                                        <p:strVal val="visible"/>
                                      </p:to>
                                    </p:set>
                                    <p:animEffect transition="in" filter="dissolve">
                                      <p:cBhvr>
                                        <p:cTn id="117" dur="500"/>
                                        <p:tgtEl>
                                          <p:spTgt spid="33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1" grpId="0" autoUpdateAnimBg="0"/>
      <p:bldP spid="33822" grpId="0" autoUpdateAnimBg="0"/>
      <p:bldP spid="33824" grpId="0" autoUpdateAnimBg="0"/>
      <p:bldP spid="33825" grpId="0" autoUpdateAnimBg="0"/>
      <p:bldP spid="33827" grpId="0" autoUpdateAnimBg="0"/>
      <p:bldP spid="33828" grpId="0" autoUpdateAnimBg="0"/>
      <p:bldP spid="33830" grpId="0" autoUpdateAnimBg="0"/>
      <p:bldP spid="33831" grpId="0" autoUpdateAnimBg="0"/>
      <p:bldP spid="33833" grpId="0" autoUpdateAnimBg="0"/>
      <p:bldP spid="33834" grpId="0" autoUpdateAnimBg="0"/>
      <p:bldP spid="33836" grpId="0" autoUpdateAnimBg="0"/>
      <p:bldP spid="3383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353" y="3132013"/>
            <a:ext cx="1285804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353" y="4583903"/>
            <a:ext cx="1285804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321" y="2886704"/>
            <a:ext cx="3427856" cy="490613"/>
          </a:xfrm>
          <a:prstGeom prst="roundRect">
            <a:avLst>
              <a:gd name="adj" fmla="val 50000"/>
            </a:avLst>
          </a:prstGeom>
          <a:solidFill>
            <a:schemeClr val="accent4"/>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494" y="3629889"/>
            <a:ext cx="4125511" cy="80009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041411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4888790" y="4034984"/>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a:spLocks/>
          </p:cNvSpPr>
          <p:nvPr/>
        </p:nvSpPr>
        <p:spPr bwMode="auto">
          <a:xfrm>
            <a:off x="4888790" y="3580350"/>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5"/>
          <p:cNvSpPr>
            <a:spLocks/>
          </p:cNvSpPr>
          <p:nvPr/>
        </p:nvSpPr>
        <p:spPr bwMode="auto">
          <a:xfrm>
            <a:off x="4888790" y="3130426"/>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a:spLocks/>
          </p:cNvSpPr>
          <p:nvPr/>
        </p:nvSpPr>
        <p:spPr bwMode="auto">
          <a:xfrm>
            <a:off x="4888790" y="2598057"/>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9607741" y="3367278"/>
            <a:ext cx="1770872" cy="429605"/>
          </a:xfrm>
          <a:prstGeom prst="rect">
            <a:avLst/>
          </a:prstGeom>
        </p:spPr>
        <p:txBody>
          <a:bodyPr wrap="square" lIns="0" tIns="0" rIns="0" bIns="0">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9607741" y="4502414"/>
            <a:ext cx="1770872" cy="429605"/>
          </a:xfrm>
          <a:prstGeom prst="rect">
            <a:avLst/>
          </a:prstGeom>
        </p:spPr>
        <p:txBody>
          <a:bodyPr wrap="square" lIns="0" tIns="0" rIns="0" bIns="0">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8648785" y="3318666"/>
            <a:ext cx="797230" cy="770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13"/>
          <p:cNvSpPr/>
          <p:nvPr/>
        </p:nvSpPr>
        <p:spPr>
          <a:xfrm>
            <a:off x="8648785" y="4453801"/>
            <a:ext cx="797230" cy="7704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532831" y="3367278"/>
            <a:ext cx="1770872" cy="429605"/>
          </a:xfrm>
          <a:prstGeom prst="rect">
            <a:avLst/>
          </a:prstGeom>
        </p:spPr>
        <p:txBody>
          <a:bodyPr wrap="square" lIns="0" tIns="0" rIns="0" bIns="0">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p:nvPr/>
        </p:nvSpPr>
        <p:spPr>
          <a:xfrm>
            <a:off x="1532831" y="4502414"/>
            <a:ext cx="1770872" cy="429605"/>
          </a:xfrm>
          <a:prstGeom prst="rect">
            <a:avLst/>
          </a:prstGeom>
        </p:spPr>
        <p:txBody>
          <a:bodyPr wrap="square" lIns="0" tIns="0" rIns="0" bIns="0">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p:nvPr/>
        </p:nvSpPr>
        <p:spPr>
          <a:xfrm>
            <a:off x="3437821" y="3318666"/>
            <a:ext cx="797230" cy="77048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a:off x="3437821" y="4453801"/>
            <a:ext cx="797230" cy="7704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8"/>
          <p:cNvGrpSpPr/>
          <p:nvPr/>
        </p:nvGrpSpPr>
        <p:grpSpPr>
          <a:xfrm>
            <a:off x="8773670" y="3433635"/>
            <a:ext cx="547455" cy="543707"/>
            <a:chOff x="1979613" y="3067051"/>
            <a:chExt cx="231775" cy="230188"/>
          </a:xfrm>
          <a:solidFill>
            <a:schemeClr val="bg1"/>
          </a:solidFill>
        </p:grpSpPr>
        <p:sp>
          <p:nvSpPr>
            <p:cNvPr id="2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8810511" y="4651787"/>
            <a:ext cx="451276" cy="434685"/>
            <a:chOff x="4616450" y="1549401"/>
            <a:chExt cx="215900" cy="207963"/>
          </a:xfrm>
          <a:solidFill>
            <a:schemeClr val="bg1"/>
          </a:solidFill>
        </p:grpSpPr>
        <p:sp>
          <p:nvSpPr>
            <p:cNvPr id="24"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Freeform 59"/>
          <p:cNvSpPr>
            <a:spLocks noEditPoints="1"/>
          </p:cNvSpPr>
          <p:nvPr/>
        </p:nvSpPr>
        <p:spPr bwMode="auto">
          <a:xfrm>
            <a:off x="3629618" y="4560369"/>
            <a:ext cx="392299" cy="526104"/>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26"/>
          <p:cNvGrpSpPr/>
          <p:nvPr/>
        </p:nvGrpSpPr>
        <p:grpSpPr>
          <a:xfrm>
            <a:off x="3650953" y="3490624"/>
            <a:ext cx="370965" cy="429731"/>
            <a:chOff x="3581400" y="3905251"/>
            <a:chExt cx="160338" cy="185738"/>
          </a:xfrm>
          <a:solidFill>
            <a:schemeClr val="bg1"/>
          </a:solidFill>
        </p:grpSpPr>
        <p:sp>
          <p:nvSpPr>
            <p:cNvPr id="28"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文本框 32"/>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317078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250" fill="hold"/>
                                        <p:tgtEl>
                                          <p:spTgt spid="11"/>
                                        </p:tgtEl>
                                        <p:attrNameLst>
                                          <p:attrName>ppt_x</p:attrName>
                                        </p:attrNameLst>
                                      </p:cBhvr>
                                      <p:tavLst>
                                        <p:tav tm="0">
                                          <p:val>
                                            <p:strVal val="#ppt_x"/>
                                          </p:val>
                                        </p:tav>
                                        <p:tav tm="100000">
                                          <p:val>
                                            <p:strVal val="#ppt_x"/>
                                          </p:val>
                                        </p:tav>
                                      </p:tavLst>
                                    </p:anim>
                                    <p:anim calcmode="lin" valueType="num">
                                      <p:cBhvr additive="base">
                                        <p:cTn id="68" dur="25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250" fill="hold"/>
                                        <p:tgtEl>
                                          <p:spTgt spid="23"/>
                                        </p:tgtEl>
                                        <p:attrNameLst>
                                          <p:attrName>ppt_x</p:attrName>
                                        </p:attrNameLst>
                                      </p:cBhvr>
                                      <p:tavLst>
                                        <p:tav tm="0">
                                          <p:val>
                                            <p:strVal val="#ppt_x"/>
                                          </p:val>
                                        </p:tav>
                                        <p:tav tm="100000">
                                          <p:val>
                                            <p:strVal val="#ppt_x"/>
                                          </p:val>
                                        </p:tav>
                                      </p:tavLst>
                                    </p:anim>
                                    <p:anim calcmode="lin" valueType="num">
                                      <p:cBhvr additive="base">
                                        <p:cTn id="78" dur="250" fill="hold"/>
                                        <p:tgtEl>
                                          <p:spTgt spid="23"/>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9" grpId="0" animBg="1"/>
      <p:bldP spid="8" grpId="0" animBg="1"/>
      <p:bldP spid="11" grpId="0"/>
      <p:bldP spid="12" grpId="0"/>
      <p:bldP spid="13" grpId="0" animBg="1"/>
      <p:bldP spid="14" grpId="0" animBg="1"/>
      <p:bldP spid="15" grpId="0"/>
      <p:bldP spid="16" grpId="0"/>
      <p:bldP spid="17" grpId="0" animBg="1"/>
      <p:bldP spid="18"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47733"/>
          </a:xfrm>
          <a:prstGeom prst="rect">
            <a:avLst/>
          </a:prstGeom>
          <a:noFill/>
        </p:spPr>
        <p:txBody>
          <a:bodyPr wrap="square" lIns="0" tIns="0" rIns="0" bIns="0" rtlCol="0">
            <a:spAutoFit/>
          </a:bodyPr>
          <a:lstStyle/>
          <a:p>
            <a:pP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文本框 65"/>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945592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6981688" y="3866462"/>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6967730" y="3130574"/>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5028980" y="3884838"/>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892181" y="2782822"/>
            <a:ext cx="3007062" cy="700922"/>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7892181" y="3761547"/>
            <a:ext cx="3007062" cy="700921"/>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1982037" y="2794451"/>
            <a:ext cx="3007062" cy="700921"/>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1982037" y="3773177"/>
            <a:ext cx="3007062" cy="700922"/>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5028980" y="3148949"/>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12"/>
          <p:cNvSpPr>
            <a:spLocks/>
          </p:cNvSpPr>
          <p:nvPr/>
        </p:nvSpPr>
        <p:spPr bwMode="auto">
          <a:xfrm>
            <a:off x="5441922" y="2618087"/>
            <a:ext cx="987454" cy="985216"/>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
          <p:cNvSpPr>
            <a:spLocks/>
          </p:cNvSpPr>
          <p:nvPr/>
        </p:nvSpPr>
        <p:spPr bwMode="auto">
          <a:xfrm>
            <a:off x="6429375" y="2618087"/>
            <a:ext cx="986335" cy="985216"/>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5"/>
          <p:cNvSpPr>
            <a:spLocks/>
          </p:cNvSpPr>
          <p:nvPr/>
        </p:nvSpPr>
        <p:spPr bwMode="auto">
          <a:xfrm>
            <a:off x="6429375" y="3603304"/>
            <a:ext cx="986335" cy="984096"/>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p:cNvSpPr>
          <p:nvPr/>
        </p:nvSpPr>
        <p:spPr bwMode="auto">
          <a:xfrm>
            <a:off x="5441922" y="3603304"/>
            <a:ext cx="987454" cy="984096"/>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2445728" y="3040055"/>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2445728" y="3988558"/>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11"/>
          <p:cNvSpPr>
            <a:spLocks noEditPoints="1"/>
          </p:cNvSpPr>
          <p:nvPr/>
        </p:nvSpPr>
        <p:spPr bwMode="auto">
          <a:xfrm>
            <a:off x="4330055" y="2937571"/>
            <a:ext cx="452658" cy="40218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4343649" y="3896730"/>
            <a:ext cx="440108" cy="437306"/>
            <a:chOff x="7392564" y="5336936"/>
            <a:chExt cx="556472" cy="552928"/>
          </a:xfrm>
          <a:solidFill>
            <a:schemeClr val="bg1"/>
          </a:solidFill>
        </p:grpSpPr>
        <p:sp>
          <p:nvSpPr>
            <p:cNvPr id="35" name="Freeform 8"/>
            <p:cNvSpPr>
              <a:spLocks/>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a:spLocks/>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a:spLocks/>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
            <p:cNvSpPr>
              <a:spLocks/>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196141" y="2926799"/>
            <a:ext cx="282678" cy="378967"/>
            <a:chOff x="8025047" y="2676140"/>
            <a:chExt cx="308642" cy="413776"/>
          </a:xfrm>
        </p:grpSpPr>
        <p:sp>
          <p:nvSpPr>
            <p:cNvPr id="41"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8"/>
          <p:cNvSpPr>
            <a:spLocks/>
          </p:cNvSpPr>
          <p:nvPr/>
        </p:nvSpPr>
        <p:spPr bwMode="auto">
          <a:xfrm>
            <a:off x="8089457" y="3890934"/>
            <a:ext cx="427462" cy="44310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a:spLocks/>
          </p:cNvSpPr>
          <p:nvPr/>
        </p:nvSpPr>
        <p:spPr>
          <a:xfrm>
            <a:off x="8971013" y="3040530"/>
            <a:ext cx="1479186" cy="307777"/>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a:spLocks/>
          </p:cNvSpPr>
          <p:nvPr/>
        </p:nvSpPr>
        <p:spPr>
          <a:xfrm>
            <a:off x="8971055" y="3989098"/>
            <a:ext cx="1479610" cy="307777"/>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57"/>
          <p:cNvSpPr txBox="1"/>
          <p:nvPr/>
        </p:nvSpPr>
        <p:spPr>
          <a:xfrm>
            <a:off x="2445728"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2451499" y="5082503"/>
            <a:ext cx="2142739" cy="443198"/>
          </a:xfrm>
          <a:prstGeom prst="rect">
            <a:avLst/>
          </a:prstGeom>
          <a:noFill/>
        </p:spPr>
        <p:txBody>
          <a:bodyPr wrap="square" lIns="0" tIns="0" rIns="0" bIns="0" numCol="1" spcCol="360000">
            <a:spAutoFit/>
          </a:bodyPr>
          <a:lstStyle/>
          <a:p>
            <a:pPr algn="just">
              <a:lnSpc>
                <a:spcPct val="120000"/>
              </a:lnSpc>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7"/>
          <p:cNvSpPr txBox="1"/>
          <p:nvPr/>
        </p:nvSpPr>
        <p:spPr>
          <a:xfrm>
            <a:off x="8206069"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8"/>
          <p:cNvSpPr txBox="1"/>
          <p:nvPr/>
        </p:nvSpPr>
        <p:spPr>
          <a:xfrm>
            <a:off x="8211840" y="5082503"/>
            <a:ext cx="2142739" cy="443198"/>
          </a:xfrm>
          <a:prstGeom prst="rect">
            <a:avLst/>
          </a:prstGeom>
          <a:noFill/>
        </p:spPr>
        <p:txBody>
          <a:bodyPr wrap="square" lIns="0" tIns="0" rIns="0" bIns="0" numCol="1" spcCol="360000">
            <a:spAutoFit/>
          </a:bodyPr>
          <a:lstStyle/>
          <a:p>
            <a:pPr algn="just">
              <a:lnSpc>
                <a:spcPct val="120000"/>
              </a:lnSpc>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1985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5710386" y="2562285"/>
            <a:ext cx="4537939" cy="2923503"/>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5710383" y="4276661"/>
            <a:ext cx="360580" cy="1215504"/>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5422272"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6512964" y="3843965"/>
            <a:ext cx="360580" cy="1648200"/>
          </a:xfrm>
          <a:prstGeom prst="roundRect">
            <a:avLst>
              <a:gd name="adj" fmla="val 50000"/>
            </a:avLst>
          </a:prstGeom>
          <a:gradFill>
            <a:gsLst>
              <a:gs pos="0">
                <a:schemeClr val="accent2"/>
              </a:gs>
              <a:gs pos="100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6224853"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7396780" y="4723315"/>
            <a:ext cx="360580" cy="768850"/>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7108669"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8199361" y="4409261"/>
            <a:ext cx="360580" cy="1082903"/>
          </a:xfrm>
          <a:prstGeom prst="roundRect">
            <a:avLst>
              <a:gd name="adj" fmla="val 50000"/>
            </a:avLst>
          </a:prstGeom>
          <a:gradFill>
            <a:gsLst>
              <a:gs pos="0">
                <a:schemeClr val="accent4"/>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7911251"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9083177" y="3292626"/>
            <a:ext cx="360580" cy="2199538"/>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8795067"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9885759" y="3892818"/>
            <a:ext cx="360580" cy="1599347"/>
          </a:xfrm>
          <a:prstGeom prst="roundRect">
            <a:avLst>
              <a:gd name="adj" fmla="val 50000"/>
            </a:avLst>
          </a:prstGeom>
          <a:gradFill>
            <a:gsLst>
              <a:gs pos="0">
                <a:schemeClr val="accent6"/>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9597648"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2120199" y="3409697"/>
            <a:ext cx="2725951" cy="1625060"/>
          </a:xfrm>
          <a:prstGeom prst="rect">
            <a:avLst/>
          </a:prstGeom>
          <a:noFill/>
        </p:spPr>
        <p:txBody>
          <a:bodyPr wrap="square" lIns="0" tIns="0" rIns="0" bIns="0" rtlCol="0">
            <a:spAutoFit/>
          </a:body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2120198" y="3063857"/>
            <a:ext cx="1880044" cy="258532"/>
          </a:xfrm>
          <a:prstGeom prst="rect">
            <a:avLst/>
          </a:prstGeom>
          <a:noFill/>
        </p:spPr>
        <p:txBody>
          <a:bodyPr wrap="square" lIns="0" tIns="0" rIns="0" bIns="0" rtlCol="0">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5247442" y="2678313"/>
            <a:ext cx="5493" cy="3003915"/>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文本框 12"/>
          <p:cNvSpPr txBox="1">
            <a:spLocks noChangeArrowheads="1"/>
          </p:cNvSpPr>
          <p:nvPr/>
        </p:nvSpPr>
        <p:spPr bwMode="auto">
          <a:xfrm>
            <a:off x="638116" y="375965"/>
            <a:ext cx="35761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r>
              <a:rPr lang="zh-CN" altLang="en-US" sz="32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zh-CN" altLang="en-US" sz="3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a:spLocks noChangeArrowheads="1"/>
          </p:cNvSpPr>
          <p:nvPr/>
        </p:nvSpPr>
        <p:spPr bwMode="auto">
          <a:xfrm>
            <a:off x="638116" y="871265"/>
            <a:ext cx="3576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392816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43"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l="1595" t="18929" r="1317" b="-31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687785" y="1441091"/>
            <a:ext cx="7109742"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800" b="1" dirty="0">
                <a:solidFill>
                  <a:schemeClr val="accent2"/>
                </a:solidFill>
                <a:cs typeface="Arial" panose="020B0604020202020204" pitchFamily="34" charset="0"/>
              </a:rPr>
              <a:t>THANK YOU</a:t>
            </a:r>
            <a:endParaRPr lang="zh-CN" altLang="en-US" sz="8800" b="1" dirty="0">
              <a:solidFill>
                <a:schemeClr val="accent2"/>
              </a:solidFill>
              <a:cs typeface="Arial" panose="020B0604020202020204" pitchFamily="34" charset="0"/>
            </a:endParaRPr>
          </a:p>
        </p:txBody>
      </p:sp>
      <p:sp>
        <p:nvSpPr>
          <p:cNvPr id="9" name="矩形 259"/>
          <p:cNvSpPr>
            <a:spLocks noChangeArrowheads="1"/>
          </p:cNvSpPr>
          <p:nvPr/>
        </p:nvSpPr>
        <p:spPr bwMode="auto">
          <a:xfrm>
            <a:off x="687786" y="1155477"/>
            <a:ext cx="545584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800" dirty="0">
                <a:solidFill>
                  <a:schemeClr val="accent1"/>
                </a:solidFill>
                <a:cs typeface="Arial" panose="020B0604020202020204" pitchFamily="34" charset="0"/>
              </a:rPr>
              <a:t>感谢聆听，批评指导</a:t>
            </a:r>
          </a:p>
        </p:txBody>
      </p:sp>
    </p:spTree>
    <p:extLst>
      <p:ext uri="{BB962C8B-B14F-4D97-AF65-F5344CB8AC3E}">
        <p14:creationId xmlns:p14="http://schemas.microsoft.com/office/powerpoint/2010/main" val="38254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9"/>
                                        </p:tgtEl>
                                        <p:attrNameLst>
                                          <p:attrName>ppt_y</p:attrName>
                                        </p:attrNameLst>
                                      </p:cBhvr>
                                      <p:tavLst>
                                        <p:tav tm="0">
                                          <p:val>
                                            <p:strVal val="#ppt_y"/>
                                          </p:val>
                                        </p:tav>
                                        <p:tav tm="100000">
                                          <p:val>
                                            <p:strVal val="#ppt_y"/>
                                          </p:val>
                                        </p:tav>
                                      </p:tavLst>
                                    </p:anim>
                                    <p:anim calcmode="lin" valueType="num">
                                      <p:cBhvr>
                                        <p:cTn id="1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9"/>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32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8" grpId="1"/>
      <p:bldP spid="9" grpId="0"/>
      <p:bldP spid="9"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PRESENTATION_TITLE" val="立体创意 财务分析 数据报表PPT模板"/>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D:\Documents\Downloads\114.财务报告"/>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14.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1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19.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3.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4.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8.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9.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3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3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Theme">
  <a:themeElements>
    <a:clrScheme name="自定义 343">
      <a:dk1>
        <a:sysClr val="windowText" lastClr="000000"/>
      </a:dk1>
      <a:lt1>
        <a:sysClr val="window" lastClr="FFFFFF"/>
      </a:lt1>
      <a:dk2>
        <a:srgbClr val="166CA3"/>
      </a:dk2>
      <a:lt2>
        <a:srgbClr val="E7E6E6"/>
      </a:lt2>
      <a:accent1>
        <a:srgbClr val="166CA3"/>
      </a:accent1>
      <a:accent2>
        <a:srgbClr val="46B9D0"/>
      </a:accent2>
      <a:accent3>
        <a:srgbClr val="166CA3"/>
      </a:accent3>
      <a:accent4>
        <a:srgbClr val="46B9D0"/>
      </a:accent4>
      <a:accent5>
        <a:srgbClr val="166CA3"/>
      </a:accent5>
      <a:accent6>
        <a:srgbClr val="46B9D0"/>
      </a:accent6>
      <a:hlink>
        <a:srgbClr val="166CA3"/>
      </a:hlink>
      <a:folHlink>
        <a:srgbClr val="46B9D0"/>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2913</Words>
  <Application>Microsoft Office PowerPoint</Application>
  <PresentationFormat>自定义</PresentationFormat>
  <Paragraphs>299</Paragraphs>
  <Slides>26</Slides>
  <Notes>26</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Gill Sans</vt:lpstr>
      <vt:lpstr>맑은 고딕</vt:lpstr>
      <vt:lpstr>Source Sans Pro ExtraLight</vt:lpstr>
      <vt:lpstr>宋体</vt:lpstr>
      <vt:lpstr>微软雅黑</vt:lpstr>
      <vt:lpstr>Arial</vt:lpstr>
      <vt:lpstr>Calibri</vt:lpstr>
      <vt:lpstr>Calibri Light</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立体创意 财务分析 数据报表PPT模板</dc:title>
  <dc:creator/>
  <cp:lastModifiedBy/>
  <cp:revision>1</cp:revision>
  <dcterms:created xsi:type="dcterms:W3CDTF">2017-01-13T16:44:22Z</dcterms:created>
  <dcterms:modified xsi:type="dcterms:W3CDTF">2018-07-21T01:23:12Z</dcterms:modified>
</cp:coreProperties>
</file>