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70" r:id="rId2"/>
    <p:sldId id="271" r:id="rId3"/>
    <p:sldId id="272" r:id="rId4"/>
    <p:sldId id="276" r:id="rId5"/>
    <p:sldId id="277" r:id="rId6"/>
    <p:sldId id="278" r:id="rId7"/>
    <p:sldId id="273" r:id="rId8"/>
    <p:sldId id="279" r:id="rId9"/>
    <p:sldId id="280" r:id="rId10"/>
    <p:sldId id="281" r:id="rId11"/>
    <p:sldId id="274" r:id="rId12"/>
    <p:sldId id="282" r:id="rId13"/>
    <p:sldId id="283" r:id="rId14"/>
    <p:sldId id="284" r:id="rId15"/>
    <p:sldId id="275" r:id="rId16"/>
    <p:sldId id="285" r:id="rId17"/>
    <p:sldId id="286" r:id="rId18"/>
    <p:sldId id="287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男生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一年二班</c:v>
                </c:pt>
                <c:pt idx="2">
                  <c:v>一年三班</c:v>
                </c:pt>
                <c:pt idx="3">
                  <c:v>一年四班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D3-47AC-AAFE-CC631B67F0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女生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一年二班</c:v>
                </c:pt>
                <c:pt idx="2">
                  <c:v>一年三班</c:v>
                </c:pt>
                <c:pt idx="3">
                  <c:v>一年四班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D3-47AC-AAFE-CC631B67F0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桌子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一年二班</c:v>
                </c:pt>
                <c:pt idx="2">
                  <c:v>一年三班</c:v>
                </c:pt>
                <c:pt idx="3">
                  <c:v>一年四班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D3-47AC-AAFE-CC631B67F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11702960"/>
        <c:axId val="-911721456"/>
      </c:barChart>
      <c:catAx>
        <c:axId val="-91170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911721456"/>
        <c:crosses val="autoZero"/>
        <c:auto val="1"/>
        <c:lblAlgn val="ctr"/>
        <c:lblOffset val="100"/>
        <c:noMultiLvlLbl val="0"/>
      </c:catAx>
      <c:valAx>
        <c:axId val="-9117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91170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学生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F6-4930-8B12-CB8931E48C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F6-4930-8B12-CB8931E48C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F6-4930-8B12-CB8931E48C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5F6-4930-8B12-CB8931E48C31}"/>
              </c:ext>
            </c:extLst>
          </c:dPt>
          <c:dLbls>
            <c:dLbl>
              <c:idx val="0"/>
              <c:layout>
                <c:manualLayout>
                  <c:x val="-0.16713111976890299"/>
                  <c:y val="-5.311980880788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5F6-4930-8B12-CB8931E48C3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3319501680514101"/>
                  <c:y val="-3.93653761782326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5F6-4930-8B12-CB8931E48C3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5368740653509795E-2"/>
                  <c:y val="0.1058161350844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5F6-4930-8B12-CB8931E48C3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4417004833301001E-2"/>
                  <c:y val="0.142019891679467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5F6-4930-8B12-CB8931E48C3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二年一班</c:v>
                </c:pt>
                <c:pt idx="2">
                  <c:v>三年一班</c:v>
                </c:pt>
                <c:pt idx="3">
                  <c:v>四年一班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5F6-4930-8B12-CB8931E48C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bg1"/>
          </a:solidFill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71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1450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711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418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208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802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606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185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049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62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146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075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252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951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186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532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685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754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456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74404" y="640104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9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2.png"/><Relationship Id="rId5" Type="http://schemas.openxmlformats.org/officeDocument/2006/relationships/image" Target="../media/image3.emf"/><Relationship Id="rId10" Type="http://schemas.openxmlformats.org/officeDocument/2006/relationships/image" Target="../media/image11.emf"/><Relationship Id="rId4" Type="http://schemas.openxmlformats.org/officeDocument/2006/relationships/image" Target="../media/image2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248938" y="1338806"/>
            <a:ext cx="9864318" cy="8617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5000" b="1" dirty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幼儿园封面公开课</a:t>
            </a:r>
            <a:r>
              <a:rPr lang="en-US" altLang="zh-CN" sz="5000" b="1" dirty="0" err="1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5000" b="1" dirty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kumimoji="0" lang="zh-CN" altLang="en-US" sz="5000" b="1" i="0" u="none" strike="noStrike" kern="1200" cap="none" spc="0" normalizeH="0" baseline="0" noProof="0" dirty="0">
              <a:ln w="6350">
                <a:solidFill>
                  <a:prstClr val="white"/>
                </a:solidFill>
              </a:ln>
              <a:solidFill>
                <a:srgbClr val="E85A31"/>
              </a:solidFill>
              <a:effectLst/>
              <a:uLnTx/>
              <a:uFillTx/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147712" y="2336221"/>
            <a:ext cx="5896577" cy="400110"/>
            <a:chOff x="3263704" y="2336221"/>
            <a:chExt cx="5896577" cy="400110"/>
          </a:xfrm>
        </p:grpSpPr>
        <p:sp>
          <p:nvSpPr>
            <p:cNvPr id="12" name="文本框 11"/>
            <p:cNvSpPr txBox="1"/>
            <p:nvPr/>
          </p:nvSpPr>
          <p:spPr>
            <a:xfrm>
              <a:off x="4858588" y="2336221"/>
              <a:ext cx="27068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呵护儿童健康成长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263704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119271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sp>
        <p:nvSpPr>
          <p:cNvPr id="18" name="Freeform 5"/>
          <p:cNvSpPr/>
          <p:nvPr/>
        </p:nvSpPr>
        <p:spPr bwMode="auto">
          <a:xfrm>
            <a:off x="3702668" y="462357"/>
            <a:ext cx="8351215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399" y="2026701"/>
            <a:ext cx="4885497" cy="3787483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983" y="4189782"/>
            <a:ext cx="1886774" cy="24763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3046" y="4815718"/>
            <a:ext cx="1441687" cy="18788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4458" y="4874785"/>
            <a:ext cx="1020808" cy="1595056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075358" y="1400360"/>
            <a:ext cx="1888339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srgbClr val="E85A3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204727" y="2853123"/>
            <a:ext cx="2861285" cy="436099"/>
            <a:chOff x="6037522" y="2729132"/>
            <a:chExt cx="2861285" cy="436099"/>
          </a:xfrm>
        </p:grpSpPr>
        <p:sp>
          <p:nvSpPr>
            <p:cNvPr id="19" name="矩形 18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84272" y="2853123"/>
            <a:ext cx="2861285" cy="436099"/>
            <a:chOff x="6037522" y="2729132"/>
            <a:chExt cx="2861285" cy="436099"/>
          </a:xfrm>
        </p:grpSpPr>
        <p:sp>
          <p:nvSpPr>
            <p:cNvPr id="33" name="矩形 32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04727" y="3597447"/>
            <a:ext cx="2861285" cy="436099"/>
            <a:chOff x="6037522" y="2729132"/>
            <a:chExt cx="2861285" cy="436099"/>
          </a:xfrm>
        </p:grpSpPr>
        <p:sp>
          <p:nvSpPr>
            <p:cNvPr id="38" name="矩形 37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84272" y="3597447"/>
            <a:ext cx="2861285" cy="436099"/>
            <a:chOff x="6037522" y="2729132"/>
            <a:chExt cx="2861285" cy="436099"/>
          </a:xfrm>
        </p:grpSpPr>
        <p:sp>
          <p:nvSpPr>
            <p:cNvPr id="41" name="矩形 40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1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25378" y="1913206"/>
            <a:ext cx="2005613" cy="2005613"/>
            <a:chOff x="1525378" y="1913206"/>
            <a:chExt cx="2216628" cy="2216628"/>
          </a:xfrm>
        </p:grpSpPr>
        <p:sp>
          <p:nvSpPr>
            <p:cNvPr id="18" name="矩形 17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03922" y="1913206"/>
            <a:ext cx="2005613" cy="2005613"/>
            <a:chOff x="1525378" y="1913206"/>
            <a:chExt cx="2216628" cy="2216628"/>
          </a:xfrm>
        </p:grpSpPr>
        <p:sp>
          <p:nvSpPr>
            <p:cNvPr id="48" name="矩形 47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82466" y="1913206"/>
            <a:ext cx="2005613" cy="2005613"/>
            <a:chOff x="1525378" y="1913206"/>
            <a:chExt cx="2216628" cy="2216628"/>
          </a:xfrm>
        </p:grpSpPr>
        <p:sp>
          <p:nvSpPr>
            <p:cNvPr id="51" name="矩形 50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661010" y="1913206"/>
            <a:ext cx="2005613" cy="2005613"/>
            <a:chOff x="1525378" y="1913206"/>
            <a:chExt cx="2216628" cy="2216628"/>
          </a:xfrm>
        </p:grpSpPr>
        <p:sp>
          <p:nvSpPr>
            <p:cNvPr id="54" name="矩形 53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877" y="2233033"/>
            <a:ext cx="910614" cy="136595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577" y="2277305"/>
            <a:ext cx="1042276" cy="132168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020" y="2277305"/>
            <a:ext cx="1284068" cy="1382879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6142" y="2274966"/>
            <a:ext cx="1023588" cy="1324024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1867562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2297362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1363567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244135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4673935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3740140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620708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7050508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6116713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949942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70" name="直接连接符 69"/>
          <p:cNvCxnSpPr/>
          <p:nvPr/>
        </p:nvCxnSpPr>
        <p:spPr>
          <a:xfrm>
            <a:off x="9379742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8445947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8846" y="1791589"/>
            <a:ext cx="3749101" cy="212567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9240" y="1791589"/>
            <a:ext cx="3845426" cy="213727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968584" y="1791589"/>
            <a:ext cx="2867121" cy="21256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28846" y="3909542"/>
            <a:ext cx="2867121" cy="21256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8768" y="3909543"/>
            <a:ext cx="3746937" cy="213244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835705" y="3909542"/>
            <a:ext cx="3120099" cy="21256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128673" y="2043064"/>
            <a:ext cx="2546941" cy="1566754"/>
            <a:chOff x="5128673" y="2043064"/>
            <a:chExt cx="2546941" cy="1566754"/>
          </a:xfrm>
        </p:grpSpPr>
        <p:sp>
          <p:nvSpPr>
            <p:cNvPr id="21" name="文本框 20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5128673" y="2631089"/>
              <a:ext cx="254694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77669" y="4192859"/>
            <a:ext cx="2546941" cy="1566754"/>
            <a:chOff x="5128673" y="2043064"/>
            <a:chExt cx="2546941" cy="1566754"/>
          </a:xfrm>
        </p:grpSpPr>
        <p:sp>
          <p:nvSpPr>
            <p:cNvPr id="26" name="文本框 25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5128673" y="2631089"/>
              <a:ext cx="254694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100919" y="4192859"/>
            <a:ext cx="2546941" cy="1566754"/>
            <a:chOff x="5128673" y="2043064"/>
            <a:chExt cx="2546941" cy="1566754"/>
          </a:xfrm>
        </p:grpSpPr>
        <p:sp>
          <p:nvSpPr>
            <p:cNvPr id="30" name="文本框 29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5128673" y="2631089"/>
              <a:ext cx="254694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23595" y="1886857"/>
            <a:ext cx="8544811" cy="3085961"/>
            <a:chOff x="1822435" y="1886857"/>
            <a:chExt cx="8544811" cy="3085961"/>
          </a:xfrm>
        </p:grpSpPr>
        <p:sp>
          <p:nvSpPr>
            <p:cNvPr id="15" name="矩形 14"/>
            <p:cNvSpPr/>
            <p:nvPr/>
          </p:nvSpPr>
          <p:spPr>
            <a:xfrm>
              <a:off x="5217886" y="1886857"/>
              <a:ext cx="1756229" cy="899886"/>
            </a:xfrm>
            <a:prstGeom prst="rect">
              <a:avLst/>
            </a:prstGeom>
            <a:solidFill>
              <a:srgbClr val="FF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522806" y="3614060"/>
              <a:ext cx="7146388" cy="0"/>
            </a:xfrm>
            <a:prstGeom prst="line">
              <a:avLst/>
            </a:prstGeom>
            <a:ln>
              <a:solidFill>
                <a:srgbClr val="FF54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096000" y="2786743"/>
              <a:ext cx="0" cy="812800"/>
            </a:xfrm>
            <a:prstGeom prst="line">
              <a:avLst/>
            </a:prstGeom>
            <a:ln>
              <a:solidFill>
                <a:srgbClr val="FF54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5533572" y="3026230"/>
              <a:ext cx="1124857" cy="3483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530063" y="3614060"/>
              <a:ext cx="0" cy="783769"/>
            </a:xfrm>
            <a:prstGeom prst="line">
              <a:avLst/>
            </a:prstGeom>
            <a:ln>
              <a:solidFill>
                <a:srgbClr val="FF54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666877" y="3614060"/>
              <a:ext cx="0" cy="783769"/>
            </a:xfrm>
            <a:prstGeom prst="line">
              <a:avLst/>
            </a:prstGeom>
            <a:ln>
              <a:solidFill>
                <a:srgbClr val="E0A8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09001" y="3614060"/>
              <a:ext cx="0" cy="783769"/>
            </a:xfrm>
            <a:prstGeom prst="line">
              <a:avLst/>
            </a:prstGeom>
            <a:ln>
              <a:solidFill>
                <a:srgbClr val="FDB4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287939" y="3614060"/>
              <a:ext cx="0" cy="783769"/>
            </a:xfrm>
            <a:prstGeom prst="line">
              <a:avLst/>
            </a:prstGeom>
            <a:ln>
              <a:solidFill>
                <a:srgbClr val="22B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822435" y="4397829"/>
              <a:ext cx="1400741" cy="574989"/>
            </a:xfrm>
            <a:prstGeom prst="rect">
              <a:avLst/>
            </a:prstGeom>
            <a:solidFill>
              <a:srgbClr val="FF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208629" y="4397829"/>
              <a:ext cx="1400741" cy="574989"/>
            </a:xfrm>
            <a:prstGeom prst="rect">
              <a:avLst/>
            </a:prstGeom>
            <a:solidFill>
              <a:srgbClr val="FDB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587566" y="4397829"/>
              <a:ext cx="1400741" cy="574989"/>
            </a:xfrm>
            <a:prstGeom prst="rect">
              <a:avLst/>
            </a:prstGeom>
            <a:solidFill>
              <a:srgbClr val="22B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966505" y="4397829"/>
              <a:ext cx="1400741" cy="574989"/>
            </a:xfrm>
            <a:prstGeom prst="rect">
              <a:avLst/>
            </a:prstGeom>
            <a:solidFill>
              <a:srgbClr val="E0A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1427705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813899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00093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71775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02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2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6" name="图表 15"/>
          <p:cNvGraphicFramePr/>
          <p:nvPr/>
        </p:nvGraphicFramePr>
        <p:xfrm>
          <a:off x="1260750" y="2278533"/>
          <a:ext cx="5182054" cy="345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6709970" y="2116755"/>
            <a:ext cx="4684861" cy="498598"/>
            <a:chOff x="6709970" y="2004211"/>
            <a:chExt cx="4684861" cy="498598"/>
          </a:xfrm>
        </p:grpSpPr>
        <p:sp>
          <p:nvSpPr>
            <p:cNvPr id="18" name="矩形 17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709970" y="3077091"/>
            <a:ext cx="4684861" cy="498598"/>
            <a:chOff x="6709970" y="2004211"/>
            <a:chExt cx="4684861" cy="498598"/>
          </a:xfrm>
        </p:grpSpPr>
        <p:sp>
          <p:nvSpPr>
            <p:cNvPr id="23" name="矩形 22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09970" y="4037427"/>
            <a:ext cx="4684861" cy="498598"/>
            <a:chOff x="6709970" y="2004211"/>
            <a:chExt cx="4684861" cy="498598"/>
          </a:xfrm>
        </p:grpSpPr>
        <p:sp>
          <p:nvSpPr>
            <p:cNvPr id="26" name="矩形 25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09970" y="4997762"/>
            <a:ext cx="4684861" cy="498598"/>
            <a:chOff x="6709970" y="2004211"/>
            <a:chExt cx="4684861" cy="498598"/>
          </a:xfrm>
        </p:grpSpPr>
        <p:sp>
          <p:nvSpPr>
            <p:cNvPr id="29" name="矩形 28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84475" y="1842868"/>
            <a:ext cx="2166424" cy="2166424"/>
            <a:chOff x="2035461" y="1842868"/>
            <a:chExt cx="2588456" cy="2588456"/>
          </a:xfrm>
        </p:grpSpPr>
        <p:sp>
          <p:nvSpPr>
            <p:cNvPr id="30" name="菱形 29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03350" y="1842868"/>
            <a:ext cx="2166424" cy="2166424"/>
            <a:chOff x="2035461" y="1842868"/>
            <a:chExt cx="2588456" cy="2588456"/>
          </a:xfrm>
        </p:grpSpPr>
        <p:sp>
          <p:nvSpPr>
            <p:cNvPr id="34" name="菱形 33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22225" y="1842868"/>
            <a:ext cx="2166424" cy="2166424"/>
            <a:chOff x="2035461" y="1842868"/>
            <a:chExt cx="2588456" cy="2588456"/>
          </a:xfrm>
        </p:grpSpPr>
        <p:sp>
          <p:nvSpPr>
            <p:cNvPr id="37" name="菱形 36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菱形 37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941101" y="1842868"/>
            <a:ext cx="2166424" cy="2166424"/>
            <a:chOff x="2035461" y="1842868"/>
            <a:chExt cx="2588456" cy="2588456"/>
          </a:xfrm>
        </p:grpSpPr>
        <p:sp>
          <p:nvSpPr>
            <p:cNvPr id="40" name="菱形 39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菱形 40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83565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302439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921315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540191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7" name="矩形 46"/>
          <p:cNvSpPr/>
          <p:nvPr/>
        </p:nvSpPr>
        <p:spPr>
          <a:xfrm>
            <a:off x="1575440" y="4183780"/>
            <a:ext cx="1184494" cy="452332"/>
          </a:xfrm>
          <a:prstGeom prst="rect">
            <a:avLst/>
          </a:prstGeom>
          <a:solidFill>
            <a:srgbClr val="FF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4194314" y="4183780"/>
            <a:ext cx="1184494" cy="452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49" name="矩形 48"/>
          <p:cNvSpPr/>
          <p:nvPr/>
        </p:nvSpPr>
        <p:spPr>
          <a:xfrm>
            <a:off x="6813190" y="4183780"/>
            <a:ext cx="1184494" cy="452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9432066" y="4183780"/>
            <a:ext cx="1184494" cy="452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1003070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651164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96003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778291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712"/>
          <a:stretch>
            <a:fillRect/>
          </a:stretch>
        </p:blipFill>
        <p:spPr>
          <a:xfrm>
            <a:off x="1878028" y="1380862"/>
            <a:ext cx="8435944" cy="46105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059766" y="2785403"/>
            <a:ext cx="10072468" cy="32059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435378" y="3022998"/>
            <a:ext cx="1321244" cy="527964"/>
            <a:chOff x="5741522" y="2043064"/>
            <a:chExt cx="1321244" cy="527964"/>
          </a:xfrm>
        </p:grpSpPr>
        <p:sp>
          <p:nvSpPr>
            <p:cNvPr id="17" name="文本框 16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9063872" y="3775355"/>
            <a:ext cx="1385677" cy="1385677"/>
            <a:chOff x="9063872" y="3859763"/>
            <a:chExt cx="1385677" cy="1385677"/>
          </a:xfrm>
        </p:grpSpPr>
        <p:sp>
          <p:nvSpPr>
            <p:cNvPr id="23" name="椭圆 22"/>
            <p:cNvSpPr/>
            <p:nvPr/>
          </p:nvSpPr>
          <p:spPr>
            <a:xfrm>
              <a:off x="9063872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9503118" y="4335085"/>
              <a:ext cx="507185" cy="435032"/>
            </a:xfrm>
            <a:custGeom>
              <a:avLst/>
              <a:gdLst>
                <a:gd name="T0" fmla="*/ 176 w 183"/>
                <a:gd name="T1" fmla="*/ 0 h 157"/>
                <a:gd name="T2" fmla="*/ 7 w 183"/>
                <a:gd name="T3" fmla="*/ 0 h 157"/>
                <a:gd name="T4" fmla="*/ 0 w 183"/>
                <a:gd name="T5" fmla="*/ 7 h 157"/>
                <a:gd name="T6" fmla="*/ 0 w 183"/>
                <a:gd name="T7" fmla="*/ 150 h 157"/>
                <a:gd name="T8" fmla="*/ 7 w 183"/>
                <a:gd name="T9" fmla="*/ 157 h 157"/>
                <a:gd name="T10" fmla="*/ 176 w 183"/>
                <a:gd name="T11" fmla="*/ 157 h 157"/>
                <a:gd name="T12" fmla="*/ 183 w 183"/>
                <a:gd name="T13" fmla="*/ 150 h 157"/>
                <a:gd name="T14" fmla="*/ 183 w 183"/>
                <a:gd name="T15" fmla="*/ 7 h 157"/>
                <a:gd name="T16" fmla="*/ 176 w 183"/>
                <a:gd name="T17" fmla="*/ 0 h 157"/>
                <a:gd name="T18" fmla="*/ 169 w 183"/>
                <a:gd name="T19" fmla="*/ 143 h 157"/>
                <a:gd name="T20" fmla="*/ 169 w 183"/>
                <a:gd name="T21" fmla="*/ 143 h 157"/>
                <a:gd name="T22" fmla="*/ 14 w 183"/>
                <a:gd name="T23" fmla="*/ 143 h 157"/>
                <a:gd name="T24" fmla="*/ 14 w 183"/>
                <a:gd name="T25" fmla="*/ 127 h 157"/>
                <a:gd name="T26" fmla="*/ 50 w 183"/>
                <a:gd name="T27" fmla="*/ 91 h 157"/>
                <a:gd name="T28" fmla="*/ 75 w 183"/>
                <a:gd name="T29" fmla="*/ 116 h 157"/>
                <a:gd name="T30" fmla="*/ 75 w 183"/>
                <a:gd name="T31" fmla="*/ 116 h 157"/>
                <a:gd name="T32" fmla="*/ 75 w 183"/>
                <a:gd name="T33" fmla="*/ 116 h 157"/>
                <a:gd name="T34" fmla="*/ 75 w 183"/>
                <a:gd name="T35" fmla="*/ 116 h 157"/>
                <a:gd name="T36" fmla="*/ 75 w 183"/>
                <a:gd name="T37" fmla="*/ 116 h 157"/>
                <a:gd name="T38" fmla="*/ 75 w 183"/>
                <a:gd name="T39" fmla="*/ 116 h 157"/>
                <a:gd name="T40" fmla="*/ 90 w 183"/>
                <a:gd name="T41" fmla="*/ 131 h 157"/>
                <a:gd name="T42" fmla="*/ 96 w 183"/>
                <a:gd name="T43" fmla="*/ 131 h 157"/>
                <a:gd name="T44" fmla="*/ 96 w 183"/>
                <a:gd name="T45" fmla="*/ 125 h 157"/>
                <a:gd name="T46" fmla="*/ 84 w 183"/>
                <a:gd name="T47" fmla="*/ 113 h 157"/>
                <a:gd name="T48" fmla="*/ 118 w 183"/>
                <a:gd name="T49" fmla="*/ 79 h 157"/>
                <a:gd name="T50" fmla="*/ 169 w 183"/>
                <a:gd name="T51" fmla="*/ 129 h 157"/>
                <a:gd name="T52" fmla="*/ 169 w 183"/>
                <a:gd name="T53" fmla="*/ 143 h 157"/>
                <a:gd name="T54" fmla="*/ 169 w 183"/>
                <a:gd name="T55" fmla="*/ 117 h 157"/>
                <a:gd name="T56" fmla="*/ 169 w 183"/>
                <a:gd name="T57" fmla="*/ 117 h 157"/>
                <a:gd name="T58" fmla="*/ 121 w 183"/>
                <a:gd name="T59" fmla="*/ 70 h 157"/>
                <a:gd name="T60" fmla="*/ 115 w 183"/>
                <a:gd name="T61" fmla="*/ 70 h 157"/>
                <a:gd name="T62" fmla="*/ 78 w 183"/>
                <a:gd name="T63" fmla="*/ 107 h 157"/>
                <a:gd name="T64" fmla="*/ 53 w 183"/>
                <a:gd name="T65" fmla="*/ 82 h 157"/>
                <a:gd name="T66" fmla="*/ 47 w 183"/>
                <a:gd name="T67" fmla="*/ 82 h 157"/>
                <a:gd name="T68" fmla="*/ 14 w 183"/>
                <a:gd name="T69" fmla="*/ 115 h 157"/>
                <a:gd name="T70" fmla="*/ 14 w 183"/>
                <a:gd name="T71" fmla="*/ 14 h 157"/>
                <a:gd name="T72" fmla="*/ 169 w 183"/>
                <a:gd name="T73" fmla="*/ 14 h 157"/>
                <a:gd name="T74" fmla="*/ 169 w 183"/>
                <a:gd name="T75" fmla="*/ 117 h 157"/>
                <a:gd name="T76" fmla="*/ 53 w 183"/>
                <a:gd name="T77" fmla="*/ 71 h 157"/>
                <a:gd name="T78" fmla="*/ 53 w 183"/>
                <a:gd name="T79" fmla="*/ 71 h 157"/>
                <a:gd name="T80" fmla="*/ 77 w 183"/>
                <a:gd name="T81" fmla="*/ 46 h 157"/>
                <a:gd name="T82" fmla="*/ 53 w 183"/>
                <a:gd name="T83" fmla="*/ 22 h 157"/>
                <a:gd name="T84" fmla="*/ 28 w 183"/>
                <a:gd name="T85" fmla="*/ 46 h 157"/>
                <a:gd name="T86" fmla="*/ 53 w 183"/>
                <a:gd name="T87" fmla="*/ 71 h 157"/>
                <a:gd name="T88" fmla="*/ 53 w 183"/>
                <a:gd name="T89" fmla="*/ 30 h 157"/>
                <a:gd name="T90" fmla="*/ 53 w 183"/>
                <a:gd name="T91" fmla="*/ 30 h 157"/>
                <a:gd name="T92" fmla="*/ 69 w 183"/>
                <a:gd name="T93" fmla="*/ 46 h 157"/>
                <a:gd name="T94" fmla="*/ 53 w 183"/>
                <a:gd name="T95" fmla="*/ 63 h 157"/>
                <a:gd name="T96" fmla="*/ 37 w 183"/>
                <a:gd name="T97" fmla="*/ 46 h 157"/>
                <a:gd name="T98" fmla="*/ 53 w 183"/>
                <a:gd name="T99" fmla="*/ 3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3" h="157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4"/>
                    <a:pt x="3" y="157"/>
                    <a:pt x="7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80" y="157"/>
                    <a:pt x="183" y="154"/>
                    <a:pt x="183" y="150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  <a:moveTo>
                    <a:pt x="169" y="143"/>
                  </a:moveTo>
                  <a:cubicBezTo>
                    <a:pt x="169" y="143"/>
                    <a:pt x="169" y="143"/>
                    <a:pt x="169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2" y="133"/>
                    <a:pt x="95" y="133"/>
                    <a:pt x="96" y="131"/>
                  </a:cubicBezTo>
                  <a:cubicBezTo>
                    <a:pt x="98" y="129"/>
                    <a:pt x="98" y="127"/>
                    <a:pt x="96" y="125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43"/>
                    <a:pt x="169" y="143"/>
                    <a:pt x="169" y="143"/>
                  </a:cubicBezTo>
                  <a:close/>
                  <a:moveTo>
                    <a:pt x="169" y="117"/>
                  </a:moveTo>
                  <a:cubicBezTo>
                    <a:pt x="169" y="117"/>
                    <a:pt x="169" y="117"/>
                    <a:pt x="169" y="117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0" y="68"/>
                    <a:pt x="117" y="68"/>
                    <a:pt x="115" y="70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1" y="80"/>
                    <a:pt x="49" y="80"/>
                    <a:pt x="47" y="82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17"/>
                    <a:pt x="169" y="117"/>
                    <a:pt x="169" y="117"/>
                  </a:cubicBezTo>
                  <a:close/>
                  <a:moveTo>
                    <a:pt x="53" y="71"/>
                  </a:moveTo>
                  <a:cubicBezTo>
                    <a:pt x="53" y="71"/>
                    <a:pt x="53" y="71"/>
                    <a:pt x="53" y="71"/>
                  </a:cubicBezTo>
                  <a:cubicBezTo>
                    <a:pt x="66" y="71"/>
                    <a:pt x="77" y="60"/>
                    <a:pt x="77" y="46"/>
                  </a:cubicBezTo>
                  <a:cubicBezTo>
                    <a:pt x="77" y="33"/>
                    <a:pt x="66" y="22"/>
                    <a:pt x="53" y="22"/>
                  </a:cubicBezTo>
                  <a:cubicBezTo>
                    <a:pt x="39" y="22"/>
                    <a:pt x="28" y="33"/>
                    <a:pt x="28" y="46"/>
                  </a:cubicBezTo>
                  <a:cubicBezTo>
                    <a:pt x="28" y="60"/>
                    <a:pt x="39" y="71"/>
                    <a:pt x="53" y="71"/>
                  </a:cubicBezTo>
                  <a:close/>
                  <a:moveTo>
                    <a:pt x="53" y="30"/>
                  </a:moveTo>
                  <a:cubicBezTo>
                    <a:pt x="53" y="30"/>
                    <a:pt x="53" y="30"/>
                    <a:pt x="53" y="30"/>
                  </a:cubicBezTo>
                  <a:cubicBezTo>
                    <a:pt x="62" y="30"/>
                    <a:pt x="69" y="38"/>
                    <a:pt x="69" y="46"/>
                  </a:cubicBezTo>
                  <a:cubicBezTo>
                    <a:pt x="69" y="55"/>
                    <a:pt x="62" y="63"/>
                    <a:pt x="53" y="63"/>
                  </a:cubicBezTo>
                  <a:cubicBezTo>
                    <a:pt x="44" y="63"/>
                    <a:pt x="37" y="55"/>
                    <a:pt x="37" y="46"/>
                  </a:cubicBezTo>
                  <a:cubicBezTo>
                    <a:pt x="37" y="38"/>
                    <a:pt x="44" y="30"/>
                    <a:pt x="53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82925" y="3775355"/>
            <a:ext cx="1385677" cy="1385677"/>
            <a:chOff x="4182925" y="3859763"/>
            <a:chExt cx="1385677" cy="1385677"/>
          </a:xfrm>
        </p:grpSpPr>
        <p:sp>
          <p:nvSpPr>
            <p:cNvPr id="21" name="椭圆 20"/>
            <p:cNvSpPr/>
            <p:nvPr/>
          </p:nvSpPr>
          <p:spPr>
            <a:xfrm>
              <a:off x="4182925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30"/>
            <p:cNvSpPr>
              <a:spLocks noEditPoints="1"/>
            </p:cNvSpPr>
            <p:nvPr/>
          </p:nvSpPr>
          <p:spPr bwMode="auto">
            <a:xfrm>
              <a:off x="4638086" y="4294765"/>
              <a:ext cx="475354" cy="515673"/>
            </a:xfrm>
            <a:custGeom>
              <a:avLst/>
              <a:gdLst>
                <a:gd name="T0" fmla="*/ 8 w 172"/>
                <a:gd name="T1" fmla="*/ 57 h 187"/>
                <a:gd name="T2" fmla="*/ 172 w 172"/>
                <a:gd name="T3" fmla="*/ 64 h 187"/>
                <a:gd name="T4" fmla="*/ 172 w 172"/>
                <a:gd name="T5" fmla="*/ 96 h 187"/>
                <a:gd name="T6" fmla="*/ 165 w 172"/>
                <a:gd name="T7" fmla="*/ 103 h 187"/>
                <a:gd name="T8" fmla="*/ 165 w 172"/>
                <a:gd name="T9" fmla="*/ 180 h 187"/>
                <a:gd name="T10" fmla="*/ 157 w 172"/>
                <a:gd name="T11" fmla="*/ 187 h 187"/>
                <a:gd name="T12" fmla="*/ 8 w 172"/>
                <a:gd name="T13" fmla="*/ 180 h 187"/>
                <a:gd name="T14" fmla="*/ 8 w 172"/>
                <a:gd name="T15" fmla="*/ 103 h 187"/>
                <a:gd name="T16" fmla="*/ 0 w 172"/>
                <a:gd name="T17" fmla="*/ 96 h 187"/>
                <a:gd name="T18" fmla="*/ 0 w 172"/>
                <a:gd name="T19" fmla="*/ 64 h 187"/>
                <a:gd name="T20" fmla="*/ 100 w 172"/>
                <a:gd name="T21" fmla="*/ 173 h 187"/>
                <a:gd name="T22" fmla="*/ 100 w 172"/>
                <a:gd name="T23" fmla="*/ 103 h 187"/>
                <a:gd name="T24" fmla="*/ 73 w 172"/>
                <a:gd name="T25" fmla="*/ 173 h 187"/>
                <a:gd name="T26" fmla="*/ 64 w 172"/>
                <a:gd name="T27" fmla="*/ 173 h 187"/>
                <a:gd name="T28" fmla="*/ 64 w 172"/>
                <a:gd name="T29" fmla="*/ 103 h 187"/>
                <a:gd name="T30" fmla="*/ 22 w 172"/>
                <a:gd name="T31" fmla="*/ 173 h 187"/>
                <a:gd name="T32" fmla="*/ 108 w 172"/>
                <a:gd name="T33" fmla="*/ 103 h 187"/>
                <a:gd name="T34" fmla="*/ 108 w 172"/>
                <a:gd name="T35" fmla="*/ 173 h 187"/>
                <a:gd name="T36" fmla="*/ 150 w 172"/>
                <a:gd name="T37" fmla="*/ 103 h 187"/>
                <a:gd name="T38" fmla="*/ 87 w 172"/>
                <a:gd name="T39" fmla="*/ 15 h 187"/>
                <a:gd name="T40" fmla="*/ 96 w 172"/>
                <a:gd name="T41" fmla="*/ 17 h 187"/>
                <a:gd name="T42" fmla="*/ 120 w 172"/>
                <a:gd name="T43" fmla="*/ 0 h 187"/>
                <a:gd name="T44" fmla="*/ 145 w 172"/>
                <a:gd name="T45" fmla="*/ 25 h 187"/>
                <a:gd name="T46" fmla="*/ 120 w 172"/>
                <a:gd name="T47" fmla="*/ 50 h 187"/>
                <a:gd name="T48" fmla="*/ 53 w 172"/>
                <a:gd name="T49" fmla="*/ 50 h 187"/>
                <a:gd name="T50" fmla="*/ 35 w 172"/>
                <a:gd name="T51" fmla="*/ 43 h 187"/>
                <a:gd name="T52" fmla="*/ 35 w 172"/>
                <a:gd name="T53" fmla="*/ 7 h 187"/>
                <a:gd name="T54" fmla="*/ 71 w 172"/>
                <a:gd name="T55" fmla="*/ 7 h 187"/>
                <a:gd name="T56" fmla="*/ 87 w 172"/>
                <a:gd name="T57" fmla="*/ 15 h 187"/>
                <a:gd name="T58" fmla="*/ 93 w 172"/>
                <a:gd name="T59" fmla="*/ 26 h 187"/>
                <a:gd name="T60" fmla="*/ 80 w 172"/>
                <a:gd name="T61" fmla="*/ 26 h 187"/>
                <a:gd name="T62" fmla="*/ 80 w 172"/>
                <a:gd name="T63" fmla="*/ 39 h 187"/>
                <a:gd name="T64" fmla="*/ 93 w 172"/>
                <a:gd name="T65" fmla="*/ 39 h 187"/>
                <a:gd name="T66" fmla="*/ 96 w 172"/>
                <a:gd name="T67" fmla="*/ 33 h 187"/>
                <a:gd name="T68" fmla="*/ 103 w 172"/>
                <a:gd name="T69" fmla="*/ 26 h 187"/>
                <a:gd name="T70" fmla="*/ 105 w 172"/>
                <a:gd name="T71" fmla="*/ 33 h 187"/>
                <a:gd name="T72" fmla="*/ 120 w 172"/>
                <a:gd name="T73" fmla="*/ 42 h 187"/>
                <a:gd name="T74" fmla="*/ 137 w 172"/>
                <a:gd name="T75" fmla="*/ 25 h 187"/>
                <a:gd name="T76" fmla="*/ 120 w 172"/>
                <a:gd name="T77" fmla="*/ 9 h 187"/>
                <a:gd name="T78" fmla="*/ 103 w 172"/>
                <a:gd name="T79" fmla="*/ 25 h 187"/>
                <a:gd name="T80" fmla="*/ 72 w 172"/>
                <a:gd name="T81" fmla="*/ 42 h 187"/>
                <a:gd name="T82" fmla="*/ 69 w 172"/>
                <a:gd name="T83" fmla="*/ 33 h 187"/>
                <a:gd name="T84" fmla="*/ 69 w 172"/>
                <a:gd name="T85" fmla="*/ 25 h 187"/>
                <a:gd name="T86" fmla="*/ 53 w 172"/>
                <a:gd name="T87" fmla="*/ 9 h 187"/>
                <a:gd name="T88" fmla="*/ 36 w 172"/>
                <a:gd name="T89" fmla="*/ 25 h 187"/>
                <a:gd name="T90" fmla="*/ 53 w 172"/>
                <a:gd name="T91" fmla="*/ 42 h 187"/>
                <a:gd name="T92" fmla="*/ 158 w 172"/>
                <a:gd name="T93" fmla="*/ 71 h 187"/>
                <a:gd name="T94" fmla="*/ 15 w 172"/>
                <a:gd name="T95" fmla="*/ 71 h 187"/>
                <a:gd name="T96" fmla="*/ 158 w 172"/>
                <a:gd name="T97" fmla="*/ 8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2" h="187">
                  <a:moveTo>
                    <a:pt x="7" y="57"/>
                  </a:moveTo>
                  <a:cubicBezTo>
                    <a:pt x="8" y="57"/>
                    <a:pt x="8" y="57"/>
                    <a:pt x="8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9" y="57"/>
                    <a:pt x="172" y="60"/>
                    <a:pt x="172" y="64"/>
                  </a:cubicBezTo>
                  <a:cubicBezTo>
                    <a:pt x="172" y="64"/>
                    <a:pt x="172" y="64"/>
                    <a:pt x="172" y="64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100"/>
                    <a:pt x="169" y="103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5" y="180"/>
                    <a:pt x="165" y="180"/>
                    <a:pt x="165" y="180"/>
                  </a:cubicBezTo>
                  <a:cubicBezTo>
                    <a:pt x="165" y="184"/>
                    <a:pt x="161" y="187"/>
                    <a:pt x="158" y="187"/>
                  </a:cubicBezTo>
                  <a:cubicBezTo>
                    <a:pt x="157" y="187"/>
                    <a:pt x="157" y="187"/>
                    <a:pt x="157" y="187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1" y="187"/>
                    <a:pt x="8" y="184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3" y="103"/>
                    <a:pt x="0" y="100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3" y="57"/>
                    <a:pt x="7" y="57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100" y="173"/>
                    <a:pt x="100" y="173"/>
                    <a:pt x="100" y="173"/>
                  </a:cubicBezTo>
                  <a:close/>
                  <a:moveTo>
                    <a:pt x="64" y="173"/>
                  </a:moveTo>
                  <a:cubicBezTo>
                    <a:pt x="64" y="173"/>
                    <a:pt x="64" y="173"/>
                    <a:pt x="64" y="17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64" y="173"/>
                    <a:pt x="64" y="173"/>
                    <a:pt x="64" y="173"/>
                  </a:cubicBezTo>
                  <a:close/>
                  <a:moveTo>
                    <a:pt x="108" y="103"/>
                  </a:moveTo>
                  <a:cubicBezTo>
                    <a:pt x="108" y="103"/>
                    <a:pt x="108" y="103"/>
                    <a:pt x="108" y="103"/>
                  </a:cubicBezTo>
                  <a:cubicBezTo>
                    <a:pt x="108" y="173"/>
                    <a:pt x="108" y="173"/>
                    <a:pt x="108" y="173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08" y="103"/>
                    <a:pt x="108" y="103"/>
                    <a:pt x="108" y="103"/>
                  </a:cubicBezTo>
                  <a:close/>
                  <a:moveTo>
                    <a:pt x="87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90" y="15"/>
                    <a:pt x="93" y="16"/>
                    <a:pt x="96" y="17"/>
                  </a:cubicBezTo>
                  <a:cubicBezTo>
                    <a:pt x="97" y="14"/>
                    <a:pt x="99" y="10"/>
                    <a:pt x="102" y="7"/>
                  </a:cubicBezTo>
                  <a:cubicBezTo>
                    <a:pt x="107" y="3"/>
                    <a:pt x="113" y="0"/>
                    <a:pt x="120" y="0"/>
                  </a:cubicBezTo>
                  <a:cubicBezTo>
                    <a:pt x="127" y="0"/>
                    <a:pt x="133" y="3"/>
                    <a:pt x="138" y="7"/>
                  </a:cubicBezTo>
                  <a:cubicBezTo>
                    <a:pt x="142" y="12"/>
                    <a:pt x="145" y="18"/>
                    <a:pt x="145" y="25"/>
                  </a:cubicBezTo>
                  <a:cubicBezTo>
                    <a:pt x="145" y="32"/>
                    <a:pt x="142" y="39"/>
                    <a:pt x="138" y="43"/>
                  </a:cubicBezTo>
                  <a:cubicBezTo>
                    <a:pt x="133" y="48"/>
                    <a:pt x="127" y="50"/>
                    <a:pt x="12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98" y="50"/>
                    <a:pt x="75" y="50"/>
                    <a:pt x="53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46" y="50"/>
                    <a:pt x="40" y="48"/>
                    <a:pt x="35" y="43"/>
                  </a:cubicBezTo>
                  <a:cubicBezTo>
                    <a:pt x="30" y="39"/>
                    <a:pt x="28" y="32"/>
                    <a:pt x="28" y="25"/>
                  </a:cubicBezTo>
                  <a:cubicBezTo>
                    <a:pt x="28" y="18"/>
                    <a:pt x="30" y="12"/>
                    <a:pt x="35" y="7"/>
                  </a:cubicBezTo>
                  <a:cubicBezTo>
                    <a:pt x="40" y="3"/>
                    <a:pt x="46" y="0"/>
                    <a:pt x="53" y="0"/>
                  </a:cubicBezTo>
                  <a:cubicBezTo>
                    <a:pt x="60" y="0"/>
                    <a:pt x="66" y="3"/>
                    <a:pt x="71" y="7"/>
                  </a:cubicBezTo>
                  <a:cubicBezTo>
                    <a:pt x="73" y="10"/>
                    <a:pt x="76" y="14"/>
                    <a:pt x="77" y="18"/>
                  </a:cubicBezTo>
                  <a:cubicBezTo>
                    <a:pt x="80" y="16"/>
                    <a:pt x="83" y="15"/>
                    <a:pt x="87" y="15"/>
                  </a:cubicBezTo>
                  <a:close/>
                  <a:moveTo>
                    <a:pt x="93" y="26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92" y="24"/>
                    <a:pt x="89" y="23"/>
                    <a:pt x="87" y="23"/>
                  </a:cubicBezTo>
                  <a:cubicBezTo>
                    <a:pt x="84" y="23"/>
                    <a:pt x="82" y="24"/>
                    <a:pt x="80" y="26"/>
                  </a:cubicBezTo>
                  <a:cubicBezTo>
                    <a:pt x="78" y="28"/>
                    <a:pt x="77" y="30"/>
                    <a:pt x="77" y="33"/>
                  </a:cubicBezTo>
                  <a:cubicBezTo>
                    <a:pt x="77" y="35"/>
                    <a:pt x="78" y="37"/>
                    <a:pt x="80" y="39"/>
                  </a:cubicBezTo>
                  <a:cubicBezTo>
                    <a:pt x="82" y="41"/>
                    <a:pt x="84" y="42"/>
                    <a:pt x="87" y="42"/>
                  </a:cubicBezTo>
                  <a:cubicBezTo>
                    <a:pt x="89" y="42"/>
                    <a:pt x="91" y="41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5" y="37"/>
                    <a:pt x="96" y="35"/>
                    <a:pt x="96" y="33"/>
                  </a:cubicBezTo>
                  <a:cubicBezTo>
                    <a:pt x="96" y="30"/>
                    <a:pt x="95" y="28"/>
                    <a:pt x="93" y="26"/>
                  </a:cubicBezTo>
                  <a:close/>
                  <a:moveTo>
                    <a:pt x="103" y="26"/>
                  </a:moveTo>
                  <a:cubicBezTo>
                    <a:pt x="103" y="26"/>
                    <a:pt x="103" y="26"/>
                    <a:pt x="103" y="26"/>
                  </a:cubicBezTo>
                  <a:cubicBezTo>
                    <a:pt x="104" y="28"/>
                    <a:pt x="105" y="30"/>
                    <a:pt x="105" y="33"/>
                  </a:cubicBezTo>
                  <a:cubicBezTo>
                    <a:pt x="105" y="36"/>
                    <a:pt x="104" y="39"/>
                    <a:pt x="102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5" y="42"/>
                    <a:pt x="129" y="40"/>
                    <a:pt x="132" y="37"/>
                  </a:cubicBezTo>
                  <a:cubicBezTo>
                    <a:pt x="135" y="34"/>
                    <a:pt x="137" y="30"/>
                    <a:pt x="137" y="25"/>
                  </a:cubicBezTo>
                  <a:cubicBezTo>
                    <a:pt x="137" y="21"/>
                    <a:pt x="135" y="16"/>
                    <a:pt x="132" y="13"/>
                  </a:cubicBezTo>
                  <a:cubicBezTo>
                    <a:pt x="129" y="10"/>
                    <a:pt x="125" y="9"/>
                    <a:pt x="120" y="9"/>
                  </a:cubicBezTo>
                  <a:cubicBezTo>
                    <a:pt x="115" y="9"/>
                    <a:pt x="111" y="10"/>
                    <a:pt x="108" y="13"/>
                  </a:cubicBezTo>
                  <a:cubicBezTo>
                    <a:pt x="105" y="16"/>
                    <a:pt x="103" y="21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lose/>
                  <a:moveTo>
                    <a:pt x="72" y="42"/>
                  </a:moveTo>
                  <a:cubicBezTo>
                    <a:pt x="72" y="42"/>
                    <a:pt x="72" y="42"/>
                    <a:pt x="72" y="42"/>
                  </a:cubicBezTo>
                  <a:cubicBezTo>
                    <a:pt x="70" y="39"/>
                    <a:pt x="69" y="36"/>
                    <a:pt x="69" y="33"/>
                  </a:cubicBezTo>
                  <a:cubicBezTo>
                    <a:pt x="69" y="31"/>
                    <a:pt x="69" y="29"/>
                    <a:pt x="70" y="27"/>
                  </a:cubicBezTo>
                  <a:cubicBezTo>
                    <a:pt x="70" y="26"/>
                    <a:pt x="69" y="26"/>
                    <a:pt x="69" y="25"/>
                  </a:cubicBezTo>
                  <a:cubicBezTo>
                    <a:pt x="69" y="21"/>
                    <a:pt x="68" y="16"/>
                    <a:pt x="65" y="13"/>
                  </a:cubicBezTo>
                  <a:cubicBezTo>
                    <a:pt x="62" y="10"/>
                    <a:pt x="57" y="9"/>
                    <a:pt x="53" y="9"/>
                  </a:cubicBezTo>
                  <a:cubicBezTo>
                    <a:pt x="48" y="9"/>
                    <a:pt x="44" y="10"/>
                    <a:pt x="41" y="13"/>
                  </a:cubicBezTo>
                  <a:cubicBezTo>
                    <a:pt x="38" y="16"/>
                    <a:pt x="36" y="21"/>
                    <a:pt x="36" y="25"/>
                  </a:cubicBezTo>
                  <a:cubicBezTo>
                    <a:pt x="36" y="30"/>
                    <a:pt x="38" y="34"/>
                    <a:pt x="41" y="37"/>
                  </a:cubicBezTo>
                  <a:cubicBezTo>
                    <a:pt x="44" y="40"/>
                    <a:pt x="48" y="42"/>
                    <a:pt x="53" y="42"/>
                  </a:cubicBezTo>
                  <a:cubicBezTo>
                    <a:pt x="72" y="42"/>
                    <a:pt x="72" y="42"/>
                    <a:pt x="72" y="42"/>
                  </a:cubicBezTo>
                  <a:close/>
                  <a:moveTo>
                    <a:pt x="158" y="71"/>
                  </a:moveTo>
                  <a:cubicBezTo>
                    <a:pt x="158" y="71"/>
                    <a:pt x="158" y="71"/>
                    <a:pt x="158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66" y="89"/>
                    <a:pt x="107" y="89"/>
                    <a:pt x="158" y="89"/>
                  </a:cubicBezTo>
                  <a:cubicBezTo>
                    <a:pt x="158" y="71"/>
                    <a:pt x="158" y="71"/>
                    <a:pt x="158" y="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23398" y="3775355"/>
            <a:ext cx="1385677" cy="1385677"/>
            <a:chOff x="6623398" y="3859763"/>
            <a:chExt cx="1385677" cy="1385677"/>
          </a:xfrm>
        </p:grpSpPr>
        <p:sp>
          <p:nvSpPr>
            <p:cNvPr id="22" name="椭圆 21"/>
            <p:cNvSpPr/>
            <p:nvPr/>
          </p:nvSpPr>
          <p:spPr>
            <a:xfrm>
              <a:off x="6623398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23"/>
            <p:cNvSpPr>
              <a:spLocks noEditPoints="1"/>
            </p:cNvSpPr>
            <p:nvPr/>
          </p:nvSpPr>
          <p:spPr bwMode="auto">
            <a:xfrm>
              <a:off x="7063704" y="4317047"/>
              <a:ext cx="505064" cy="471109"/>
            </a:xfrm>
            <a:custGeom>
              <a:avLst/>
              <a:gdLst>
                <a:gd name="T0" fmla="*/ 161 w 183"/>
                <a:gd name="T1" fmla="*/ 123 h 170"/>
                <a:gd name="T2" fmla="*/ 85 w 183"/>
                <a:gd name="T3" fmla="*/ 101 h 170"/>
                <a:gd name="T4" fmla="*/ 85 w 183"/>
                <a:gd name="T5" fmla="*/ 127 h 170"/>
                <a:gd name="T6" fmla="*/ 153 w 183"/>
                <a:gd name="T7" fmla="*/ 109 h 170"/>
                <a:gd name="T8" fmla="*/ 90 w 183"/>
                <a:gd name="T9" fmla="*/ 109 h 170"/>
                <a:gd name="T10" fmla="*/ 102 w 183"/>
                <a:gd name="T11" fmla="*/ 143 h 170"/>
                <a:gd name="T12" fmla="*/ 85 w 183"/>
                <a:gd name="T13" fmla="*/ 135 h 170"/>
                <a:gd name="T14" fmla="*/ 130 w 183"/>
                <a:gd name="T15" fmla="*/ 135 h 170"/>
                <a:gd name="T16" fmla="*/ 108 w 183"/>
                <a:gd name="T17" fmla="*/ 139 h 170"/>
                <a:gd name="T18" fmla="*/ 134 w 183"/>
                <a:gd name="T19" fmla="*/ 139 h 170"/>
                <a:gd name="T20" fmla="*/ 157 w 183"/>
                <a:gd name="T21" fmla="*/ 135 h 170"/>
                <a:gd name="T22" fmla="*/ 140 w 183"/>
                <a:gd name="T23" fmla="*/ 143 h 170"/>
                <a:gd name="T24" fmla="*/ 157 w 183"/>
                <a:gd name="T25" fmla="*/ 135 h 170"/>
                <a:gd name="T26" fmla="*/ 7 w 183"/>
                <a:gd name="T27" fmla="*/ 0 h 170"/>
                <a:gd name="T28" fmla="*/ 7 w 183"/>
                <a:gd name="T29" fmla="*/ 170 h 170"/>
                <a:gd name="T30" fmla="*/ 183 w 183"/>
                <a:gd name="T31" fmla="*/ 7 h 170"/>
                <a:gd name="T32" fmla="*/ 169 w 183"/>
                <a:gd name="T33" fmla="*/ 156 h 170"/>
                <a:gd name="T34" fmla="*/ 169 w 183"/>
                <a:gd name="T35" fmla="*/ 89 h 170"/>
                <a:gd name="T36" fmla="*/ 169 w 183"/>
                <a:gd name="T37" fmla="*/ 81 h 170"/>
                <a:gd name="T38" fmla="*/ 169 w 183"/>
                <a:gd name="T39" fmla="*/ 14 h 170"/>
                <a:gd name="T40" fmla="*/ 42 w 183"/>
                <a:gd name="T41" fmla="*/ 146 h 170"/>
                <a:gd name="T42" fmla="*/ 58 w 183"/>
                <a:gd name="T43" fmla="*/ 108 h 170"/>
                <a:gd name="T44" fmla="*/ 19 w 183"/>
                <a:gd name="T45" fmla="*/ 123 h 170"/>
                <a:gd name="T46" fmla="*/ 32 w 183"/>
                <a:gd name="T47" fmla="*/ 114 h 170"/>
                <a:gd name="T48" fmla="*/ 52 w 183"/>
                <a:gd name="T49" fmla="*/ 114 h 170"/>
                <a:gd name="T50" fmla="*/ 42 w 183"/>
                <a:gd name="T51" fmla="*/ 138 h 170"/>
                <a:gd name="T52" fmla="*/ 32 w 183"/>
                <a:gd name="T53" fmla="*/ 114 h 170"/>
                <a:gd name="T54" fmla="*/ 149 w 183"/>
                <a:gd name="T55" fmla="*/ 35 h 170"/>
                <a:gd name="T56" fmla="*/ 34 w 183"/>
                <a:gd name="T57" fmla="*/ 26 h 170"/>
                <a:gd name="T58" fmla="*/ 90 w 183"/>
                <a:gd name="T59" fmla="*/ 53 h 170"/>
                <a:gd name="T60" fmla="*/ 68 w 183"/>
                <a:gd name="T61" fmla="*/ 57 h 170"/>
                <a:gd name="T62" fmla="*/ 95 w 183"/>
                <a:gd name="T63" fmla="*/ 57 h 170"/>
                <a:gd name="T64" fmla="*/ 120 w 183"/>
                <a:gd name="T65" fmla="*/ 53 h 170"/>
                <a:gd name="T66" fmla="*/ 101 w 183"/>
                <a:gd name="T67" fmla="*/ 62 h 170"/>
                <a:gd name="T68" fmla="*/ 120 w 183"/>
                <a:gd name="T69" fmla="*/ 53 h 170"/>
                <a:gd name="T70" fmla="*/ 45 w 183"/>
                <a:gd name="T71" fmla="*/ 73 h 170"/>
                <a:gd name="T72" fmla="*/ 60 w 183"/>
                <a:gd name="T73" fmla="*/ 58 h 170"/>
                <a:gd name="T74" fmla="*/ 45 w 183"/>
                <a:gd name="T75" fmla="*/ 42 h 170"/>
                <a:gd name="T76" fmla="*/ 30 w 183"/>
                <a:gd name="T77" fmla="*/ 58 h 170"/>
                <a:gd name="T78" fmla="*/ 40 w 183"/>
                <a:gd name="T79" fmla="*/ 53 h 170"/>
                <a:gd name="T80" fmla="*/ 50 w 183"/>
                <a:gd name="T81" fmla="*/ 53 h 170"/>
                <a:gd name="T82" fmla="*/ 50 w 183"/>
                <a:gd name="T83" fmla="*/ 62 h 170"/>
                <a:gd name="T84" fmla="*/ 40 w 183"/>
                <a:gd name="T85" fmla="*/ 62 h 170"/>
                <a:gd name="T86" fmla="*/ 40 w 183"/>
                <a:gd name="T87" fmla="*/ 53 h 170"/>
                <a:gd name="T88" fmla="*/ 131 w 183"/>
                <a:gd name="T89" fmla="*/ 53 h 170"/>
                <a:gd name="T90" fmla="*/ 149 w 183"/>
                <a:gd name="T91" fmla="*/ 6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70">
                  <a:moveTo>
                    <a:pt x="85" y="127"/>
                  </a:moveTo>
                  <a:cubicBezTo>
                    <a:pt x="157" y="127"/>
                    <a:pt x="157" y="127"/>
                    <a:pt x="157" y="127"/>
                  </a:cubicBezTo>
                  <a:cubicBezTo>
                    <a:pt x="159" y="127"/>
                    <a:pt x="161" y="125"/>
                    <a:pt x="161" y="123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1" y="103"/>
                    <a:pt x="159" y="101"/>
                    <a:pt x="157" y="101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3" y="101"/>
                    <a:pt x="81" y="103"/>
                    <a:pt x="81" y="105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81" y="125"/>
                    <a:pt x="83" y="127"/>
                    <a:pt x="85" y="127"/>
                  </a:cubicBezTo>
                  <a:close/>
                  <a:moveTo>
                    <a:pt x="90" y="109"/>
                  </a:moveTo>
                  <a:cubicBezTo>
                    <a:pt x="90" y="109"/>
                    <a:pt x="90" y="109"/>
                    <a:pt x="90" y="109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0" y="109"/>
                    <a:pt x="90" y="109"/>
                    <a:pt x="90" y="109"/>
                  </a:cubicBezTo>
                  <a:close/>
                  <a:moveTo>
                    <a:pt x="85" y="143"/>
                  </a:moveTo>
                  <a:cubicBezTo>
                    <a:pt x="85" y="143"/>
                    <a:pt x="85" y="143"/>
                    <a:pt x="85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3"/>
                    <a:pt x="107" y="141"/>
                    <a:pt x="107" y="139"/>
                  </a:cubicBezTo>
                  <a:cubicBezTo>
                    <a:pt x="107" y="137"/>
                    <a:pt x="105" y="135"/>
                    <a:pt x="102" y="135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3" y="135"/>
                    <a:pt x="81" y="137"/>
                    <a:pt x="81" y="139"/>
                  </a:cubicBezTo>
                  <a:cubicBezTo>
                    <a:pt x="81" y="141"/>
                    <a:pt x="83" y="143"/>
                    <a:pt x="85" y="143"/>
                  </a:cubicBezTo>
                  <a:close/>
                  <a:moveTo>
                    <a:pt x="130" y="135"/>
                  </a:moveTo>
                  <a:cubicBezTo>
                    <a:pt x="130" y="135"/>
                    <a:pt x="130" y="135"/>
                    <a:pt x="130" y="135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0" y="135"/>
                    <a:pt x="108" y="137"/>
                    <a:pt x="108" y="139"/>
                  </a:cubicBezTo>
                  <a:cubicBezTo>
                    <a:pt x="108" y="141"/>
                    <a:pt x="110" y="143"/>
                    <a:pt x="113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2" y="143"/>
                    <a:pt x="134" y="141"/>
                    <a:pt x="134" y="139"/>
                  </a:cubicBezTo>
                  <a:cubicBezTo>
                    <a:pt x="134" y="137"/>
                    <a:pt x="132" y="135"/>
                    <a:pt x="130" y="135"/>
                  </a:cubicBezTo>
                  <a:close/>
                  <a:moveTo>
                    <a:pt x="157" y="135"/>
                  </a:moveTo>
                  <a:cubicBezTo>
                    <a:pt x="157" y="135"/>
                    <a:pt x="157" y="135"/>
                    <a:pt x="157" y="135"/>
                  </a:cubicBezTo>
                  <a:cubicBezTo>
                    <a:pt x="140" y="135"/>
                    <a:pt x="140" y="135"/>
                    <a:pt x="140" y="135"/>
                  </a:cubicBezTo>
                  <a:cubicBezTo>
                    <a:pt x="137" y="135"/>
                    <a:pt x="136" y="137"/>
                    <a:pt x="136" y="139"/>
                  </a:cubicBezTo>
                  <a:cubicBezTo>
                    <a:pt x="136" y="141"/>
                    <a:pt x="137" y="143"/>
                    <a:pt x="140" y="143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9" y="143"/>
                    <a:pt x="161" y="141"/>
                    <a:pt x="161" y="139"/>
                  </a:cubicBezTo>
                  <a:cubicBezTo>
                    <a:pt x="161" y="137"/>
                    <a:pt x="159" y="135"/>
                    <a:pt x="157" y="135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7"/>
                    <a:pt x="3" y="170"/>
                    <a:pt x="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80" y="170"/>
                    <a:pt x="183" y="167"/>
                    <a:pt x="183" y="163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  <a:moveTo>
                    <a:pt x="169" y="156"/>
                  </a:moveTo>
                  <a:cubicBezTo>
                    <a:pt x="169" y="156"/>
                    <a:pt x="169" y="156"/>
                    <a:pt x="169" y="156"/>
                  </a:cubicBezTo>
                  <a:cubicBezTo>
                    <a:pt x="14" y="156"/>
                    <a:pt x="14" y="156"/>
                    <a:pt x="14" y="156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156"/>
                    <a:pt x="169" y="156"/>
                    <a:pt x="169" y="156"/>
                  </a:cubicBezTo>
                  <a:close/>
                  <a:moveTo>
                    <a:pt x="169" y="81"/>
                  </a:moveTo>
                  <a:cubicBezTo>
                    <a:pt x="169" y="81"/>
                    <a:pt x="169" y="81"/>
                    <a:pt x="169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81"/>
                    <a:pt x="169" y="81"/>
                    <a:pt x="169" y="81"/>
                  </a:cubicBezTo>
                  <a:close/>
                  <a:moveTo>
                    <a:pt x="42" y="146"/>
                  </a:moveTo>
                  <a:cubicBezTo>
                    <a:pt x="42" y="146"/>
                    <a:pt x="42" y="146"/>
                    <a:pt x="42" y="146"/>
                  </a:cubicBezTo>
                  <a:cubicBezTo>
                    <a:pt x="48" y="146"/>
                    <a:pt x="54" y="143"/>
                    <a:pt x="58" y="139"/>
                  </a:cubicBezTo>
                  <a:cubicBezTo>
                    <a:pt x="62" y="135"/>
                    <a:pt x="65" y="130"/>
                    <a:pt x="65" y="123"/>
                  </a:cubicBezTo>
                  <a:cubicBezTo>
                    <a:pt x="65" y="117"/>
                    <a:pt x="62" y="112"/>
                    <a:pt x="58" y="108"/>
                  </a:cubicBezTo>
                  <a:cubicBezTo>
                    <a:pt x="54" y="104"/>
                    <a:pt x="48" y="101"/>
                    <a:pt x="42" y="101"/>
                  </a:cubicBezTo>
                  <a:cubicBezTo>
                    <a:pt x="36" y="101"/>
                    <a:pt x="30" y="104"/>
                    <a:pt x="26" y="108"/>
                  </a:cubicBezTo>
                  <a:cubicBezTo>
                    <a:pt x="22" y="112"/>
                    <a:pt x="19" y="117"/>
                    <a:pt x="19" y="123"/>
                  </a:cubicBezTo>
                  <a:cubicBezTo>
                    <a:pt x="19" y="130"/>
                    <a:pt x="22" y="135"/>
                    <a:pt x="26" y="139"/>
                  </a:cubicBezTo>
                  <a:cubicBezTo>
                    <a:pt x="30" y="143"/>
                    <a:pt x="36" y="146"/>
                    <a:pt x="42" y="146"/>
                  </a:cubicBezTo>
                  <a:close/>
                  <a:moveTo>
                    <a:pt x="32" y="114"/>
                  </a:moveTo>
                  <a:cubicBezTo>
                    <a:pt x="32" y="114"/>
                    <a:pt x="32" y="114"/>
                    <a:pt x="32" y="114"/>
                  </a:cubicBezTo>
                  <a:cubicBezTo>
                    <a:pt x="35" y="111"/>
                    <a:pt x="38" y="109"/>
                    <a:pt x="42" y="109"/>
                  </a:cubicBezTo>
                  <a:cubicBezTo>
                    <a:pt x="46" y="109"/>
                    <a:pt x="49" y="111"/>
                    <a:pt x="52" y="114"/>
                  </a:cubicBezTo>
                  <a:cubicBezTo>
                    <a:pt x="54" y="116"/>
                    <a:pt x="56" y="120"/>
                    <a:pt x="56" y="123"/>
                  </a:cubicBezTo>
                  <a:cubicBezTo>
                    <a:pt x="56" y="127"/>
                    <a:pt x="54" y="131"/>
                    <a:pt x="52" y="133"/>
                  </a:cubicBezTo>
                  <a:cubicBezTo>
                    <a:pt x="49" y="136"/>
                    <a:pt x="46" y="138"/>
                    <a:pt x="42" y="138"/>
                  </a:cubicBezTo>
                  <a:cubicBezTo>
                    <a:pt x="38" y="138"/>
                    <a:pt x="35" y="136"/>
                    <a:pt x="32" y="133"/>
                  </a:cubicBezTo>
                  <a:cubicBezTo>
                    <a:pt x="30" y="131"/>
                    <a:pt x="28" y="127"/>
                    <a:pt x="28" y="123"/>
                  </a:cubicBezTo>
                  <a:cubicBezTo>
                    <a:pt x="28" y="120"/>
                    <a:pt x="30" y="116"/>
                    <a:pt x="32" y="114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52" y="35"/>
                    <a:pt x="154" y="33"/>
                    <a:pt x="154" y="31"/>
                  </a:cubicBezTo>
                  <a:cubicBezTo>
                    <a:pt x="154" y="28"/>
                    <a:pt x="152" y="26"/>
                    <a:pt x="149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2" y="26"/>
                    <a:pt x="30" y="28"/>
                    <a:pt x="30" y="31"/>
                  </a:cubicBezTo>
                  <a:cubicBezTo>
                    <a:pt x="30" y="33"/>
                    <a:pt x="32" y="35"/>
                    <a:pt x="34" y="35"/>
                  </a:cubicBezTo>
                  <a:close/>
                  <a:moveTo>
                    <a:pt x="90" y="53"/>
                  </a:moveTo>
                  <a:cubicBezTo>
                    <a:pt x="90" y="53"/>
                    <a:pt x="90" y="53"/>
                    <a:pt x="90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0" y="53"/>
                    <a:pt x="68" y="55"/>
                    <a:pt x="68" y="57"/>
                  </a:cubicBezTo>
                  <a:cubicBezTo>
                    <a:pt x="68" y="60"/>
                    <a:pt x="70" y="62"/>
                    <a:pt x="72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3" y="62"/>
                    <a:pt x="95" y="60"/>
                    <a:pt x="95" y="57"/>
                  </a:cubicBezTo>
                  <a:cubicBezTo>
                    <a:pt x="95" y="55"/>
                    <a:pt x="93" y="53"/>
                    <a:pt x="90" y="53"/>
                  </a:cubicBezTo>
                  <a:close/>
                  <a:moveTo>
                    <a:pt x="120" y="53"/>
                  </a:moveTo>
                  <a:cubicBezTo>
                    <a:pt x="120" y="53"/>
                    <a:pt x="120" y="53"/>
                    <a:pt x="120" y="53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9" y="53"/>
                    <a:pt x="97" y="55"/>
                    <a:pt x="97" y="57"/>
                  </a:cubicBezTo>
                  <a:cubicBezTo>
                    <a:pt x="97" y="60"/>
                    <a:pt x="99" y="62"/>
                    <a:pt x="101" y="62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2" y="62"/>
                    <a:pt x="124" y="60"/>
                    <a:pt x="124" y="57"/>
                  </a:cubicBezTo>
                  <a:cubicBezTo>
                    <a:pt x="124" y="55"/>
                    <a:pt x="122" y="53"/>
                    <a:pt x="120" y="53"/>
                  </a:cubicBezTo>
                  <a:close/>
                  <a:moveTo>
                    <a:pt x="34" y="68"/>
                  </a:moveTo>
                  <a:cubicBezTo>
                    <a:pt x="34" y="68"/>
                    <a:pt x="34" y="68"/>
                    <a:pt x="34" y="68"/>
                  </a:cubicBezTo>
                  <a:cubicBezTo>
                    <a:pt x="37" y="71"/>
                    <a:pt x="41" y="73"/>
                    <a:pt x="45" y="73"/>
                  </a:cubicBezTo>
                  <a:cubicBezTo>
                    <a:pt x="49" y="73"/>
                    <a:pt x="53" y="71"/>
                    <a:pt x="56" y="69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9" y="66"/>
                    <a:pt x="60" y="62"/>
                    <a:pt x="60" y="58"/>
                  </a:cubicBezTo>
                  <a:cubicBezTo>
                    <a:pt x="60" y="53"/>
                    <a:pt x="59" y="49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3" y="44"/>
                    <a:pt x="49" y="42"/>
                    <a:pt x="45" y="42"/>
                  </a:cubicBezTo>
                  <a:cubicBezTo>
                    <a:pt x="41" y="42"/>
                    <a:pt x="37" y="44"/>
                    <a:pt x="34" y="46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1" y="49"/>
                    <a:pt x="30" y="53"/>
                    <a:pt x="30" y="58"/>
                  </a:cubicBezTo>
                  <a:cubicBezTo>
                    <a:pt x="30" y="62"/>
                    <a:pt x="31" y="66"/>
                    <a:pt x="34" y="68"/>
                  </a:cubicBezTo>
                  <a:close/>
                  <a:moveTo>
                    <a:pt x="40" y="53"/>
                  </a:moveTo>
                  <a:cubicBezTo>
                    <a:pt x="40" y="53"/>
                    <a:pt x="40" y="53"/>
                    <a:pt x="40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1"/>
                    <a:pt x="43" y="51"/>
                    <a:pt x="45" y="51"/>
                  </a:cubicBezTo>
                  <a:cubicBezTo>
                    <a:pt x="47" y="51"/>
                    <a:pt x="49" y="51"/>
                    <a:pt x="50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1" y="54"/>
                    <a:pt x="52" y="56"/>
                    <a:pt x="52" y="58"/>
                  </a:cubicBezTo>
                  <a:cubicBezTo>
                    <a:pt x="52" y="59"/>
                    <a:pt x="51" y="61"/>
                    <a:pt x="50" y="6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4"/>
                    <a:pt x="47" y="64"/>
                    <a:pt x="45" y="64"/>
                  </a:cubicBezTo>
                  <a:cubicBezTo>
                    <a:pt x="43" y="64"/>
                    <a:pt x="41" y="64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9" y="61"/>
                    <a:pt x="38" y="59"/>
                    <a:pt x="38" y="58"/>
                  </a:cubicBezTo>
                  <a:cubicBezTo>
                    <a:pt x="38" y="56"/>
                    <a:pt x="39" y="54"/>
                    <a:pt x="40" y="53"/>
                  </a:cubicBezTo>
                  <a:close/>
                  <a:moveTo>
                    <a:pt x="149" y="53"/>
                  </a:moveTo>
                  <a:cubicBezTo>
                    <a:pt x="149" y="53"/>
                    <a:pt x="149" y="53"/>
                    <a:pt x="149" y="53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29" y="53"/>
                    <a:pt x="127" y="55"/>
                    <a:pt x="127" y="57"/>
                  </a:cubicBezTo>
                  <a:cubicBezTo>
                    <a:pt x="127" y="60"/>
                    <a:pt x="129" y="62"/>
                    <a:pt x="131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2" y="62"/>
                    <a:pt x="154" y="60"/>
                    <a:pt x="154" y="57"/>
                  </a:cubicBezTo>
                  <a:cubicBezTo>
                    <a:pt x="154" y="55"/>
                    <a:pt x="152" y="53"/>
                    <a:pt x="149" y="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42452" y="3775355"/>
            <a:ext cx="1385677" cy="1385677"/>
            <a:chOff x="1742452" y="3859763"/>
            <a:chExt cx="1385677" cy="1385677"/>
          </a:xfrm>
        </p:grpSpPr>
        <p:sp>
          <p:nvSpPr>
            <p:cNvPr id="20" name="椭圆 19"/>
            <p:cNvSpPr/>
            <p:nvPr/>
          </p:nvSpPr>
          <p:spPr>
            <a:xfrm>
              <a:off x="1742452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59"/>
            <p:cNvSpPr>
              <a:spLocks noEditPoints="1"/>
            </p:cNvSpPr>
            <p:nvPr/>
          </p:nvSpPr>
          <p:spPr bwMode="auto">
            <a:xfrm>
              <a:off x="2180637" y="4331902"/>
              <a:ext cx="509306" cy="441399"/>
            </a:xfrm>
            <a:custGeom>
              <a:avLst/>
              <a:gdLst>
                <a:gd name="T0" fmla="*/ 146 w 184"/>
                <a:gd name="T1" fmla="*/ 88 h 160"/>
                <a:gd name="T2" fmla="*/ 150 w 184"/>
                <a:gd name="T3" fmla="*/ 118 h 160"/>
                <a:gd name="T4" fmla="*/ 146 w 184"/>
                <a:gd name="T5" fmla="*/ 122 h 160"/>
                <a:gd name="T6" fmla="*/ 100 w 184"/>
                <a:gd name="T7" fmla="*/ 118 h 160"/>
                <a:gd name="T8" fmla="*/ 100 w 184"/>
                <a:gd name="T9" fmla="*/ 92 h 160"/>
                <a:gd name="T10" fmla="*/ 108 w 184"/>
                <a:gd name="T11" fmla="*/ 92 h 160"/>
                <a:gd name="T12" fmla="*/ 142 w 184"/>
                <a:gd name="T13" fmla="*/ 114 h 160"/>
                <a:gd name="T14" fmla="*/ 160 w 184"/>
                <a:gd name="T15" fmla="*/ 89 h 160"/>
                <a:gd name="T16" fmla="*/ 160 w 184"/>
                <a:gd name="T17" fmla="*/ 152 h 160"/>
                <a:gd name="T18" fmla="*/ 24 w 184"/>
                <a:gd name="T19" fmla="*/ 89 h 160"/>
                <a:gd name="T20" fmla="*/ 15 w 184"/>
                <a:gd name="T21" fmla="*/ 89 h 160"/>
                <a:gd name="T22" fmla="*/ 15 w 184"/>
                <a:gd name="T23" fmla="*/ 156 h 160"/>
                <a:gd name="T24" fmla="*/ 164 w 184"/>
                <a:gd name="T25" fmla="*/ 160 h 160"/>
                <a:gd name="T26" fmla="*/ 169 w 184"/>
                <a:gd name="T27" fmla="*/ 156 h 160"/>
                <a:gd name="T28" fmla="*/ 164 w 184"/>
                <a:gd name="T29" fmla="*/ 85 h 160"/>
                <a:gd name="T30" fmla="*/ 24 w 184"/>
                <a:gd name="T31" fmla="*/ 18 h 160"/>
                <a:gd name="T32" fmla="*/ 19 w 184"/>
                <a:gd name="T33" fmla="*/ 22 h 160"/>
                <a:gd name="T34" fmla="*/ 15 w 184"/>
                <a:gd name="T35" fmla="*/ 4 h 160"/>
                <a:gd name="T36" fmla="*/ 19 w 184"/>
                <a:gd name="T37" fmla="*/ 0 h 160"/>
                <a:gd name="T38" fmla="*/ 169 w 184"/>
                <a:gd name="T39" fmla="*/ 4 h 160"/>
                <a:gd name="T40" fmla="*/ 169 w 184"/>
                <a:gd name="T41" fmla="*/ 18 h 160"/>
                <a:gd name="T42" fmla="*/ 160 w 184"/>
                <a:gd name="T43" fmla="*/ 18 h 160"/>
                <a:gd name="T44" fmla="*/ 24 w 184"/>
                <a:gd name="T45" fmla="*/ 9 h 160"/>
                <a:gd name="T46" fmla="*/ 0 w 184"/>
                <a:gd name="T47" fmla="*/ 28 h 160"/>
                <a:gd name="T48" fmla="*/ 7 w 184"/>
                <a:gd name="T49" fmla="*/ 21 h 160"/>
                <a:gd name="T50" fmla="*/ 14 w 184"/>
                <a:gd name="T51" fmla="*/ 72 h 160"/>
                <a:gd name="T52" fmla="*/ 0 w 184"/>
                <a:gd name="T53" fmla="*/ 72 h 160"/>
                <a:gd name="T54" fmla="*/ 24 w 184"/>
                <a:gd name="T55" fmla="*/ 28 h 160"/>
                <a:gd name="T56" fmla="*/ 24 w 184"/>
                <a:gd name="T57" fmla="*/ 72 h 160"/>
                <a:gd name="T58" fmla="*/ 38 w 184"/>
                <a:gd name="T59" fmla="*/ 72 h 160"/>
                <a:gd name="T60" fmla="*/ 31 w 184"/>
                <a:gd name="T61" fmla="*/ 21 h 160"/>
                <a:gd name="T62" fmla="*/ 49 w 184"/>
                <a:gd name="T63" fmla="*/ 28 h 160"/>
                <a:gd name="T64" fmla="*/ 49 w 184"/>
                <a:gd name="T65" fmla="*/ 72 h 160"/>
                <a:gd name="T66" fmla="*/ 63 w 184"/>
                <a:gd name="T67" fmla="*/ 72 h 160"/>
                <a:gd name="T68" fmla="*/ 56 w 184"/>
                <a:gd name="T69" fmla="*/ 21 h 160"/>
                <a:gd name="T70" fmla="*/ 73 w 184"/>
                <a:gd name="T71" fmla="*/ 28 h 160"/>
                <a:gd name="T72" fmla="*/ 73 w 184"/>
                <a:gd name="T73" fmla="*/ 72 h 160"/>
                <a:gd name="T74" fmla="*/ 87 w 184"/>
                <a:gd name="T75" fmla="*/ 72 h 160"/>
                <a:gd name="T76" fmla="*/ 80 w 184"/>
                <a:gd name="T77" fmla="*/ 21 h 160"/>
                <a:gd name="T78" fmla="*/ 97 w 184"/>
                <a:gd name="T79" fmla="*/ 28 h 160"/>
                <a:gd name="T80" fmla="*/ 97 w 184"/>
                <a:gd name="T81" fmla="*/ 72 h 160"/>
                <a:gd name="T82" fmla="*/ 111 w 184"/>
                <a:gd name="T83" fmla="*/ 72 h 160"/>
                <a:gd name="T84" fmla="*/ 104 w 184"/>
                <a:gd name="T85" fmla="*/ 21 h 160"/>
                <a:gd name="T86" fmla="*/ 121 w 184"/>
                <a:gd name="T87" fmla="*/ 28 h 160"/>
                <a:gd name="T88" fmla="*/ 121 w 184"/>
                <a:gd name="T89" fmla="*/ 72 h 160"/>
                <a:gd name="T90" fmla="*/ 135 w 184"/>
                <a:gd name="T91" fmla="*/ 72 h 160"/>
                <a:gd name="T92" fmla="*/ 128 w 184"/>
                <a:gd name="T93" fmla="*/ 21 h 160"/>
                <a:gd name="T94" fmla="*/ 145 w 184"/>
                <a:gd name="T95" fmla="*/ 28 h 160"/>
                <a:gd name="T96" fmla="*/ 145 w 184"/>
                <a:gd name="T97" fmla="*/ 72 h 160"/>
                <a:gd name="T98" fmla="*/ 159 w 184"/>
                <a:gd name="T99" fmla="*/ 72 h 160"/>
                <a:gd name="T100" fmla="*/ 152 w 184"/>
                <a:gd name="T101" fmla="*/ 21 h 160"/>
                <a:gd name="T102" fmla="*/ 170 w 184"/>
                <a:gd name="T103" fmla="*/ 28 h 160"/>
                <a:gd name="T104" fmla="*/ 177 w 184"/>
                <a:gd name="T105" fmla="*/ 21 h 160"/>
                <a:gd name="T106" fmla="*/ 184 w 184"/>
                <a:gd name="T107" fmla="*/ 72 h 160"/>
                <a:gd name="T108" fmla="*/ 170 w 184"/>
                <a:gd name="T109" fmla="*/ 72 h 160"/>
                <a:gd name="T110" fmla="*/ 76 w 184"/>
                <a:gd name="T111" fmla="*/ 92 h 160"/>
                <a:gd name="T112" fmla="*/ 81 w 184"/>
                <a:gd name="T113" fmla="*/ 88 h 160"/>
                <a:gd name="T114" fmla="*/ 85 w 184"/>
                <a:gd name="T115" fmla="*/ 140 h 160"/>
                <a:gd name="T116" fmla="*/ 81 w 184"/>
                <a:gd name="T117" fmla="*/ 145 h 160"/>
                <a:gd name="T118" fmla="*/ 34 w 184"/>
                <a:gd name="T119" fmla="*/ 140 h 160"/>
                <a:gd name="T120" fmla="*/ 34 w 184"/>
                <a:gd name="T121" fmla="*/ 92 h 160"/>
                <a:gd name="T122" fmla="*/ 43 w 184"/>
                <a:gd name="T123" fmla="*/ 92 h 160"/>
                <a:gd name="T124" fmla="*/ 76 w 184"/>
                <a:gd name="T125" fmla="*/ 1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4" h="160">
                  <a:moveTo>
                    <a:pt x="142" y="92"/>
                  </a:moveTo>
                  <a:cubicBezTo>
                    <a:pt x="142" y="90"/>
                    <a:pt x="144" y="88"/>
                    <a:pt x="146" y="88"/>
                  </a:cubicBezTo>
                  <a:cubicBezTo>
                    <a:pt x="148" y="88"/>
                    <a:pt x="150" y="90"/>
                    <a:pt x="150" y="92"/>
                  </a:cubicBezTo>
                  <a:cubicBezTo>
                    <a:pt x="150" y="118"/>
                    <a:pt x="150" y="118"/>
                    <a:pt x="150" y="118"/>
                  </a:cubicBezTo>
                  <a:cubicBezTo>
                    <a:pt x="150" y="120"/>
                    <a:pt x="148" y="122"/>
                    <a:pt x="146" y="122"/>
                  </a:cubicBezTo>
                  <a:cubicBezTo>
                    <a:pt x="146" y="122"/>
                    <a:pt x="146" y="122"/>
                    <a:pt x="146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1" y="122"/>
                    <a:pt x="100" y="120"/>
                    <a:pt x="100" y="118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0"/>
                    <a:pt x="101" y="88"/>
                    <a:pt x="104" y="88"/>
                  </a:cubicBezTo>
                  <a:cubicBezTo>
                    <a:pt x="106" y="88"/>
                    <a:pt x="108" y="90"/>
                    <a:pt x="108" y="92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42" y="92"/>
                    <a:pt x="142" y="92"/>
                    <a:pt x="142" y="92"/>
                  </a:cubicBezTo>
                  <a:close/>
                  <a:moveTo>
                    <a:pt x="160" y="89"/>
                  </a:moveTo>
                  <a:cubicBezTo>
                    <a:pt x="160" y="89"/>
                    <a:pt x="160" y="89"/>
                    <a:pt x="160" y="89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7"/>
                    <a:pt x="22" y="85"/>
                    <a:pt x="19" y="85"/>
                  </a:cubicBezTo>
                  <a:cubicBezTo>
                    <a:pt x="17" y="85"/>
                    <a:pt x="15" y="87"/>
                    <a:pt x="15" y="89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158"/>
                    <a:pt x="17" y="160"/>
                    <a:pt x="19" y="160"/>
                  </a:cubicBezTo>
                  <a:cubicBezTo>
                    <a:pt x="164" y="160"/>
                    <a:pt x="164" y="160"/>
                    <a:pt x="164" y="160"/>
                  </a:cubicBezTo>
                  <a:cubicBezTo>
                    <a:pt x="164" y="160"/>
                    <a:pt x="164" y="160"/>
                    <a:pt x="164" y="160"/>
                  </a:cubicBezTo>
                  <a:cubicBezTo>
                    <a:pt x="167" y="160"/>
                    <a:pt x="169" y="158"/>
                    <a:pt x="169" y="156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7"/>
                    <a:pt x="167" y="85"/>
                    <a:pt x="164" y="85"/>
                  </a:cubicBezTo>
                  <a:cubicBezTo>
                    <a:pt x="162" y="85"/>
                    <a:pt x="160" y="87"/>
                    <a:pt x="160" y="8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20"/>
                    <a:pt x="22" y="22"/>
                    <a:pt x="19" y="22"/>
                  </a:cubicBezTo>
                  <a:cubicBezTo>
                    <a:pt x="17" y="22"/>
                    <a:pt x="15" y="20"/>
                    <a:pt x="15" y="18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9" y="20"/>
                    <a:pt x="167" y="22"/>
                    <a:pt x="164" y="22"/>
                  </a:cubicBezTo>
                  <a:cubicBezTo>
                    <a:pt x="162" y="22"/>
                    <a:pt x="160" y="20"/>
                    <a:pt x="160" y="1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3" y="21"/>
                    <a:pt x="7" y="21"/>
                  </a:cubicBezTo>
                  <a:cubicBezTo>
                    <a:pt x="11" y="21"/>
                    <a:pt x="14" y="24"/>
                    <a:pt x="14" y="2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5"/>
                    <a:pt x="11" y="79"/>
                    <a:pt x="7" y="79"/>
                  </a:cubicBezTo>
                  <a:cubicBezTo>
                    <a:pt x="3" y="79"/>
                    <a:pt x="0" y="75"/>
                    <a:pt x="0" y="72"/>
                  </a:cubicBezTo>
                  <a:cubicBezTo>
                    <a:pt x="0" y="28"/>
                    <a:pt x="0" y="28"/>
                    <a:pt x="0" y="28"/>
                  </a:cubicBezTo>
                  <a:close/>
                  <a:moveTo>
                    <a:pt x="24" y="28"/>
                  </a:moveTo>
                  <a:cubicBezTo>
                    <a:pt x="24" y="28"/>
                    <a:pt x="24" y="28"/>
                    <a:pt x="24" y="28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5"/>
                    <a:pt x="28" y="79"/>
                    <a:pt x="31" y="79"/>
                  </a:cubicBezTo>
                  <a:cubicBezTo>
                    <a:pt x="35" y="79"/>
                    <a:pt x="38" y="75"/>
                    <a:pt x="38" y="72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4"/>
                    <a:pt x="35" y="21"/>
                    <a:pt x="31" y="21"/>
                  </a:cubicBezTo>
                  <a:cubicBezTo>
                    <a:pt x="28" y="21"/>
                    <a:pt x="24" y="24"/>
                    <a:pt x="24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5"/>
                    <a:pt x="52" y="79"/>
                    <a:pt x="56" y="79"/>
                  </a:cubicBezTo>
                  <a:cubicBezTo>
                    <a:pt x="59" y="79"/>
                    <a:pt x="63" y="75"/>
                    <a:pt x="63" y="7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4"/>
                    <a:pt x="59" y="21"/>
                    <a:pt x="56" y="21"/>
                  </a:cubicBezTo>
                  <a:cubicBezTo>
                    <a:pt x="52" y="21"/>
                    <a:pt x="49" y="24"/>
                    <a:pt x="49" y="28"/>
                  </a:cubicBezTo>
                  <a:close/>
                  <a:moveTo>
                    <a:pt x="73" y="28"/>
                  </a:moveTo>
                  <a:cubicBezTo>
                    <a:pt x="73" y="28"/>
                    <a:pt x="73" y="28"/>
                    <a:pt x="73" y="28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5"/>
                    <a:pt x="76" y="79"/>
                    <a:pt x="80" y="79"/>
                  </a:cubicBezTo>
                  <a:cubicBezTo>
                    <a:pt x="84" y="79"/>
                    <a:pt x="87" y="75"/>
                    <a:pt x="87" y="72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4"/>
                    <a:pt x="84" y="21"/>
                    <a:pt x="80" y="21"/>
                  </a:cubicBezTo>
                  <a:cubicBezTo>
                    <a:pt x="76" y="21"/>
                    <a:pt x="73" y="24"/>
                    <a:pt x="73" y="28"/>
                  </a:cubicBezTo>
                  <a:close/>
                  <a:moveTo>
                    <a:pt x="97" y="28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97" y="72"/>
                    <a:pt x="97" y="72"/>
                    <a:pt x="97" y="72"/>
                  </a:cubicBezTo>
                  <a:cubicBezTo>
                    <a:pt x="97" y="75"/>
                    <a:pt x="100" y="79"/>
                    <a:pt x="104" y="79"/>
                  </a:cubicBezTo>
                  <a:cubicBezTo>
                    <a:pt x="108" y="79"/>
                    <a:pt x="111" y="75"/>
                    <a:pt x="111" y="72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1" y="24"/>
                    <a:pt x="108" y="21"/>
                    <a:pt x="104" y="21"/>
                  </a:cubicBezTo>
                  <a:cubicBezTo>
                    <a:pt x="100" y="21"/>
                    <a:pt x="97" y="24"/>
                    <a:pt x="97" y="28"/>
                  </a:cubicBezTo>
                  <a:close/>
                  <a:moveTo>
                    <a:pt x="121" y="28"/>
                  </a:moveTo>
                  <a:cubicBezTo>
                    <a:pt x="121" y="28"/>
                    <a:pt x="121" y="28"/>
                    <a:pt x="121" y="28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5"/>
                    <a:pt x="124" y="79"/>
                    <a:pt x="128" y="79"/>
                  </a:cubicBezTo>
                  <a:cubicBezTo>
                    <a:pt x="132" y="79"/>
                    <a:pt x="135" y="75"/>
                    <a:pt x="135" y="72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5" y="24"/>
                    <a:pt x="132" y="21"/>
                    <a:pt x="128" y="21"/>
                  </a:cubicBezTo>
                  <a:cubicBezTo>
                    <a:pt x="124" y="21"/>
                    <a:pt x="121" y="24"/>
                    <a:pt x="121" y="28"/>
                  </a:cubicBezTo>
                  <a:close/>
                  <a:moveTo>
                    <a:pt x="145" y="28"/>
                  </a:moveTo>
                  <a:cubicBezTo>
                    <a:pt x="145" y="28"/>
                    <a:pt x="145" y="28"/>
                    <a:pt x="145" y="28"/>
                  </a:cubicBezTo>
                  <a:cubicBezTo>
                    <a:pt x="145" y="72"/>
                    <a:pt x="145" y="72"/>
                    <a:pt x="145" y="72"/>
                  </a:cubicBezTo>
                  <a:cubicBezTo>
                    <a:pt x="145" y="75"/>
                    <a:pt x="148" y="79"/>
                    <a:pt x="152" y="79"/>
                  </a:cubicBezTo>
                  <a:cubicBezTo>
                    <a:pt x="156" y="79"/>
                    <a:pt x="159" y="75"/>
                    <a:pt x="159" y="72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4"/>
                    <a:pt x="156" y="21"/>
                    <a:pt x="152" y="21"/>
                  </a:cubicBezTo>
                  <a:cubicBezTo>
                    <a:pt x="148" y="21"/>
                    <a:pt x="145" y="24"/>
                    <a:pt x="145" y="28"/>
                  </a:cubicBezTo>
                  <a:close/>
                  <a:moveTo>
                    <a:pt x="170" y="28"/>
                  </a:moveTo>
                  <a:cubicBezTo>
                    <a:pt x="170" y="28"/>
                    <a:pt x="170" y="28"/>
                    <a:pt x="170" y="28"/>
                  </a:cubicBezTo>
                  <a:cubicBezTo>
                    <a:pt x="170" y="24"/>
                    <a:pt x="173" y="21"/>
                    <a:pt x="177" y="21"/>
                  </a:cubicBezTo>
                  <a:cubicBezTo>
                    <a:pt x="180" y="21"/>
                    <a:pt x="184" y="24"/>
                    <a:pt x="184" y="28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5"/>
                    <a:pt x="180" y="79"/>
                    <a:pt x="177" y="79"/>
                  </a:cubicBezTo>
                  <a:cubicBezTo>
                    <a:pt x="173" y="79"/>
                    <a:pt x="170" y="75"/>
                    <a:pt x="170" y="72"/>
                  </a:cubicBezTo>
                  <a:cubicBezTo>
                    <a:pt x="170" y="28"/>
                    <a:pt x="170" y="28"/>
                    <a:pt x="170" y="28"/>
                  </a:cubicBezTo>
                  <a:close/>
                  <a:moveTo>
                    <a:pt x="76" y="92"/>
                  </a:moveTo>
                  <a:cubicBezTo>
                    <a:pt x="76" y="92"/>
                    <a:pt x="76" y="92"/>
                    <a:pt x="76" y="92"/>
                  </a:cubicBezTo>
                  <a:cubicBezTo>
                    <a:pt x="76" y="90"/>
                    <a:pt x="78" y="88"/>
                    <a:pt x="81" y="88"/>
                  </a:cubicBezTo>
                  <a:cubicBezTo>
                    <a:pt x="83" y="88"/>
                    <a:pt x="85" y="90"/>
                    <a:pt x="85" y="92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3"/>
                    <a:pt x="83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38" y="145"/>
                    <a:pt x="38" y="145"/>
                    <a:pt x="38" y="145"/>
                  </a:cubicBezTo>
                  <a:cubicBezTo>
                    <a:pt x="36" y="145"/>
                    <a:pt x="34" y="143"/>
                    <a:pt x="34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4" y="90"/>
                    <a:pt x="36" y="88"/>
                    <a:pt x="38" y="88"/>
                  </a:cubicBezTo>
                  <a:cubicBezTo>
                    <a:pt x="41" y="88"/>
                    <a:pt x="43" y="90"/>
                    <a:pt x="43" y="92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92"/>
                    <a:pt x="76" y="92"/>
                    <a:pt x="76" y="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356212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96685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235178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77632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3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03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3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53548" y="1983546"/>
            <a:ext cx="1416476" cy="1416476"/>
            <a:chOff x="1322364" y="1983546"/>
            <a:chExt cx="1416476" cy="1416476"/>
          </a:xfrm>
        </p:grpSpPr>
        <p:sp>
          <p:nvSpPr>
            <p:cNvPr id="14" name="椭圆 13"/>
            <p:cNvSpPr/>
            <p:nvPr/>
          </p:nvSpPr>
          <p:spPr>
            <a:xfrm>
              <a:off x="1322364" y="1983546"/>
              <a:ext cx="1416476" cy="14164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4308" y="2157328"/>
              <a:ext cx="712589" cy="1068913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1153548" y="4202810"/>
            <a:ext cx="1416476" cy="1416476"/>
            <a:chOff x="1322364" y="4202810"/>
            <a:chExt cx="1416476" cy="1416476"/>
          </a:xfrm>
        </p:grpSpPr>
        <p:sp>
          <p:nvSpPr>
            <p:cNvPr id="16" name="椭圆 15"/>
            <p:cNvSpPr/>
            <p:nvPr/>
          </p:nvSpPr>
          <p:spPr>
            <a:xfrm>
              <a:off x="1322364" y="4202810"/>
              <a:ext cx="1416476" cy="1416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2792" y="4393914"/>
              <a:ext cx="815620" cy="103426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189647" y="1983546"/>
            <a:ext cx="1416476" cy="1416476"/>
            <a:chOff x="6297696" y="1983546"/>
            <a:chExt cx="1416476" cy="1416476"/>
          </a:xfrm>
        </p:grpSpPr>
        <p:sp>
          <p:nvSpPr>
            <p:cNvPr id="15" name="椭圆 14"/>
            <p:cNvSpPr/>
            <p:nvPr/>
          </p:nvSpPr>
          <p:spPr>
            <a:xfrm>
              <a:off x="6297696" y="1983546"/>
              <a:ext cx="1416476" cy="14164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3519" y="2150707"/>
              <a:ext cx="1004831" cy="1082154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6189647" y="4202810"/>
            <a:ext cx="1416476" cy="1416476"/>
            <a:chOff x="6419230" y="4202810"/>
            <a:chExt cx="1416476" cy="1416476"/>
          </a:xfrm>
        </p:grpSpPr>
        <p:sp>
          <p:nvSpPr>
            <p:cNvPr id="17" name="椭圆 16"/>
            <p:cNvSpPr/>
            <p:nvPr/>
          </p:nvSpPr>
          <p:spPr>
            <a:xfrm>
              <a:off x="6419230" y="4202810"/>
              <a:ext cx="1416476" cy="1416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6970" y="4392999"/>
              <a:ext cx="800996" cy="1036098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2829603" y="2166850"/>
            <a:ext cx="1003677" cy="383282"/>
          </a:xfrm>
          <a:prstGeom prst="rect">
            <a:avLst/>
          </a:prstGeom>
          <a:solidFill>
            <a:srgbClr val="FF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7811946" y="2144357"/>
            <a:ext cx="1003677" cy="3832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2829602" y="4392999"/>
            <a:ext cx="1003677" cy="3832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7811945" y="4388453"/>
            <a:ext cx="1003677" cy="3832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2711573" y="2626076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711573" y="4911048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759277" y="2626076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59277" y="4911048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6" name="图表 15"/>
          <p:cNvGraphicFramePr/>
          <p:nvPr/>
        </p:nvGraphicFramePr>
        <p:xfrm>
          <a:off x="353933" y="1729015"/>
          <a:ext cx="6000247" cy="400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组合 16"/>
          <p:cNvGrpSpPr/>
          <p:nvPr/>
        </p:nvGrpSpPr>
        <p:grpSpPr>
          <a:xfrm>
            <a:off x="5891774" y="2130708"/>
            <a:ext cx="4684861" cy="498598"/>
            <a:chOff x="6709970" y="2004211"/>
            <a:chExt cx="4684861" cy="498598"/>
          </a:xfrm>
        </p:grpSpPr>
        <p:sp>
          <p:nvSpPr>
            <p:cNvPr id="18" name="矩形 17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91774" y="3091044"/>
            <a:ext cx="4684861" cy="498598"/>
            <a:chOff x="6709970" y="2004211"/>
            <a:chExt cx="4684861" cy="498598"/>
          </a:xfrm>
        </p:grpSpPr>
        <p:sp>
          <p:nvSpPr>
            <p:cNvPr id="21" name="矩形 20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91774" y="4051380"/>
            <a:ext cx="4684861" cy="498598"/>
            <a:chOff x="6709970" y="2004211"/>
            <a:chExt cx="4684861" cy="498598"/>
          </a:xfrm>
        </p:grpSpPr>
        <p:sp>
          <p:nvSpPr>
            <p:cNvPr id="24" name="矩形 23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91774" y="5011715"/>
            <a:ext cx="4684861" cy="498598"/>
            <a:chOff x="6709970" y="2004211"/>
            <a:chExt cx="4684861" cy="498598"/>
          </a:xfrm>
        </p:grpSpPr>
        <p:sp>
          <p:nvSpPr>
            <p:cNvPr id="27" name="矩形 26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781117"/>
              </p:ext>
            </p:extLst>
          </p:nvPr>
        </p:nvGraphicFramePr>
        <p:xfrm>
          <a:off x="1241950" y="1729015"/>
          <a:ext cx="9708100" cy="26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27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27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270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桌子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椅子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粉笔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板擦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430032" y="4688728"/>
            <a:ext cx="119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889341" y="5200997"/>
            <a:ext cx="27193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525378" y="5284968"/>
            <a:ext cx="899985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hopeThis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PPT template for the rice husk designer pencil demo works, focusing on the production of high-end design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4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04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4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6584" y="2059431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8472" y="2059432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4793" y="2059431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1112" y="2059431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189973" y="4276918"/>
            <a:ext cx="2289876" cy="1253023"/>
          </a:xfrm>
          <a:prstGeom prst="rect">
            <a:avLst/>
          </a:prstGeom>
          <a:solidFill>
            <a:srgbClr val="FF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04791" y="4276918"/>
            <a:ext cx="2289876" cy="1253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861" y="4276918"/>
            <a:ext cx="2289876" cy="12530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701014" y="4276918"/>
            <a:ext cx="2289876" cy="12530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74289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2104089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1367865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131402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4561202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3824978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8768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7108568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6372344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158001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9587801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851577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流程图: 磁盘 14"/>
          <p:cNvSpPr/>
          <p:nvPr/>
        </p:nvSpPr>
        <p:spPr>
          <a:xfrm>
            <a:off x="1276456" y="2683546"/>
            <a:ext cx="2148568" cy="1439541"/>
          </a:xfrm>
          <a:prstGeom prst="flowChartMagneticDisk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磁盘 15"/>
          <p:cNvSpPr/>
          <p:nvPr/>
        </p:nvSpPr>
        <p:spPr>
          <a:xfrm>
            <a:off x="3773296" y="2683546"/>
            <a:ext cx="2148568" cy="1439541"/>
          </a:xfrm>
          <a:prstGeom prst="flowChartMagneticDisk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磁盘 16"/>
          <p:cNvSpPr/>
          <p:nvPr/>
        </p:nvSpPr>
        <p:spPr>
          <a:xfrm>
            <a:off x="6270136" y="2683546"/>
            <a:ext cx="2148568" cy="1439541"/>
          </a:xfrm>
          <a:prstGeom prst="flowChartMagneticDisk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磁盘 17"/>
          <p:cNvSpPr/>
          <p:nvPr/>
        </p:nvSpPr>
        <p:spPr>
          <a:xfrm>
            <a:off x="8766976" y="2683546"/>
            <a:ext cx="2148568" cy="1439541"/>
          </a:xfrm>
          <a:prstGeom prst="flowChartMagneticDisk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105" y="1990548"/>
            <a:ext cx="1109979" cy="166501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868" y="2031116"/>
            <a:ext cx="1270466" cy="161104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248" y="2031116"/>
            <a:ext cx="1565195" cy="168563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6974" y="2044514"/>
            <a:ext cx="1247687" cy="1613899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189372" y="4292727"/>
            <a:ext cx="2329234" cy="1409066"/>
            <a:chOff x="1189372" y="4292727"/>
            <a:chExt cx="2329234" cy="1409066"/>
          </a:xfrm>
        </p:grpSpPr>
        <p:sp>
          <p:nvSpPr>
            <p:cNvPr id="24" name="文本框 23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83486" y="4292727"/>
            <a:ext cx="2329234" cy="1409066"/>
            <a:chOff x="1189372" y="4292727"/>
            <a:chExt cx="2329234" cy="1409066"/>
          </a:xfrm>
        </p:grpSpPr>
        <p:sp>
          <p:nvSpPr>
            <p:cNvPr id="29" name="文本框 28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11601" y="4292727"/>
            <a:ext cx="2329234" cy="1409066"/>
            <a:chOff x="1189372" y="4292727"/>
            <a:chExt cx="2329234" cy="1409066"/>
          </a:xfrm>
        </p:grpSpPr>
        <p:sp>
          <p:nvSpPr>
            <p:cNvPr id="33" name="文本框 32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747823" y="4292727"/>
            <a:ext cx="2329234" cy="1409066"/>
            <a:chOff x="1189372" y="4292727"/>
            <a:chExt cx="2329234" cy="1409066"/>
          </a:xfrm>
        </p:grpSpPr>
        <p:sp>
          <p:nvSpPr>
            <p:cNvPr id="37" name="文本框 36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719231" y="1338874"/>
            <a:ext cx="8753539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b="1" dirty="0">
                <a:ln w="28575">
                  <a:solidFill>
                    <a:prstClr val="white"/>
                  </a:solidFill>
                </a:ln>
                <a:solidFill>
                  <a:srgbClr val="E85A3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感谢孩子们的耐心倾听</a:t>
            </a:r>
            <a:endParaRPr kumimoji="0" lang="zh-CN" altLang="en-US" sz="5400" b="1" i="0" u="none" strike="noStrike" kern="1200" cap="none" spc="0" normalizeH="0" baseline="0" noProof="0" dirty="0">
              <a:ln w="28575">
                <a:solidFill>
                  <a:prstClr val="white"/>
                </a:solidFill>
              </a:ln>
              <a:solidFill>
                <a:srgbClr val="E85A31"/>
              </a:solidFill>
              <a:effectLst/>
              <a:uLnTx/>
              <a:uFillTx/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147712" y="2336221"/>
            <a:ext cx="5896577" cy="400110"/>
            <a:chOff x="3263704" y="2336221"/>
            <a:chExt cx="5896577" cy="400110"/>
          </a:xfrm>
        </p:grpSpPr>
        <p:sp>
          <p:nvSpPr>
            <p:cNvPr id="12" name="文本框 11"/>
            <p:cNvSpPr txBox="1"/>
            <p:nvPr/>
          </p:nvSpPr>
          <p:spPr>
            <a:xfrm>
              <a:off x="4858588" y="2336221"/>
              <a:ext cx="27068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呵护儿童健康成长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263704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119271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学生教学课件PPT模板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85A31"/>
      </a:accent1>
      <a:accent2>
        <a:srgbClr val="FFA833"/>
      </a:accent2>
      <a:accent3>
        <a:srgbClr val="91C429"/>
      </a:accent3>
      <a:accent4>
        <a:srgbClr val="0DADD2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1273</Words>
  <Application>Microsoft Office PowerPoint</Application>
  <PresentationFormat>宽屏</PresentationFormat>
  <Paragraphs>167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Aharoni</vt:lpstr>
      <vt:lpstr>方正正大黑简体</vt:lpstr>
      <vt:lpstr>华文细黑</vt:lpstr>
      <vt:lpstr>宋体</vt:lpstr>
      <vt:lpstr>微软雅黑</vt:lpstr>
      <vt:lpstr>站酷快乐体2016修订版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小学生教学课件PPT模板</dc:title>
  <dc:creator>第一PPT</dc:creator>
  <cp:keywords>www.1ppt.com</cp:keywords>
  <dc:description>www.1ppt.com</dc:description>
  <cp:lastModifiedBy>faith123</cp:lastModifiedBy>
  <cp:revision>30</cp:revision>
  <dcterms:created xsi:type="dcterms:W3CDTF">2015-05-05T08:02:00Z</dcterms:created>
  <dcterms:modified xsi:type="dcterms:W3CDTF">2019-11-30T03:48:02Z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